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72" r:id="rId2"/>
    <p:sldId id="349" r:id="rId3"/>
    <p:sldId id="375" r:id="rId4"/>
    <p:sldId id="376" r:id="rId5"/>
    <p:sldId id="377" r:id="rId6"/>
    <p:sldId id="350" r:id="rId7"/>
    <p:sldId id="352" r:id="rId8"/>
    <p:sldId id="353" r:id="rId9"/>
    <p:sldId id="373" r:id="rId10"/>
    <p:sldId id="374" r:id="rId11"/>
    <p:sldId id="355" r:id="rId12"/>
    <p:sldId id="34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1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3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1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1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0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4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0672" y="3588078"/>
            <a:ext cx="4181722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159203"/>
            <a:ext cx="2914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Custom/User Defined Exceptions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130" y="847182"/>
            <a:ext cx="82714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#Creating Custom Exception:</a:t>
            </a:r>
          </a:p>
          <a:p>
            <a:endParaRPr lang="en-US" b="1" dirty="0" smtClean="0"/>
          </a:p>
          <a:p>
            <a:r>
              <a:rPr lang="en-US" b="1" dirty="0"/>
              <a:t>class </a:t>
            </a:r>
            <a:r>
              <a:rPr lang="en-US" dirty="0" err="1"/>
              <a:t>MyException</a:t>
            </a:r>
            <a:r>
              <a:rPr lang="en-US" dirty="0"/>
              <a:t>(Exception):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self,message</a:t>
            </a:r>
            <a:r>
              <a:rPr lang="en-US" dirty="0"/>
              <a:t>=</a:t>
            </a:r>
            <a:r>
              <a:rPr lang="en-US" b="1" dirty="0"/>
              <a:t>"Salary must be greater than 10000"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 smtClean="0"/>
              <a:t>self.message</a:t>
            </a:r>
            <a:r>
              <a:rPr lang="en-US" dirty="0" smtClean="0"/>
              <a:t>=message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#Raising Custom Exception: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inputSalary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 err="1"/>
              <a:t>sal</a:t>
            </a:r>
            <a:r>
              <a:rPr lang="en-US" dirty="0"/>
              <a:t>&lt;10000: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raise </a:t>
            </a:r>
            <a:r>
              <a:rPr lang="en-US" dirty="0" err="1" smtClean="0"/>
              <a:t>MyException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"salary is:"</a:t>
            </a:r>
            <a:r>
              <a:rPr lang="en-US" dirty="0"/>
              <a:t>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 smtClean="0"/>
              <a:t>))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#Using Custom Exception:</a:t>
            </a:r>
          </a:p>
          <a:p>
            <a:endParaRPr lang="en-US" b="1" dirty="0" smtClean="0"/>
          </a:p>
          <a:p>
            <a:r>
              <a:rPr lang="en-US" b="1" dirty="0"/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sal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</a:t>
            </a:r>
            <a:r>
              <a:rPr lang="en-US" b="1" dirty="0"/>
              <a:t>"Input your salary:\n"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inputSalary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except </a:t>
            </a:r>
            <a:r>
              <a:rPr lang="en-US" dirty="0" err="1"/>
              <a:t>MyException</a:t>
            </a:r>
            <a:r>
              <a:rPr lang="en-US" dirty="0"/>
              <a:t> </a:t>
            </a:r>
            <a:r>
              <a:rPr lang="en-US" b="1" dirty="0"/>
              <a:t>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dirty="0" err="1"/>
              <a:t>e.message</a:t>
            </a:r>
            <a:r>
              <a:rPr lang="en-US" dirty="0"/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225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872032"/>
            <a:ext cx="826148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can be ignored without handling them in the program. We can do this using pass in except block of error handling section like below.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data =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something_that_can_go_wrong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except: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pass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programming is usually not encouraged. You should know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what are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you are going to ignore. Otherwise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debugging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errors will be tough.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861391" y="5903030"/>
            <a:ext cx="457200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644178" y="2938035"/>
            <a:ext cx="7704691" cy="2633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Ignoring errors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data = 10 / 0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pass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error was Ignored!")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fun()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was Ignored!</a:t>
            </a:r>
          </a:p>
        </p:txBody>
      </p:sp>
    </p:spTree>
    <p:extLst>
      <p:ext uri="{BB962C8B-B14F-4D97-AF65-F5344CB8AC3E}">
        <p14:creationId xmlns:p14="http://schemas.microsoft.com/office/powerpoint/2010/main" val="20280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5870" y="1560963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and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Exception? </a:t>
            </a:r>
          </a:p>
          <a:p>
            <a:pPr marL="557213" lvl="1" indent="-214313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an error that happens during execution of a program. When that error occurs, Python generates an exception that can be handled, which avoids your program to crash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Exceptions? </a:t>
            </a:r>
          </a:p>
          <a:p>
            <a:pPr marL="557213" lvl="1" indent="-214313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convenient in many ways for handling errors and special conditions in a program. When you think that you have a code which can produce an error then you can use exception handling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raise an exception in your own program by using the raise exception statement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an exception breaks current code execution and returns the exception back until it is handled</a:t>
            </a:r>
          </a:p>
        </p:txBody>
      </p:sp>
    </p:spTree>
    <p:extLst>
      <p:ext uri="{BB962C8B-B14F-4D97-AF65-F5344CB8AC3E}">
        <p14:creationId xmlns:p14="http://schemas.microsoft.com/office/powerpoint/2010/main" val="40319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0987"/>
            <a:ext cx="7381875" cy="383381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Exception may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385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ct val="25000"/>
              </a:spcAft>
              <a:buFont typeface="Wingdings" panose="05000000000000000000" pitchFamily="2" charset="2"/>
              <a:buChar char="ü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Hardware/operating system level.</a:t>
            </a:r>
          </a:p>
          <a:p>
            <a:pPr lvl="1">
              <a:lnSpc>
                <a:spcPct val="150000"/>
              </a:lnSpc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exceptions; divide by 0, under/overflow.</a:t>
            </a:r>
          </a:p>
          <a:p>
            <a:pPr lvl="1">
              <a:lnSpc>
                <a:spcPct val="150000"/>
              </a:lnSpc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 violations, stack over/underflow.</a:t>
            </a:r>
          </a:p>
          <a:p>
            <a:pPr marL="285750" indent="-285750">
              <a:lnSpc>
                <a:spcPct val="150000"/>
              </a:lnSpc>
              <a:spcAft>
                <a:spcPct val="25000"/>
              </a:spcAft>
              <a:buFont typeface="Wingdings" panose="05000000000000000000" pitchFamily="2" charset="2"/>
              <a:buChar char="ü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level.</a:t>
            </a:r>
          </a:p>
          <a:p>
            <a:pPr lvl="1">
              <a:lnSpc>
                <a:spcPct val="150000"/>
              </a:lnSpc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violations: illegal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indices.</a:t>
            </a:r>
          </a:p>
          <a:p>
            <a:pPr lvl="1">
              <a:lnSpc>
                <a:spcPct val="150000"/>
              </a:lnSpc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Error: invalid literal,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improper casts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ct val="25000"/>
              </a:spcAft>
              <a:buFont typeface="Wingdings" panose="05000000000000000000" pitchFamily="2" charset="2"/>
              <a:buChar char="ü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</a:p>
          <a:p>
            <a:pPr lvl="1">
              <a:lnSpc>
                <a:spcPct val="150000"/>
              </a:lnSpc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exceptions.</a:t>
            </a:r>
          </a:p>
        </p:txBody>
      </p:sp>
    </p:spTree>
    <p:extLst>
      <p:ext uri="{BB962C8B-B14F-4D97-AF65-F5344CB8AC3E}">
        <p14:creationId xmlns:p14="http://schemas.microsoft.com/office/powerpoint/2010/main" val="21463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Exception/Error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502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runtime system searches the call stack for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method/function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 a block of code that can handle the exception. This block of code is called an exception handler.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search begins with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method/function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error occurred and proceeds through the call stack in the reverse order in which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methods/functions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called. 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appropriate handler is found, the runtime system passes the exception object to the handler.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exception handler is considered appropriate if the type of the exception object thrown matches the type that can be handled by the handler. </a:t>
            </a:r>
          </a:p>
        </p:txBody>
      </p:sp>
    </p:spTree>
    <p:extLst>
      <p:ext uri="{BB962C8B-B14F-4D97-AF65-F5344CB8AC3E}">
        <p14:creationId xmlns:p14="http://schemas.microsoft.com/office/powerpoint/2010/main" val="33971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andling Keywords 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xcept</a:t>
            </a:r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40203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Exception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5" y="1082423"/>
            <a:ext cx="8261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file cannot be opened 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ImportError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Python cannot find the module 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when a built-in operation or function receives an argument that has the right type but an inappropriate value 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Keyboardlnterrupt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when the user hits the interrupt key (normally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delete) 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EOFError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when one of the built-in functions (input() or raw input()) hits an end-of-file condition (EOF) without reading any data</a:t>
            </a:r>
          </a:p>
        </p:txBody>
      </p:sp>
    </p:spTree>
    <p:extLst>
      <p:ext uri="{BB962C8B-B14F-4D97-AF65-F5344CB8AC3E}">
        <p14:creationId xmlns:p14="http://schemas.microsoft.com/office/powerpoint/2010/main" val="2908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try…except…else Clause</a:t>
            </a: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50832"/>
            <a:ext cx="8261488" cy="53824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else clause in a try, except statement must follow all except clauses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code that must be executed if the try clause does not raise an exception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data =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something_that_can_go_wrong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handle_the_exception_error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doing_different_exception_handling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Note 1: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in the else clause are not handled by the preceding except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clauses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Note 2: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the else clause is executed before the finally block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636104" y="4953491"/>
            <a:ext cx="576470" cy="2782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triped Right Arrow 4"/>
          <p:cNvSpPr/>
          <p:nvPr/>
        </p:nvSpPr>
        <p:spPr>
          <a:xfrm>
            <a:off x="636104" y="5911790"/>
            <a:ext cx="576470" cy="2782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796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3" y="388779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try….finally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104" y="1010532"/>
            <a:ext cx="83389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finally clause is optional. It is intended to define clean-up actions that must be executed under all circumstances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raise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Keyboardlnterrupt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finally: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 'Goodbye, world!'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Goodbye, world!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Keyboardlnterrupt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finally clause is always executed before leaving the try statement, whether an exception has occurred or not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specify an exception type on the except line, or else it will catch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</p:txBody>
      </p:sp>
      <p:sp>
        <p:nvSpPr>
          <p:cNvPr id="5" name="Striped Right Arrow 4"/>
          <p:cNvSpPr/>
          <p:nvPr/>
        </p:nvSpPr>
        <p:spPr>
          <a:xfrm>
            <a:off x="731148" y="5737363"/>
            <a:ext cx="576470" cy="2782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815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559500"/>
            <a:ext cx="8261488" cy="37289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405" y="902602"/>
            <a:ext cx="82714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assert statement is intended for debugging statements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raises an exception as soon as the condition is False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caller gets an exception which will go into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syslog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Assert &lt;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some_test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 &lt;message&gt;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above can be "read" as: If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evaluates to False, an exception is raised and &lt;message&gt; will be output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b="1" dirty="0"/>
              <a:t>while 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x=</a:t>
            </a:r>
            <a:r>
              <a:rPr lang="en-US" dirty="0" err="1"/>
              <a:t>int</a:t>
            </a:r>
            <a:r>
              <a:rPr lang="en-US" dirty="0"/>
              <a:t>( input(</a:t>
            </a:r>
            <a:r>
              <a:rPr lang="en-US" b="1" dirty="0"/>
              <a:t>"input value for x:\n"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assert</a:t>
            </a:r>
            <a:r>
              <a:rPr lang="en-US" dirty="0"/>
              <a:t>(x&gt;500),</a:t>
            </a:r>
            <a:r>
              <a:rPr lang="en-US" b="1" dirty="0"/>
              <a:t>"Value must be greater than 500"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/>
              <a:t>y=</a:t>
            </a:r>
            <a:r>
              <a:rPr lang="en-US" dirty="0" err="1"/>
              <a:t>int</a:t>
            </a:r>
            <a:r>
              <a:rPr lang="en-US" dirty="0"/>
              <a:t> (input (</a:t>
            </a:r>
            <a:r>
              <a:rPr lang="en-US" b="1" dirty="0"/>
              <a:t>"input value of y:\n"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  z=x/y</a:t>
            </a:r>
            <a:br>
              <a:rPr lang="en-US" dirty="0"/>
            </a:br>
            <a:r>
              <a:rPr lang="en-US" dirty="0"/>
              <a:t>        print(</a:t>
            </a:r>
            <a:r>
              <a:rPr lang="en-US" b="1" dirty="0"/>
              <a:t>"result is:"</a:t>
            </a:r>
            <a:r>
              <a:rPr lang="en-US" dirty="0"/>
              <a:t>+</a:t>
            </a:r>
            <a:r>
              <a:rPr lang="en-US" dirty="0" err="1"/>
              <a:t>str</a:t>
            </a:r>
            <a:r>
              <a:rPr lang="en-US" dirty="0"/>
              <a:t>(z))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except </a:t>
            </a:r>
            <a:r>
              <a:rPr lang="en-US" dirty="0"/>
              <a:t>(</a:t>
            </a:r>
            <a:r>
              <a:rPr lang="en-US" dirty="0" err="1"/>
              <a:t>ZeroDivisionError</a:t>
            </a:r>
            <a:r>
              <a:rPr lang="en-US" dirty="0"/>
              <a:t> ,</a:t>
            </a:r>
            <a:r>
              <a:rPr lang="en-US" dirty="0" err="1"/>
              <a:t>ValueError,AssertionError</a:t>
            </a:r>
            <a:r>
              <a:rPr lang="en-US" dirty="0"/>
              <a:t> ) </a:t>
            </a:r>
            <a:r>
              <a:rPr lang="en-US" b="1" dirty="0"/>
              <a:t>as </a:t>
            </a:r>
            <a:r>
              <a:rPr lang="en-US" dirty="0"/>
              <a:t>v:</a:t>
            </a:r>
            <a:br>
              <a:rPr lang="en-US" dirty="0"/>
            </a:br>
            <a:r>
              <a:rPr lang="en-US" dirty="0"/>
              <a:t>        print(v)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break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9037</TotalTime>
  <Words>519</Words>
  <Application>Microsoft Office PowerPoint</Application>
  <PresentationFormat>On-screen Show (4:3)</PresentationFormat>
  <Paragraphs>158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Errors and Exception Handling</vt:lpstr>
      <vt:lpstr>Where Exception may Occur?</vt:lpstr>
      <vt:lpstr>Exception/Error Handler</vt:lpstr>
      <vt:lpstr>Exception Handling Keywords </vt:lpstr>
      <vt:lpstr>Common Exception Errors</vt:lpstr>
      <vt:lpstr>try…except…else Clause</vt:lpstr>
      <vt:lpstr>try….finally Clause</vt:lpstr>
      <vt:lpstr>Assert Statement</vt:lpstr>
      <vt:lpstr>Custom/User Defined Exceptions</vt:lpstr>
      <vt:lpstr>Ignore Errors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Santosh Kumar</cp:lastModifiedBy>
  <cp:revision>272</cp:revision>
  <dcterms:created xsi:type="dcterms:W3CDTF">2016-12-18T13:55:19Z</dcterms:created>
  <dcterms:modified xsi:type="dcterms:W3CDTF">2018-08-09T09:27:00Z</dcterms:modified>
  <cp:contentStatus/>
</cp:coreProperties>
</file>