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362" r:id="rId3"/>
    <p:sldId id="363" r:id="rId4"/>
    <p:sldId id="365" r:id="rId5"/>
    <p:sldId id="366" r:id="rId6"/>
    <p:sldId id="367" r:id="rId7"/>
    <p:sldId id="368" r:id="rId8"/>
    <p:sldId id="369" r:id="rId9"/>
    <p:sldId id="370" r:id="rId10"/>
    <p:sldId id="371" r:id="rId11"/>
    <p:sldId id="372" r:id="rId12"/>
    <p:sldId id="373" r:id="rId13"/>
    <p:sldId id="374" r:id="rId14"/>
    <p:sldId id="375" r:id="rId15"/>
    <p:sldId id="376" r:id="rId16"/>
    <p:sldId id="377" r:id="rId17"/>
    <p:sldId id="378" r:id="rId18"/>
    <p:sldId id="34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3131"/>
    <a:srgbClr val="757575"/>
    <a:srgbClr val="6F6F6F"/>
    <a:srgbClr val="A3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5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10931-5F8B-436A-852B-BCD9A04763B6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CBD591-E382-424C-9FCB-BD134BDB5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19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53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980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673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623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6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790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21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0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95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67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13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03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52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19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16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48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13-06-2018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935580"/>
            <a:ext cx="9144000" cy="100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723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13-06-2018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973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13-06-2018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63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13-06-2018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14387"/>
            <a:ext cx="9144000" cy="15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044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13-06-2018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19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13-06-2018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14387"/>
            <a:ext cx="9144000" cy="15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56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13-06-2018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588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13-06-2018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017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13-06-2018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620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13-06-2018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72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13-06-2018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372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EB65D-0392-4F35-9D9B-0FDD8550FF40}" type="datetimeFigureOut">
              <a:rPr lang="en-IN" smtClean="0"/>
              <a:t>13-06-2018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569" y="-44609"/>
            <a:ext cx="1071563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95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santosh@gmail.com,%20rahul@gmail.com,%20kuldeep@yahoo.in,%20ashish@rediffmail.co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shish@rediffmail.com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1405" y="3588078"/>
            <a:ext cx="4520276" cy="131574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dirty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Regular Expression ,</a:t>
            </a:r>
          </a:p>
          <a:p>
            <a:pPr algn="ctr"/>
            <a:r>
              <a:rPr lang="en-US" sz="4050" dirty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Debugging in Python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285" y="1159203"/>
            <a:ext cx="291465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74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45341"/>
            <a:ext cx="7381875" cy="383381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re.sub() and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re.compile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972247"/>
            <a:ext cx="8261488" cy="572010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re.sub()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used to replace substring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Syntax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re.sub(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pattren,repl,string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re.compile</a:t>
            </a: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We can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compile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expression pattern objects, which can be used for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matchine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 pattern object and reusing it is more efficient when the expression is used multiple times in a single program.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: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620080" y="1842054"/>
            <a:ext cx="7146234" cy="17360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string =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santosh@gmail.com, rahul@gmail.com, kuldeep@yahoo.in,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ashish@rediffmail.com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re.sub("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gmail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","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",string)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'santosh@facebook.com, rahul@facebook.com, kuldeep@yahoo.in, ashish@rediffmail.com'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620079" y="5208104"/>
            <a:ext cx="7146234" cy="13492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pattern =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re.compile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match =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pattern.search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("abbreviated")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match.group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47683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75527"/>
            <a:ext cx="7381875" cy="383381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Debugging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082423"/>
            <a:ext cx="8261488" cy="40983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Debugging is identifying and removing errors/bugs from script/code</a:t>
            </a:r>
          </a:p>
        </p:txBody>
      </p:sp>
    </p:spTree>
    <p:extLst>
      <p:ext uri="{BB962C8B-B14F-4D97-AF65-F5344CB8AC3E}">
        <p14:creationId xmlns:p14="http://schemas.microsoft.com/office/powerpoint/2010/main" val="305978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62275"/>
            <a:ext cx="7381875" cy="383381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4" y="1042666"/>
            <a:ext cx="8334375" cy="409834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 Errors 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produced by Python while translating the source code into byte code 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Usually indicate that there is something wrong with the syntax of the program 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Omitting the colon at the end of a while statement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Runtime Errors 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produced by the interpreter if something goes wrong while the program is running 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runtime error messages include information about where the error occurred and what functions were executing 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 infinite recursion eventually causes the runtime error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Semantic Errors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Errors in a program that runs without producing error messages but doesn't do the right thing 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 expression may not be evaluated in the order you expect, yielding an incorrect result</a:t>
            </a:r>
          </a:p>
        </p:txBody>
      </p:sp>
    </p:spTree>
    <p:extLst>
      <p:ext uri="{BB962C8B-B14F-4D97-AF65-F5344CB8AC3E}">
        <p14:creationId xmlns:p14="http://schemas.microsoft.com/office/powerpoint/2010/main" val="96219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35770"/>
            <a:ext cx="7381875" cy="383381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949958"/>
            <a:ext cx="8261488" cy="409834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common syntax error are 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 Error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Invalid Syntax and Invalid Token</a:t>
            </a:r>
          </a:p>
          <a:p>
            <a:pPr marL="171450" lvl="1">
              <a:lnSpc>
                <a:spcPct val="100000"/>
              </a:lnSpc>
              <a:spcBef>
                <a:spcPts val="750"/>
              </a:spcBef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IDEs including IDLE catches syntax errors immediately.</a:t>
            </a:r>
            <a:endParaRPr lang="en-US" sz="18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00000"/>
              </a:lnSpc>
              <a:spcBef>
                <a:spcPts val="750"/>
              </a:spcBef>
              <a:buNone/>
            </a:pP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</a:p>
          <a:p>
            <a:pPr marL="0" lvl="1" indent="0">
              <a:lnSpc>
                <a:spcPct val="100000"/>
              </a:lnSpc>
              <a:spcBef>
                <a:spcPts val="750"/>
              </a:spcBef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00000"/>
              </a:lnSpc>
              <a:spcBef>
                <a:spcPts val="750"/>
              </a:spcBef>
              <a:buNone/>
            </a:pPr>
            <a:endParaRPr lang="en-US" sz="1800" b="1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00000"/>
              </a:lnSpc>
              <a:spcBef>
                <a:spcPts val="750"/>
              </a:spcBef>
              <a:buNone/>
            </a:pPr>
            <a:r>
              <a:rPr lang="en-US" sz="1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</a:t>
            </a:r>
            <a:r>
              <a:rPr lang="en-US" sz="1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some ways to avoid the most common syntax errors:</a:t>
            </a:r>
          </a:p>
          <a:p>
            <a:pPr marL="214313" lvl="1" indent="-214313">
              <a:lnSpc>
                <a:spcPct val="100000"/>
              </a:lnSpc>
              <a:spcBef>
                <a:spcPts val="750"/>
              </a:spcBef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Never use a Python keyword for a variable name </a:t>
            </a:r>
          </a:p>
          <a:p>
            <a:pPr marL="214313" lvl="1" indent="-214313">
              <a:lnSpc>
                <a:spcPct val="100000"/>
              </a:lnSpc>
              <a:spcBef>
                <a:spcPts val="750"/>
              </a:spcBef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compound statement, including for, while, if, and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statements should have a colon at the end of the header Any strings in the code should have matching quotation marks </a:t>
            </a:r>
          </a:p>
          <a:p>
            <a:pPr marL="214313" lvl="1" indent="-214313">
              <a:lnSpc>
                <a:spcPct val="100000"/>
              </a:lnSpc>
              <a:spcBef>
                <a:spcPts val="750"/>
              </a:spcBef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check unclosed opening operators — (,{.[ </a:t>
            </a:r>
          </a:p>
          <a:p>
            <a:pPr marL="214313" lvl="1" indent="-214313">
              <a:lnSpc>
                <a:spcPct val="100000"/>
              </a:lnSpc>
              <a:spcBef>
                <a:spcPts val="750"/>
              </a:spcBef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for the classic "=" instead of inside a conditional </a:t>
            </a:r>
          </a:p>
          <a:p>
            <a:pPr marL="214313" lvl="1" indent="-214313">
              <a:lnSpc>
                <a:spcPct val="100000"/>
              </a:lnSpc>
              <a:spcBef>
                <a:spcPts val="750"/>
              </a:spcBef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check the indentation </a:t>
            </a:r>
          </a:p>
          <a:p>
            <a:pPr marL="214313" lvl="1" indent="-214313">
              <a:lnSpc>
                <a:spcPct val="100000"/>
              </a:lnSpc>
              <a:spcBef>
                <a:spcPts val="750"/>
              </a:spcBef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Don't give your module the same name as one of the standard Python modules if you are writing a module and using import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510749" y="2341493"/>
            <a:ext cx="5764694" cy="7462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for I in [1,2,3,4]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print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I )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ight Arrow 5"/>
          <p:cNvSpPr/>
          <p:nvPr/>
        </p:nvSpPr>
        <p:spPr>
          <a:xfrm rot="10800000">
            <a:off x="3462752" y="2771773"/>
            <a:ext cx="1172817" cy="993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62153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62275"/>
            <a:ext cx="7381875" cy="383381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Runtime Error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042666"/>
            <a:ext cx="8261488" cy="409834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Getting Exception while Running the Program: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prints a message that includes the name of the exception, the line of the program where the problem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ccurred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a trackback.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Common Runtime Errors are: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NameError</a:t>
            </a:r>
            <a:endParaRPr lang="en-US" sz="1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TypeError</a:t>
            </a:r>
            <a:endParaRPr lang="en-US" sz="1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KeyError</a:t>
            </a:r>
            <a:endParaRPr lang="en-US" sz="1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AttributeError</a:t>
            </a:r>
            <a:endParaRPr lang="en-US" sz="1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IndexError</a:t>
            </a:r>
            <a:endParaRPr lang="en-US" sz="1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41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94900"/>
            <a:ext cx="7381875" cy="383381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042666"/>
            <a:ext cx="8261488" cy="409834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Semantic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Errors are very hard to debug, as the interpreter provides no information about what is wrong !!!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Mostly occurs because of flawed logic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Deal with the errors with the below tips: 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 well placed Print statements or Set Debugger and put traces at right places and execute step by step 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each method/module separately before putting them together 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Simplify and break complex expressions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95513" y="4081886"/>
            <a:ext cx="6994387" cy="220461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Print message should be executed whenever 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the function is called 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 ( ) : 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return 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print(“Function called and executed”) 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Calling the function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fun()</a:t>
            </a:r>
          </a:p>
        </p:txBody>
      </p:sp>
    </p:spTree>
    <p:extLst>
      <p:ext uri="{BB962C8B-B14F-4D97-AF65-F5344CB8AC3E}">
        <p14:creationId xmlns:p14="http://schemas.microsoft.com/office/powerpoint/2010/main" val="224723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41292"/>
            <a:ext cx="7381875" cy="383381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Debugging Using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Pycham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029414"/>
            <a:ext cx="4664075" cy="409834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the debugger by following the below step : 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18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Run : </a:t>
            </a: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 </a:t>
            </a:r>
            <a:r>
              <a:rPr lang="en-US" sz="18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Debug 'Commands‘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(Command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is name of script file )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1" algn="just">
              <a:lnSpc>
                <a:spcPct val="100000"/>
              </a:lnSpc>
              <a:spcBef>
                <a:spcPts val="750"/>
              </a:spcBef>
              <a:buFont typeface="Wingdings" panose="05000000000000000000" pitchFamily="2" charset="2"/>
              <a:buChar char="ü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</a:p>
          <a:p>
            <a:pPr marL="0" lvl="1" indent="0" algn="just">
              <a:lnSpc>
                <a:spcPct val="100000"/>
              </a:lnSpc>
              <a:spcBef>
                <a:spcPts val="750"/>
              </a:spcBef>
              <a:buNone/>
            </a:pP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Breakpoints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temporary markers you place in your source code to tell the debugger to stop your application at a given line or variable </a:t>
            </a:r>
          </a:p>
          <a:p>
            <a:pPr marL="0" lvl="1" indent="0" algn="just">
              <a:lnSpc>
                <a:spcPct val="100000"/>
              </a:lnSpc>
              <a:spcBef>
                <a:spcPts val="75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break points by simply pressing Left Click once corresponding to the line where you want the debugger to stop</a:t>
            </a:r>
          </a:p>
        </p:txBody>
      </p:sp>
    </p:spTree>
    <p:extLst>
      <p:ext uri="{BB962C8B-B14F-4D97-AF65-F5344CB8AC3E}">
        <p14:creationId xmlns:p14="http://schemas.microsoft.com/office/powerpoint/2010/main" val="92253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28592"/>
            <a:ext cx="7381875" cy="383381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Debugging with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016714"/>
            <a:ext cx="8261488" cy="409834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: python –m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command.py</a:t>
            </a:r>
          </a:p>
        </p:txBody>
      </p:sp>
    </p:spTree>
    <p:extLst>
      <p:ext uri="{BB962C8B-B14F-4D97-AF65-F5344CB8AC3E}">
        <p14:creationId xmlns:p14="http://schemas.microsoft.com/office/powerpoint/2010/main" val="258518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905870" y="1560963"/>
            <a:ext cx="6172200" cy="32918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THANK YOU!!</a:t>
            </a:r>
          </a:p>
        </p:txBody>
      </p:sp>
      <p:sp>
        <p:nvSpPr>
          <p:cNvPr id="2" name="Rectangle 1"/>
          <p:cNvSpPr/>
          <p:nvPr/>
        </p:nvSpPr>
        <p:spPr>
          <a:xfrm>
            <a:off x="7405418" y="5593560"/>
            <a:ext cx="170501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</a:rPr>
              <a:t>santosh@rcplindia.in</a:t>
            </a:r>
          </a:p>
        </p:txBody>
      </p:sp>
      <p:sp>
        <p:nvSpPr>
          <p:cNvPr id="3" name="Rectangle 2"/>
          <p:cNvSpPr/>
          <p:nvPr/>
        </p:nvSpPr>
        <p:spPr>
          <a:xfrm>
            <a:off x="13511" y="5593560"/>
            <a:ext cx="183652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</a:rPr>
              <a:t>visit : www.rcplindia.in</a:t>
            </a:r>
          </a:p>
        </p:txBody>
      </p:sp>
    </p:spTree>
    <p:extLst>
      <p:ext uri="{BB962C8B-B14F-4D97-AF65-F5344CB8AC3E}">
        <p14:creationId xmlns:p14="http://schemas.microsoft.com/office/powerpoint/2010/main" val="380070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75527"/>
            <a:ext cx="7381875" cy="383381"/>
          </a:xfrm>
        </p:spPr>
        <p:txBody>
          <a:bodyPr>
            <a:no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essio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4" y="1029414"/>
            <a:ext cx="8360879" cy="564968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Regular Expression (abbreviated Regex or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Regexp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a sequence of characters that forms a search pattern, mainly to use in pattern matching with strings, or string matching, i.e. "find and replace"- like operations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character in a regular expression is either a meta character with its special meaning, or a regular character with its literal meaning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 (Regular Expression) is supported by many programming languages including Python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uses built-in "re" module for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RegEXp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 </a:t>
            </a:r>
          </a:p>
        </p:txBody>
      </p:sp>
    </p:spTree>
    <p:extLst>
      <p:ext uri="{BB962C8B-B14F-4D97-AF65-F5344CB8AC3E}">
        <p14:creationId xmlns:p14="http://schemas.microsoft.com/office/powerpoint/2010/main" val="116650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75527"/>
            <a:ext cx="7381875" cy="383381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069171"/>
            <a:ext cx="8261488" cy="40983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 are portable (almost same syntax in all languages)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can help you write shorter code and saves time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Expressions are fast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regular expressions to: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a string (search and match)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 parts of a string (sub)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 strings into smaller pieces (split) </a:t>
            </a:r>
          </a:p>
        </p:txBody>
      </p:sp>
    </p:spTree>
    <p:extLst>
      <p:ext uri="{BB962C8B-B14F-4D97-AF65-F5344CB8AC3E}">
        <p14:creationId xmlns:p14="http://schemas.microsoft.com/office/powerpoint/2010/main" val="381427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35771"/>
            <a:ext cx="7381875" cy="383381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Syntax(Contd.)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055918"/>
            <a:ext cx="8261488" cy="545089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|y matches x or y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"here | there" matches 'here' and 'there, but not '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herethere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x* matches zero or more x's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"d*" matches  '','d','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','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etc.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x+ matches one or more x's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"d+" matches 'd, '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','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etc.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x? matches zero or one x's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"d?" matches '' or 'd'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x{m, n} matches x's, where m&lt;=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 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"d{2,3}" matches '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or '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398654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62275"/>
            <a:ext cx="7381875" cy="383381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Syntax(Contd.)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002909"/>
            <a:ext cx="8261488" cy="5331630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"\d" matches any digit;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"\D" matches any non-digit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"\s" matches any whitespace character;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"\S" matches any non-whitespace character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"\w" matches any alphanumeric character;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"\W" matches any non-alphanumeric character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"^" matches the beginning of the string;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"$" matches the end of the string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"\b" matches a word boundary;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"\B" matches position that is not a word boundary</a:t>
            </a:r>
          </a:p>
        </p:txBody>
      </p:sp>
    </p:spTree>
    <p:extLst>
      <p:ext uri="{BB962C8B-B14F-4D97-AF65-F5344CB8AC3E}">
        <p14:creationId xmlns:p14="http://schemas.microsoft.com/office/powerpoint/2010/main" val="265153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35771"/>
            <a:ext cx="7381875" cy="383381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Function of 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989657"/>
            <a:ext cx="8261488" cy="40983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functions of Regular Expressions are: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re.search</a:t>
            </a: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re.match</a:t>
            </a: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re.findall</a:t>
            </a: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re.sub()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re.compile</a:t>
            </a: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discuss each one of these in detail in further slides </a:t>
            </a:r>
          </a:p>
        </p:txBody>
      </p:sp>
    </p:spTree>
    <p:extLst>
      <p:ext uri="{BB962C8B-B14F-4D97-AF65-F5344CB8AC3E}">
        <p14:creationId xmlns:p14="http://schemas.microsoft.com/office/powerpoint/2010/main" val="66634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97250"/>
            <a:ext cx="7381875" cy="383381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&amp; Match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038582"/>
            <a:ext cx="8261488" cy="566701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functions of Regular Expressions are: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Search looks for a pattern anywhere in a string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  <a:r>
              <a:rPr lang="en-US" sz="1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re.search</a:t>
            </a:r>
            <a:r>
              <a:rPr lang="en-US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(pattern, string)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re.match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Match looks for a match starting at the beginning of the string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re.match</a:t>
            </a:r>
            <a:r>
              <a:rPr lang="en-US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pattern,string</a:t>
            </a:r>
            <a:r>
              <a:rPr lang="en-US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returns nothing if the match fails, else returns a Match object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'r' at the start of the pattern string — It designates a python "raw" string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94898" y="2255326"/>
            <a:ext cx="6977269" cy="16167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Using Regular Expression 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import re 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# Using search function 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re.search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'Here is an absolute string') 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&lt;_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sre.SRE_Match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 at 0x7ff5392508b8&gt;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94897" y="4635941"/>
            <a:ext cx="6977269" cy="10913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Using match function 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&gt;&gt;&gt;x =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re.match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'Here is an absolute string')</a:t>
            </a:r>
          </a:p>
        </p:txBody>
      </p:sp>
    </p:spTree>
    <p:extLst>
      <p:ext uri="{BB962C8B-B14F-4D97-AF65-F5344CB8AC3E}">
        <p14:creationId xmlns:p14="http://schemas.microsoft.com/office/powerpoint/2010/main" val="156974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33278"/>
            <a:ext cx="7381875" cy="383381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069170"/>
            <a:ext cx="8261488" cy="40983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Instance of the match class with the details of the match result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below operations can be done on a match object: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50585" y="3495089"/>
            <a:ext cx="4084983" cy="16883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r =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re.search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','Here is an absolute string')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Using group() --&gt; It returns the string matched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r.group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704209" y="3495089"/>
            <a:ext cx="4084983" cy="16883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Using start() --&gt; it returns Index of match start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r.start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04825" y="5246098"/>
            <a:ext cx="4084983" cy="11979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Unsing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end() --&gt; it returns Index of match end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r.end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658449" y="5246098"/>
            <a:ext cx="4084983" cy="11979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Using span() --&gt; it return Tuple of (start, end)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r.span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(11, 13)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50585" y="2332923"/>
            <a:ext cx="8181406" cy="10994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re.search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','Here is an absolute string')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&lt;_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sre.SRE_Match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object; span=(11, 13), match='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'&gt;</a:t>
            </a:r>
          </a:p>
        </p:txBody>
      </p:sp>
    </p:spTree>
    <p:extLst>
      <p:ext uri="{BB962C8B-B14F-4D97-AF65-F5344CB8AC3E}">
        <p14:creationId xmlns:p14="http://schemas.microsoft.com/office/powerpoint/2010/main" val="274205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283312"/>
            <a:ext cx="7381875" cy="383381"/>
          </a:xfrm>
        </p:spPr>
        <p:txBody>
          <a:bodyPr>
            <a:noAutofit/>
          </a:bodyPr>
          <a:lstStyle/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Findall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949901"/>
            <a:ext cx="8261488" cy="409834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findall</a:t>
            </a: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finds </a:t>
            </a: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*all*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matches and returns them as a list of strings, with each string representing one match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: </a:t>
            </a:r>
            <a:r>
              <a:rPr lang="en-US" sz="1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re.findall</a:t>
            </a:r>
            <a:r>
              <a:rPr lang="en-US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(regex, subject</a:t>
            </a:r>
            <a:r>
              <a:rPr lang="en-US" sz="1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 it can be applied on files (No Need to iterate over lines to find a match)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59296" y="2468988"/>
            <a:ext cx="7729330" cy="23415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string = 'santosh@gmail.com,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kuldeep@yahoo.com,hriday@gmail.com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Using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findall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to list the Gmail accounts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gmails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re.findall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(r'[\w\.-]+@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gmail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[\w\,-]+',string)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Printing the email Id's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for email in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gmails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print(email)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santosh@gmail.com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hriday@gmail.com</a:t>
            </a:r>
          </a:p>
        </p:txBody>
      </p:sp>
    </p:spTree>
    <p:extLst>
      <p:ext uri="{BB962C8B-B14F-4D97-AF65-F5344CB8AC3E}">
        <p14:creationId xmlns:p14="http://schemas.microsoft.com/office/powerpoint/2010/main" val="141967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9726</TotalTime>
  <Words>1352</Words>
  <Application>Microsoft Office PowerPoint</Application>
  <PresentationFormat>On-screen Show (4:3)</PresentationFormat>
  <Paragraphs>210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Reg[ular] Expr[essio]n</vt:lpstr>
      <vt:lpstr>Why RE?</vt:lpstr>
      <vt:lpstr>Basic Syntax(Contd.)</vt:lpstr>
      <vt:lpstr>Basic Syntax(Contd.)</vt:lpstr>
      <vt:lpstr>Basic Function of RE</vt:lpstr>
      <vt:lpstr>Search &amp; Match</vt:lpstr>
      <vt:lpstr>Match Object</vt:lpstr>
      <vt:lpstr>Findall() function</vt:lpstr>
      <vt:lpstr>re.sub() and re.compile()</vt:lpstr>
      <vt:lpstr>Debugging in Python</vt:lpstr>
      <vt:lpstr>Types of Error</vt:lpstr>
      <vt:lpstr>Syntax Error</vt:lpstr>
      <vt:lpstr>Runtime Error </vt:lpstr>
      <vt:lpstr>Semantic Error</vt:lpstr>
      <vt:lpstr>Debugging Using Pycham</vt:lpstr>
      <vt:lpstr>Debugging with pdp module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Ashish-PC</dc:creator>
  <cp:lastModifiedBy>Santosh Kumar</cp:lastModifiedBy>
  <cp:revision>300</cp:revision>
  <dcterms:created xsi:type="dcterms:W3CDTF">2016-12-18T13:55:19Z</dcterms:created>
  <dcterms:modified xsi:type="dcterms:W3CDTF">2018-06-13T10:17:57Z</dcterms:modified>
  <cp:contentStatus/>
</cp:coreProperties>
</file>