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78" r:id="rId3"/>
    <p:sldId id="379" r:id="rId4"/>
    <p:sldId id="380" r:id="rId5"/>
    <p:sldId id="381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C3D055F-35ED-4991-A958-212F616222FD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644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48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9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53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79"/>
            <a:ext cx="12192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12192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12192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2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100" y="123825"/>
            <a:ext cx="984250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-44609"/>
            <a:ext cx="1428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8965" y="3641104"/>
            <a:ext cx="6372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with Python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47" y="402604"/>
            <a:ext cx="3886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6353" y="309356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Queries: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6353" y="1108835"/>
            <a:ext cx="11224684" cy="429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MODIFY COLUMN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COLUMN city VARCHAR(45);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MODIFY COLUMN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NOT NULL  AUTO_INCREMENT;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PRIMARY KEY (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16263" y="293827"/>
            <a:ext cx="11305116" cy="477837"/>
          </a:xfrm>
        </p:spPr>
        <p:txBody>
          <a:bodyPr lIns="91440" rIns="91440" bIns="45720">
            <a:noAutofit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63" y="1214439"/>
            <a:ext cx="11141304" cy="3222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new rows into an existing table use the INSERT </a:t>
            </a:r>
            <a:r>
              <a:rPr lang="en-US" sz="2000" b="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:</a:t>
            </a:r>
            <a:endParaRPr lang="en-US" sz="2000" b="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ysql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INSERT INTO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(1001,‘Rajesh’,28,’127 Sec 62 NOIDA’);</a:t>
            </a:r>
          </a:p>
          <a:p>
            <a:pPr marL="0" indent="0" eaLnBrk="1" hangingPunct="1">
              <a:lnSpc>
                <a:spcPct val="150000"/>
              </a:lnSpc>
              <a:buFont typeface="Wingdings 2" pitchFamily="18" charset="2"/>
              <a:buNone/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b="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values in specific </a:t>
            </a:r>
            <a:r>
              <a:rPr lang="en-US" sz="2000" b="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 INTO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emp_detail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emp_id,emp_name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values(1001,‘Amit’);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12857" y="269598"/>
            <a:ext cx="9842500" cy="511175"/>
          </a:xfrm>
        </p:spPr>
        <p:txBody>
          <a:bodyPr lIns="9144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Data from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857" y="1214853"/>
            <a:ext cx="11025717" cy="386072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ct val="150000"/>
              </a:lnSpc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Specific Rows and Columns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emp_id,emp_name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=1001;</a:t>
            </a: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6077" y="291548"/>
            <a:ext cx="10972800" cy="491848"/>
          </a:xfrm>
        </p:spPr>
        <p:txBody>
          <a:bodyPr lIns="9144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Rows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6077" y="1285875"/>
            <a:ext cx="11074124" cy="2863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Deleting selected rows from a table use the DELETE command:-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DELETE </a:t>
            </a: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emp_name</a:t>
            </a: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=‘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rajesh</a:t>
            </a: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Deleting all rows of a table-: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DELETE FROM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;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endParaRPr lang="en-US" sz="18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248510"/>
            <a:ext cx="10972800" cy="623888"/>
          </a:xfrm>
        </p:spPr>
        <p:txBody>
          <a:bodyPr lIns="91440" rIns="91440" bIns="45720"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Updating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784" y="1268413"/>
            <a:ext cx="10972800" cy="3529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one column : 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hemant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vihar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Delhi’ WHERE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more than one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: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hemant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vihar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Delhi’,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emp_age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  WHERE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rajesh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defRPr/>
            </a:pP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42951" y="251792"/>
            <a:ext cx="10972800" cy="515326"/>
          </a:xfrm>
        </p:spPr>
        <p:txBody>
          <a:bodyPr lIns="91440" rIns="91440" bIns="45720">
            <a:noAutofit/>
          </a:bodyPr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on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357314"/>
            <a:ext cx="11239500" cy="438943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1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800" b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800" b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sz="1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NULL;//error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NULL;</a:t>
            </a: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31998" y="225287"/>
            <a:ext cx="11201400" cy="579042"/>
          </a:xfrm>
        </p:spPr>
        <p:txBody>
          <a:bodyPr lIns="91440" rIns="91440" bIns="45720"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Clause with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998" y="1105355"/>
            <a:ext cx="11906251" cy="302101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Ascending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: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emp_age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 ;</a:t>
            </a:r>
          </a:p>
          <a:p>
            <a:pPr marL="0" indent="0" eaLnBrk="1" hangingPunct="1"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Descending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emp_age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 ;</a:t>
            </a:r>
          </a:p>
          <a:p>
            <a:pPr marL="0" indent="0" eaLnBrk="1" hangingPunct="1">
              <a:defRPr/>
            </a:pP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26109" y="26959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Restore: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726109" y="124252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Command-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root -p  </a:t>
            </a:r>
            <a:r>
              <a:rPr lang="en-US" sz="1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&gt;D:\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backupfile.sql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Restore Command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root -p  </a:t>
            </a:r>
            <a:r>
              <a:rPr lang="en-US" sz="18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&lt;D:\backupfile.sql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374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9539" y="278296"/>
            <a:ext cx="10244667" cy="477078"/>
          </a:xfrm>
        </p:spPr>
        <p:txBody>
          <a:bodyPr lIns="91440" rIns="91440" bIns="45720">
            <a:normAutofit fontScale="90000"/>
          </a:bodyPr>
          <a:lstStyle/>
          <a:p>
            <a:pPr eaLnBrk="1" hangingPunct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Database and Database Objects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000125"/>
            <a:ext cx="11525251" cy="55006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database objects forms a database.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objects, which have their own tasks to perform.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database objects are:</a:t>
            </a:r>
          </a:p>
          <a:p>
            <a:pPr marL="927100" lvl="6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927100" lvl="6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927100" lvl="6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</a:p>
          <a:p>
            <a:pPr marL="927100" lvl="6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  <a:p>
            <a:pPr marL="0" lvl="1" indent="0" algn="just" eaLnBrk="1" hangingPunct="1">
              <a:defRPr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60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02364" y="251791"/>
            <a:ext cx="10509619" cy="608478"/>
          </a:xfrm>
        </p:spPr>
        <p:txBody>
          <a:bodyPr lIns="91440" rIns="91440" bIns="45720"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2" y="1187843"/>
            <a:ext cx="11525249" cy="27876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stands for Structured Query Language.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managing data in relational database management system which stores data in the form of tables and relationship between data is also stored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23718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418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9" y="1042351"/>
            <a:ext cx="11015317" cy="54644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07827" y="938284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9873890" y="6315080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4" y="6315080"/>
            <a:ext cx="237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662618" cy="518932"/>
          </a:xfrm>
        </p:spPr>
        <p:txBody>
          <a:bodyPr lIns="91440" rIns="91440" bIns="45720">
            <a:normAutofit fontScale="90000"/>
          </a:bodyPr>
          <a:lstStyle/>
          <a:p>
            <a:pPr eaLnBrk="1" hangingPunct="1">
              <a:defRPr/>
            </a:pPr>
            <a:r>
              <a:rPr 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SQL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599" y="1446213"/>
            <a:ext cx="11106151" cy="454377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Definition Language (DDL) is used to manage table and index structure. CREATE, ALTER, RENAME, DROP and TRUNCATE statements are to name a few data definition elements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Manipulation Language (DML) is the subset of SQL which is used to add, update and delete data.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DRL is used to fetch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data,the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comes under this.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control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Control Language (DCL) is used to set permissions to users and groups of users whether they can access and manipulate data.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5860" y="346974"/>
            <a:ext cx="10220739" cy="501165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Commands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51" y="1000125"/>
            <a:ext cx="11176000" cy="235743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 2" pitchFamily="18" charset="2"/>
              <a:buNone/>
              <a:defRPr/>
            </a:pPr>
            <a:endParaRPr lang="en-US" sz="2400" kern="0" dirty="0">
              <a:latin typeface="+mj-lt"/>
              <a:cs typeface="Times New Roman" pitchFamily="18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75860" y="1138308"/>
            <a:ext cx="10096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PythonDb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a database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PythonDb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list all the databases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1792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02365" y="327923"/>
            <a:ext cx="9913271" cy="533469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Database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1" y="1143000"/>
            <a:ext cx="11089217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we have created the database we use the USE statement to change the current database.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02366" y="254071"/>
            <a:ext cx="10972800" cy="541060"/>
          </a:xfrm>
        </p:spPr>
        <p:txBody>
          <a:bodyPr lIns="91440" rIns="91440" bIns="45720">
            <a:normAutofit/>
          </a:bodyPr>
          <a:lstStyle/>
          <a:p>
            <a:pPr eaLnBrk="1" hangingPunct="1">
              <a:defRPr/>
            </a:pP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917714"/>
            <a:ext cx="116205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column1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column2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column3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.....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PRIMARY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 one or more columns )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int,emp_address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(100));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city_master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(30),primary key(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int,emp_address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city_master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9112" y="285751"/>
            <a:ext cx="10664687" cy="509379"/>
          </a:xfrm>
        </p:spPr>
        <p:txBody>
          <a:bodyPr lIns="91440" rIns="91440" bIns="45720">
            <a:noAutofit/>
          </a:bodyPr>
          <a:lstStyle/>
          <a:p>
            <a:pPr eaLnBrk="1" hangingPunct="1">
              <a:defRPr/>
            </a:pPr>
            <a:r>
              <a:rPr lang="en-US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11430000" cy="50403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what tables are present in the database use the SHOW tables  command.</a:t>
            </a:r>
          </a:p>
          <a:p>
            <a:pPr marL="0" indent="0" eaLnBrk="1" hangingPunct="1">
              <a:defRPr/>
            </a:pP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tables;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+----------------+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Tables_in_PythonDb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+----------------+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+----------------+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row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35377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57225" y="207825"/>
            <a:ext cx="10972800" cy="620712"/>
          </a:xfrm>
        </p:spPr>
        <p:txBody>
          <a:bodyPr lIns="91440" rIns="91440" bIns="45720"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Examining the Results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6251" y="1143001"/>
            <a:ext cx="10972800" cy="1800225"/>
          </a:xfrm>
        </p:spPr>
        <p:txBody>
          <a:bodyPr>
            <a:normAutofit/>
          </a:bodyPr>
          <a:lstStyle/>
          <a:p>
            <a:pPr marL="0" indent="0" eaLnBrk="1" hangingPunct="1"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command DESCRIBE can be used to view the structure of a table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1800" b="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emp_master</a:t>
            </a:r>
            <a:r>
              <a:rPr lang="en-US" sz="1800" b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b="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76251" y="3115159"/>
            <a:ext cx="1046424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+----------------+----------------------+-----------------+----------------+----------------+---------------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|Field             |Type                   |Null                |Key              |Default         |Extra         |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+----------------+----------------------+-----------------+----------------+----------------+---------------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(11)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YES              |                    | NULL          |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(30)       | YES              |                    | NULL          |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YES              |                     | NULL          |</a:t>
            </a: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YES              |                    | NULL          |</a:t>
            </a:r>
          </a:p>
        </p:txBody>
      </p:sp>
    </p:spTree>
    <p:extLst>
      <p:ext uri="{BB962C8B-B14F-4D97-AF65-F5344CB8AC3E}">
        <p14:creationId xmlns:p14="http://schemas.microsoft.com/office/powerpoint/2010/main" val="859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8997</TotalTime>
  <Words>614</Words>
  <Application>Microsoft Office PowerPoint</Application>
  <PresentationFormat>Widescreen</PresentationFormat>
  <Paragraphs>155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Database and Database Objects</vt:lpstr>
      <vt:lpstr>SQL</vt:lpstr>
      <vt:lpstr>Types of SQL</vt:lpstr>
      <vt:lpstr>Basic Commands</vt:lpstr>
      <vt:lpstr>Switching Database</vt:lpstr>
      <vt:lpstr>Creating Table</vt:lpstr>
      <vt:lpstr>Examining the Results</vt:lpstr>
      <vt:lpstr>Examining the Results</vt:lpstr>
      <vt:lpstr>Alter Queries:</vt:lpstr>
      <vt:lpstr>Inserting Data </vt:lpstr>
      <vt:lpstr>Retrieving Data from Tables</vt:lpstr>
      <vt:lpstr>Deleting Rows</vt:lpstr>
      <vt:lpstr>Updating Rows</vt:lpstr>
      <vt:lpstr>More on SELECT</vt:lpstr>
      <vt:lpstr>ORDER by Clause with select</vt:lpstr>
      <vt:lpstr>Backup and Restore: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250</cp:revision>
  <dcterms:created xsi:type="dcterms:W3CDTF">2016-12-18T13:55:19Z</dcterms:created>
  <dcterms:modified xsi:type="dcterms:W3CDTF">2018-08-09T09:55:52Z</dcterms:modified>
  <cp:contentStatus/>
</cp:coreProperties>
</file>