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79"/>
            <a:ext cx="12192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12192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8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12192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2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3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8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3100" y="123825"/>
            <a:ext cx="984250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08-06-2018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-44609"/>
            <a:ext cx="1428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3618" y="3641104"/>
            <a:ext cx="2223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47" y="402604"/>
            <a:ext cx="3886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07827" y="938284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4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THANK YOU!!</a:t>
            </a:r>
          </a:p>
        </p:txBody>
      </p:sp>
      <p:sp>
        <p:nvSpPr>
          <p:cNvPr id="2" name="Rectangle 1"/>
          <p:cNvSpPr/>
          <p:nvPr/>
        </p:nvSpPr>
        <p:spPr>
          <a:xfrm>
            <a:off x="9873890" y="6315080"/>
            <a:ext cx="22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4" y="6315080"/>
            <a:ext cx="237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20" y="329565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NumPy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20" y="976996"/>
            <a:ext cx="11076940" cy="547192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 is an extension to the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adding support for large, multi-dimensional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matrix's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large library of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mathematical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to operate on these arrays.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is the fundamental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 needed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scientific computing with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contains: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 array object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slicing methods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reshaping methods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routines in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functions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 capabilities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84" y="268204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NumPy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11" y="1151855"/>
            <a:ext cx="10515600" cy="5085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 can not applied directly on lists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we need efficient arrays with arithmetic and better multidimensional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 package provide arrays which are similar to lists, but much more capable, except fixed size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46" y="1921273"/>
            <a:ext cx="7705662" cy="23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98612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 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103730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NumPy’s main object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(homogeneous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array). </a:t>
            </a:r>
          </a:p>
          <a:p>
            <a:pPr marL="0" indent="0"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table of elements (usually numbers), all of the same type, indexed by a tuple of positive integers.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called axes.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axes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multidimensional arrays include vectors, matrices, images and spreadsheets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		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An array of rank 1 i.e. A matrix with 1 row and columns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 [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10, 0.21, -30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],		An array of rank 2 ( A matrix with 2 rows and 3 columns)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1.9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7.4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1.9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]</a:t>
            </a:r>
            <a:endParaRPr lang="en-US" sz="1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3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21748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950371"/>
            <a:ext cx="10515600" cy="573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ndarray.ndim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 of axes) of the array</a:t>
            </a:r>
          </a:p>
          <a:p>
            <a:pPr marL="0" indent="0" algn="just"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ndarray.shape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matrix with n rows and m columns, shape will be tuple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length of the shape tuple is therefore the rank, or number of dimensions,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ndarray.size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elements of the array. This is equal to the product of the elements of shape.</a:t>
            </a:r>
          </a:p>
          <a:p>
            <a:pPr marL="0" indent="0" algn="just"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ndarray.dtype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describing the type of the elements in the array. One can create or specify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dtype’s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standard Python types. Additionally NumPy provides types of its own. numpy.int32, numpy.int16, and numpy.float64 are some examples.</a:t>
            </a:r>
          </a:p>
          <a:p>
            <a:pPr marL="0" indent="0" algn="just"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ndarray.itemsize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in bytes of each element of the array. For example, an array of elements of type float64 has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(=64/8), while one of type complex32 has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(=32/8). It is equivalent to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ndarray.dtype.itemsize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ndarray.data</a:t>
            </a:r>
            <a:endParaRPr lang="en-US" sz="19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buffer containing the actual elements of the array. Normally, we won’t need to use this attribute because we will access the elements in an array using indexing facilities.</a:t>
            </a:r>
          </a:p>
        </p:txBody>
      </p:sp>
    </p:spTree>
    <p:extLst>
      <p:ext uri="{BB962C8B-B14F-4D97-AF65-F5344CB8AC3E}">
        <p14:creationId xmlns:p14="http://schemas.microsoft.com/office/powerpoint/2010/main" val="15008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Array Creation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151856"/>
            <a:ext cx="108865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couple of mechanisms for creating arrays in NumPy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Python list or tuples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functions that are dedicated to generating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arrays, such as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ones, zeros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files</a:t>
            </a:r>
            <a:endParaRPr lang="nl-NL" altLang="nl-N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5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3611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Creating Array using list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071646"/>
            <a:ext cx="10515600" cy="54246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any numerical data that is stored in an array-like container can be converted to 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use of the array() function. The most obvious examples are sequence types like lists and tuples.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CC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97123"/>
              </p:ext>
            </p:extLst>
          </p:nvPr>
        </p:nvGraphicFramePr>
        <p:xfrm>
          <a:off x="1443601" y="2292034"/>
          <a:ext cx="1007511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555"/>
                <a:gridCol w="5037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Creating 1-D Array</a:t>
                      </a:r>
                      <a:endParaRPr lang="en-US" sz="20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Creating 2-D Array</a:t>
                      </a:r>
                      <a:endParaRPr lang="en-US" sz="2000" b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787207"/>
            <a:ext cx="5060119" cy="273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688274"/>
            <a:ext cx="5742930" cy="34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3611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Creating Array using built-in function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3100" y="1071563"/>
            <a:ext cx="10515600" cy="5424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couple of built-in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which will create arrays from scratch.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zeros(shape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creates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filled with 0 values with the specified shape. The default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float64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ones(shape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creates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filled with 1 values. 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 creates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with regularly incrementing values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-- creates arrays with a specified number of elements, and spaced equally between the specified beginning and end values.</a:t>
            </a:r>
          </a:p>
          <a:p>
            <a:r>
              <a:rPr lang="en-US" sz="2000" dirty="0" err="1"/>
              <a:t>random.random</a:t>
            </a:r>
            <a:r>
              <a:rPr lang="en-US" sz="2000" dirty="0"/>
              <a:t>(shape) – creates arrays with random floats over the interval [0,1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eye(): Return a 2-D array with ones on the diagonal and zeros elsewhere.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36119"/>
            <a:ext cx="9842500" cy="51117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3100" y="1071563"/>
            <a:ext cx="10515600" cy="5424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argsort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invert()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dot()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8863</TotalTime>
  <Words>619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What is NumPy</vt:lpstr>
      <vt:lpstr>Why NumPy</vt:lpstr>
      <vt:lpstr>NumPy - ndarray</vt:lpstr>
      <vt:lpstr>Numpy – ndarray Attributes</vt:lpstr>
      <vt:lpstr>Numpy - Array Creation</vt:lpstr>
      <vt:lpstr>Numpy - Creating Array using list</vt:lpstr>
      <vt:lpstr>Numpy - Creating Array using built-in function</vt:lpstr>
      <vt:lpstr>Numpy Methods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Santosh Kumar</cp:lastModifiedBy>
  <cp:revision>190</cp:revision>
  <dcterms:created xsi:type="dcterms:W3CDTF">2016-12-18T13:55:19Z</dcterms:created>
  <dcterms:modified xsi:type="dcterms:W3CDTF">2018-06-08T18:34:19Z</dcterms:modified>
  <cp:contentStatus/>
</cp:coreProperties>
</file>