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3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939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37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3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11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13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11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6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4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3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7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3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3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4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FE4476-3DF3-41AB-99D5-08A4FF892FE3}" type="datetimeFigureOut">
              <a:rPr lang="en-IN" smtClean="0"/>
              <a:t>22-05-2019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B8D0AC-6218-430B-AAAF-5CE55C1E7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0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-nearest_neighbors_algorith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abuse.com/linear-regression-in-python-with-scikit-learn/" TargetMode="External"/><Relationship Id="rId2" Type="http://schemas.openxmlformats.org/officeDocument/2006/relationships/hyperlink" Target="https://en.wikipedia.org/wiki/Lazy_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ECF8-3E6F-44E8-B5DE-231A472DD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148" y="942746"/>
            <a:ext cx="9660971" cy="2616199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K-Nearest Neighbour's Algorithm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11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DA92-D9B9-41C8-8FA4-2867B008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KNN Brief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D16E-B8BB-42E7-9B0B-98BDCDC3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K-nearest neighbors (KNN) algorithm is a type of supervised machine learning algorithms.</a:t>
            </a:r>
          </a:p>
          <a:p>
            <a:r>
              <a:rPr lang="en-US" dirty="0"/>
              <a:t> </a:t>
            </a:r>
            <a:r>
              <a:rPr lang="en-US" dirty="0">
                <a:hlinkClick r:id="rId2"/>
              </a:rPr>
              <a:t>KNN</a:t>
            </a:r>
            <a:r>
              <a:rPr lang="en-US" dirty="0"/>
              <a:t> is extremely easy to implement in its most basic form, and yet performs quite complex classification tasks. </a:t>
            </a:r>
          </a:p>
          <a:p>
            <a:r>
              <a:rPr lang="en-US" dirty="0"/>
              <a:t>It is a lazy learning algorithm since it doesn't have a specialized training phase. Rather, it uses all of the data for training while classifying a new data point or instance.</a:t>
            </a:r>
          </a:p>
          <a:p>
            <a:r>
              <a:rPr lang="en-US" dirty="0"/>
              <a:t> KNN is a non-parametric learning algorithm, which means that it doesn't assume anything about the underlying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91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CD59-E300-46D2-9CFA-0C180E7D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7713"/>
          </a:xfrm>
        </p:spPr>
        <p:txBody>
          <a:bodyPr/>
          <a:lstStyle/>
          <a:p>
            <a:r>
              <a:rPr lang="en-IN" dirty="0"/>
              <a:t>KNN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4F12-702F-43E6-86F9-30B6F587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8313"/>
            <a:ext cx="10018713" cy="3882887"/>
          </a:xfrm>
        </p:spPr>
        <p:txBody>
          <a:bodyPr/>
          <a:lstStyle/>
          <a:p>
            <a:r>
              <a:rPr lang="en-US" dirty="0"/>
              <a:t>The intuition behind the KNN algorithm is one of the simplest of all the supervised machine learning algorithms. </a:t>
            </a:r>
          </a:p>
          <a:p>
            <a:r>
              <a:rPr lang="en-US" dirty="0"/>
              <a:t>It simply calculates the distance of a new data point to all other training data points. The distance can be of any type.</a:t>
            </a:r>
          </a:p>
          <a:p>
            <a:r>
              <a:rPr lang="en-US" dirty="0"/>
              <a:t>It then selects the K-nearest data points, where K can be any integer. Finally it assigns the data point to the class to which the majority of the K data points belong.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53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3313-633A-4988-A3B5-AF59CCD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Pro’s Of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55E4-9EB1-4BD5-896C-92068417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53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extremely easy to implement</a:t>
            </a:r>
          </a:p>
          <a:p>
            <a:r>
              <a:rPr lang="en-US" dirty="0"/>
              <a:t>As said earlier, it is </a:t>
            </a:r>
            <a:r>
              <a:rPr lang="en-US" dirty="0">
                <a:hlinkClick r:id="rId2"/>
              </a:rPr>
              <a:t>lazy learning</a:t>
            </a:r>
            <a:r>
              <a:rPr lang="en-US" dirty="0"/>
              <a:t> algorithm and therefore requires no training prior to making real time predictions. This makes the KNN algorithm much faster than other algorithms that require training </a:t>
            </a:r>
            <a:r>
              <a:rPr lang="en-US" dirty="0" err="1"/>
              <a:t>e.g</a:t>
            </a:r>
            <a:r>
              <a:rPr lang="en-US" dirty="0"/>
              <a:t> SVM, </a:t>
            </a:r>
            <a:r>
              <a:rPr lang="en-US" dirty="0">
                <a:hlinkClick r:id="rId3"/>
              </a:rPr>
              <a:t>linear regression</a:t>
            </a:r>
            <a:r>
              <a:rPr lang="en-US" dirty="0"/>
              <a:t>, etc.</a:t>
            </a:r>
          </a:p>
          <a:p>
            <a:r>
              <a:rPr lang="en-US" dirty="0"/>
              <a:t>Since the algorithm requires no training before making predictions, new data can be added seamlessly.</a:t>
            </a:r>
          </a:p>
          <a:p>
            <a:r>
              <a:rPr lang="en-US" dirty="0"/>
              <a:t>There are only two parameters required to implement KNN i.e. the value of K and the distance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41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AF0E-AA9B-4366-9CFF-92C16C34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76739"/>
          </a:xfrm>
        </p:spPr>
        <p:txBody>
          <a:bodyPr/>
          <a:lstStyle/>
          <a:p>
            <a:r>
              <a:rPr lang="en-IN" dirty="0"/>
              <a:t>Con’s Of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5DD3-A3DD-4552-ACAF-19729D5B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7826"/>
            <a:ext cx="10018713" cy="4492487"/>
          </a:xfrm>
        </p:spPr>
        <p:txBody>
          <a:bodyPr>
            <a:normAutofit/>
          </a:bodyPr>
          <a:lstStyle/>
          <a:p>
            <a:r>
              <a:rPr lang="en-US" dirty="0"/>
              <a:t>The KNN algorithm doesn't work well with high dimensional data because with large number of dimensions, it becomes difficult for the algorithm to calculate distance in each dimension.</a:t>
            </a:r>
          </a:p>
          <a:p>
            <a:r>
              <a:rPr lang="en-US" dirty="0"/>
              <a:t>The KNN algorithm has a high prediction cost for large datasets. This is because in large datasets the cost of calculating distance between new point and each existing point becomes higher.</a:t>
            </a:r>
          </a:p>
          <a:p>
            <a:r>
              <a:rPr lang="en-US" dirty="0"/>
              <a:t>Finally, the KNN algorithm doesn't work well with categorical features since it is difficult to find the distance between dimensions with categorical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46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</TotalTime>
  <Words>204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 K-Nearest Neighbour's Algorithm </vt:lpstr>
      <vt:lpstr>KNN Brief</vt:lpstr>
      <vt:lpstr>KNN Theory</vt:lpstr>
      <vt:lpstr>Pro’s Of KNN</vt:lpstr>
      <vt:lpstr>Con’s Of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K-Nearest Neighbour's Algorithm </dc:title>
  <dc:creator>aayus</dc:creator>
  <cp:lastModifiedBy> </cp:lastModifiedBy>
  <cp:revision>2</cp:revision>
  <dcterms:created xsi:type="dcterms:W3CDTF">2019-05-22T07:47:35Z</dcterms:created>
  <dcterms:modified xsi:type="dcterms:W3CDTF">2019-05-22T08:18:42Z</dcterms:modified>
</cp:coreProperties>
</file>