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81" r:id="rId16"/>
    <p:sldId id="282" r:id="rId17"/>
    <p:sldId id="283" r:id="rId18"/>
    <p:sldId id="284" r:id="rId19"/>
    <p:sldId id="275" r:id="rId20"/>
    <p:sldId id="276" r:id="rId21"/>
    <p:sldId id="277" r:id="rId22"/>
    <p:sldId id="278" r:id="rId23"/>
    <p:sldId id="279" r:id="rId24"/>
    <p:sldId id="280" r:id="rId25"/>
    <p:sldId id="273" r:id="rId26"/>
    <p:sldId id="270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99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9A27-DD1B-412F-B42D-A65474D5A2C1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5484-31D9-443A-AF8F-7E42192CDF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6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CC_Logo_RG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040188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4602163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00703C"/>
                </a:solidFill>
                <a:latin typeface="Arial" pitchFamily="34" charset="0"/>
              </a:defRPr>
            </a:lvl1pPr>
            <a:lvl2pPr>
              <a:defRPr sz="2600" baseline="0">
                <a:solidFill>
                  <a:srgbClr val="00703C"/>
                </a:solidFill>
                <a:latin typeface="Arial" pitchFamily="34" charset="0"/>
              </a:defRPr>
            </a:lvl2pPr>
            <a:lvl3pPr>
              <a:defRPr sz="2600" baseline="0">
                <a:solidFill>
                  <a:srgbClr val="00703C"/>
                </a:solidFill>
                <a:latin typeface="Arial" pitchFamily="34" charset="0"/>
              </a:defRPr>
            </a:lvl3pPr>
            <a:lvl4pPr>
              <a:defRPr sz="2600" baseline="0">
                <a:solidFill>
                  <a:srgbClr val="00703C"/>
                </a:solidFill>
                <a:latin typeface="Arial" pitchFamily="34" charset="0"/>
              </a:defRPr>
            </a:lvl4pPr>
            <a:lvl5pPr>
              <a:defRPr sz="2600" baseline="0">
                <a:solidFill>
                  <a:srgbClr val="00703C"/>
                </a:solidFill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00703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Slide title, level 1, Arial 40 pt bold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UNCC_Logo_RG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62800" y="5909716"/>
            <a:ext cx="1638128" cy="7284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Presentation Title, Arial 44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410200"/>
            <a:ext cx="8534400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		Day, Month 11, 2009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		   Enter presenter full name here – Arial 24 pt</a:t>
            </a:r>
          </a:p>
          <a:p>
            <a:pPr lvl="0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6553085"/>
            <a:ext cx="6553200" cy="1408"/>
          </a:xfrm>
          <a:prstGeom prst="line">
            <a:avLst/>
          </a:prstGeom>
          <a:ln w="31750">
            <a:solidFill>
              <a:srgbClr val="007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2" r:id="rId3"/>
    <p:sldLayoutId id="214748365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rgbClr val="00703C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ctr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3200" kern="1200" baseline="0">
          <a:solidFill>
            <a:srgbClr val="00703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1470025"/>
          </a:xfrm>
        </p:spPr>
        <p:txBody>
          <a:bodyPr/>
          <a:lstStyle/>
          <a:p>
            <a:r>
              <a:rPr lang="en-US" dirty="0"/>
              <a:t>Car Parking System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981200" y="2822084"/>
            <a:ext cx="4267200" cy="4001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defTabSz="51123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1230" indent="-150362" algn="l" defTabSz="51123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3713" indent="-301977" algn="l" defTabSz="51123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34942" indent="-452338" algn="l" defTabSz="51123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47424" indent="-603953" algn="l" defTabSz="51123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04340" algn="l" defTabSz="721736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65208" algn="l" defTabSz="721736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26076" algn="l" defTabSz="721736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86944" algn="l" defTabSz="721736" rtl="0" eaLnBrk="1" latinLnBrk="0" hangingPunct="1"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Team Name:</a:t>
            </a:r>
            <a:r>
              <a:rPr lang="en-US" sz="20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Path Hackers </a:t>
            </a:r>
            <a:endParaRPr lang="en-IN" sz="20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752600" y="3638058"/>
            <a:ext cx="6400800" cy="177214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>
              <a:defRPr lang="en-US"/>
            </a:defPPr>
            <a:lvl1pPr algn="l" defTabSz="51123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1pPr>
            <a:lvl2pPr marL="511230" indent="-150362" algn="l" defTabSz="51123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2pPr>
            <a:lvl3pPr marL="1023713" indent="-301977" algn="l" defTabSz="51123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3pPr>
            <a:lvl4pPr marL="1534942" indent="-452338" algn="l" defTabSz="51123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4pPr>
            <a:lvl5pPr marL="2047424" indent="-603953" algn="l" defTabSz="511230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5pPr>
            <a:lvl6pPr marL="1804340" algn="l" defTabSz="721736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6pPr>
            <a:lvl7pPr marL="2165208" algn="l" defTabSz="721736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7pPr>
            <a:lvl8pPr marL="2526076" algn="l" defTabSz="721736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8pPr>
            <a:lvl9pPr marL="2886944" algn="l" defTabSz="721736" rtl="0" eaLnBrk="1" latinLnBrk="0" hangingPunct="1">
              <a:defRPr sz="2100" kern="1200">
                <a:solidFill>
                  <a:schemeClr val="tx1"/>
                </a:solidFill>
                <a:latin typeface="Arial" charset="0"/>
                <a:ea typeface="ＭＳ Ｐゴシック" pitchFamily="-110" charset="-128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 err="1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Jyoti</a:t>
            </a:r>
            <a:r>
              <a:rPr lang="en-US" sz="2000" dirty="0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Thakral</a:t>
            </a:r>
            <a:r>
              <a:rPr lang="en-US" sz="2000" dirty="0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			800952063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Pawan</a:t>
            </a:r>
            <a:r>
              <a:rPr lang="en-US" sz="2000" dirty="0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Araballi</a:t>
            </a:r>
            <a:r>
              <a:rPr lang="en-US" sz="2000" dirty="0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		800935601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Asasuddin</a:t>
            </a:r>
            <a:r>
              <a:rPr lang="en-US" sz="2000" dirty="0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 Syed		800936339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Nikita Mehta			800935482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Akanksha</a:t>
            </a:r>
            <a:r>
              <a:rPr lang="en-US" sz="2000" dirty="0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Avhad</a:t>
            </a:r>
            <a:r>
              <a:rPr lang="en-US" sz="2000" dirty="0">
                <a:solidFill>
                  <a:srgbClr val="00703C"/>
                </a:solidFill>
                <a:latin typeface="Arial" pitchFamily="34" charset="0"/>
                <a:ea typeface="+mn-ea"/>
                <a:cs typeface="Arial" pitchFamily="34" charset="0"/>
              </a:rPr>
              <a:t>		800936330</a:t>
            </a:r>
          </a:p>
          <a:p>
            <a:pPr algn="just"/>
            <a:r>
              <a:rPr lang="en-US" sz="20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Gaurav Pant			800935199</a:t>
            </a:r>
          </a:p>
          <a:p>
            <a:pPr marL="0" indent="0" algn="just">
              <a:buNone/>
            </a:pPr>
            <a:endParaRPr lang="en-US" sz="2000" dirty="0">
              <a:solidFill>
                <a:srgbClr val="00703C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 descr="http://cdn.shopify.com/s/files/1/0533/3437/files/UNCC_medium.jpg?1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52114"/>
            <a:ext cx="2286000" cy="103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dirty="0"/>
              <a:t>Constraints contd..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447800"/>
            <a:ext cx="8305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system does not prioritize users on the basis of their roles.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application does not give recommendation for the nearest parking slot available in case of non-availability of requested slot.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application is restricted to UNC Charlotte campus which can further be scaled, if needed.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8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Interface Requirements (UML Use Case Diagram)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650280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6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dirty="0"/>
              <a:t>List of Users and User Privileges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447800"/>
            <a:ext cx="83058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Administrator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Super User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Can view, create, modify and delete bookings 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Guest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Can view the available parking slots for a location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0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Student &amp; Faculty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Can view the available parking slots</a:t>
            </a:r>
          </a:p>
          <a:p>
            <a:pPr marL="1371600" lvl="2" indent="-457200">
              <a:spcBef>
                <a:spcPct val="20000"/>
              </a:spcBef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Can request for a new booking for a parking slot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8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8991600" cy="53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3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3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1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1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2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1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63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Vehicles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6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25" y="2082800"/>
            <a:ext cx="579755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7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5720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00703C"/>
                </a:solidFill>
                <a:latin typeface="Arial" pitchFamily="34" charset="0"/>
                <a:ea typeface="+mj-ea"/>
                <a:cs typeface="Arial" pitchFamily="34" charset="0"/>
              </a:rPr>
              <a:t>Project Definition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447800"/>
            <a:ext cx="8229600" cy="47085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objective is to build an application that makes it easier for people to book parking spaces online in a faster and convenient way.</a:t>
            </a: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Contd..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616075"/>
            <a:ext cx="5600700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4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Contd..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174750"/>
            <a:ext cx="57150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05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Contd..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7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8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Contd...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75" y="2165350"/>
            <a:ext cx="454025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02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Contd..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1"/>
            <a:ext cx="8991600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5" y="3581400"/>
            <a:ext cx="6140450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51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447800"/>
            <a:ext cx="8305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We are thinking big about this project to make it get implemented with the official </a:t>
            </a:r>
            <a:r>
              <a:rPr lang="en-US" sz="2400" i="1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University website </a:t>
            </a:r>
            <a:r>
              <a:rPr lang="en-US" sz="24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so that we would minimize the problem of students, professors in searching a place to park their vehicle.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As we are very well versed with </a:t>
            </a:r>
            <a:r>
              <a:rPr lang="en-US" sz="2400" i="1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mobile application development</a:t>
            </a:r>
            <a:r>
              <a:rPr lang="en-US" sz="24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, we are actually thinking of developing an application to make it easier for students.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US" sz="24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80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447800"/>
            <a:ext cx="8305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0">
              <a:spcBef>
                <a:spcPct val="20000"/>
              </a:spcBef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lvl="2">
              <a:spcBef>
                <a:spcPct val="20000"/>
              </a:spcBef>
              <a:defRPr/>
            </a:pPr>
            <a:r>
              <a:rPr lang="en-US" sz="72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Thank You …</a:t>
            </a: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3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325562"/>
            <a:ext cx="8229600" cy="49228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Car Parking System is designed to make it easier for people to book parking spaces online.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system in real time will enhance the website by enabling customers to pre-book parking spaces both online and at the entry point.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Car Parking System administrator can add as many car space types as they need for different locations, set availability periods and prices.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web application dashboard allows the user to determine the vacant parking slots at different locations which in turn helps save time.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Additionally, users have the capability to view the past booking history via reports/graphs.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81000"/>
            <a:ext cx="9144000" cy="944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703C"/>
                </a:solidFill>
                <a:latin typeface="Arial" pitchFamily="34" charset="0"/>
                <a:ea typeface="+mj-ea"/>
                <a:cs typeface="Arial" pitchFamily="34" charset="0"/>
              </a:rPr>
              <a:t>Scope of Work</a:t>
            </a:r>
            <a:endParaRPr kumimoji="0" lang="en-US" sz="4000" b="1" i="0" u="none" strike="noStrike" kern="1200" cap="none" spc="0" normalizeH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EERD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447800"/>
            <a:ext cx="8305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067800" cy="50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8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27038"/>
            <a:ext cx="9144000" cy="8683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Entities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447800"/>
            <a:ext cx="8305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rgbClr val="00703C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Users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noProof="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UserRoles</a:t>
            </a:r>
            <a:endParaRPr lang="en-US" sz="2600" noProof="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Vehicles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noProof="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Bookings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Locations</a:t>
            </a:r>
            <a:endParaRPr lang="en-US" sz="2600" noProof="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BookingHistory</a:t>
            </a:r>
            <a:endParaRPr lang="en-US" sz="26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noProof="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ParkingSpaces</a:t>
            </a:r>
            <a:endParaRPr lang="en-US" sz="2600" noProof="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 err="1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Tarrifs</a:t>
            </a:r>
            <a:endParaRPr lang="en-US" sz="26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noProof="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Payments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600" noProof="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000" b="1" noProof="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447800"/>
            <a:ext cx="8305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User can only have one login account and can have only one role (student, faculty, guest) and a role can have multiple users (one to many). 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 location can have multiple vehicles and a vehicle can be parked at multiple locations (many to many)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User can make multiple bookings with a single login account and a booking always belongs to a single user.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7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dirty="0"/>
              <a:t>Business Rules contd..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447800"/>
            <a:ext cx="8305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 user can have multiple vehicles (one to many) and each vehicle belongs to a single user.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A user can have multiple records for booking history and a single user exists for each booking. 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default duration for reserving a slot is two hours.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5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447800"/>
            <a:ext cx="8305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start and end time should be in date format.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It doesn’t show the times in any other zones except UTC-5:00 time zones.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Start time should be lesser than the end time.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application does not support background check.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application is not keeping track of any kind of physical damage to the vehicle.</a:t>
            </a:r>
          </a:p>
          <a:p>
            <a:pPr lvl="0">
              <a:spcBef>
                <a:spcPct val="20000"/>
              </a:spcBef>
              <a:defRPr/>
            </a:pPr>
            <a:endParaRPr lang="en-US" sz="2800" dirty="0">
              <a:solidFill>
                <a:srgbClr val="00703C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2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dirty="0"/>
              <a:t>Constraints contd..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1447800"/>
            <a:ext cx="8305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system does not prioritize users on the basis of their roles.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application does not give recommendation for the nearest parking slot available in case of non-availability of requested slot.</a:t>
            </a:r>
          </a:p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703C"/>
                </a:solidFill>
                <a:latin typeface="Arial" pitchFamily="34" charset="0"/>
                <a:cs typeface="Arial" pitchFamily="34" charset="0"/>
              </a:rPr>
              <a:t>The application is restricted to UNC Charlotte campus which can further be scaled, if needed.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3C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477496"/>
      </p:ext>
    </p:extLst>
  </p:cSld>
  <p:clrMapOvr>
    <a:masterClrMapping/>
  </p:clrMapOvr>
</p:sld>
</file>

<file path=ppt/theme/theme1.xml><?xml version="1.0" encoding="utf-8"?>
<a:theme xmlns:a="http://schemas.openxmlformats.org/drawingml/2006/main" name="UNCCharlotte_template02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UNCCharlotte_template02 (1)</Template>
  <TotalTime>415</TotalTime>
  <Words>602</Words>
  <Application>Microsoft Office PowerPoint</Application>
  <PresentationFormat>On-screen Show (4:3)</PresentationFormat>
  <Paragraphs>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ＭＳ Ｐゴシック</vt:lpstr>
      <vt:lpstr>Arial</vt:lpstr>
      <vt:lpstr>Calibri</vt:lpstr>
      <vt:lpstr>Courier New</vt:lpstr>
      <vt:lpstr>UNCCharlotte_template02 (1)</vt:lpstr>
      <vt:lpstr>Car Parking System</vt:lpstr>
      <vt:lpstr>PowerPoint Presentation</vt:lpstr>
      <vt:lpstr>PowerPoint Presentation</vt:lpstr>
      <vt:lpstr>EERD </vt:lpstr>
      <vt:lpstr>PowerPoint Presentation</vt:lpstr>
      <vt:lpstr>Business Rules</vt:lpstr>
      <vt:lpstr>Business Rules contd..</vt:lpstr>
      <vt:lpstr>Constraints</vt:lpstr>
      <vt:lpstr>Constraints contd..</vt:lpstr>
      <vt:lpstr>Constraints contd..</vt:lpstr>
      <vt:lpstr>User Interface Requirements (UML Use Case Diagram) </vt:lpstr>
      <vt:lpstr>List of Users and User Privileges </vt:lpstr>
      <vt:lpstr>User Login Page</vt:lpstr>
      <vt:lpstr>User Registration Page</vt:lpstr>
      <vt:lpstr>Home Page</vt:lpstr>
      <vt:lpstr>Booking Page</vt:lpstr>
      <vt:lpstr>Location Page</vt:lpstr>
      <vt:lpstr>Vehicles Page</vt:lpstr>
      <vt:lpstr>Data </vt:lpstr>
      <vt:lpstr>Data Contd..</vt:lpstr>
      <vt:lpstr>Data Contd..</vt:lpstr>
      <vt:lpstr>Data Contd..</vt:lpstr>
      <vt:lpstr>Data Contd...</vt:lpstr>
      <vt:lpstr>Data Contd..</vt:lpstr>
      <vt:lpstr>Future Enhancements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44 bold</dc:title>
  <dc:creator>Pawan Araballi</dc:creator>
  <cp:lastModifiedBy>Pawan Araballi</cp:lastModifiedBy>
  <cp:revision>36</cp:revision>
  <dcterms:created xsi:type="dcterms:W3CDTF">2014-04-28T15:04:37Z</dcterms:created>
  <dcterms:modified xsi:type="dcterms:W3CDTF">2016-05-04T00:55:15Z</dcterms:modified>
</cp:coreProperties>
</file>