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defRPr sz="4400" b="1">
                <a:solidFill>
                  <a:srgbClr val="1E1E50"/>
                </a:solidFill>
              </a:defRPr>
            </a:pPr>
            <a:r>
              <a:t>MacBooks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MacBooks are premium laptops offered by Apple, known for their sleek design and powerful features.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Apple recently introduced the M4 chip, an upgrade offering improved performance and efficiency.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88720"/>
            <a:ext cx="7772400" cy="45720"/>
          </a:xfrm>
          <a:prstGeom prst="rect">
            <a:avLst/>
          </a:prstGeom>
          <a:solidFill>
            <a:srgbClr val="1E3C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MacBook Air with M4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Everyday Performance: The M4 processor handles daily tasks with ease.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Enhanced Webcam: 12-megapixel camera with Center Stage and Desk View for improved video calls.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Impressive Display: Sharp, colorful, and bright, offering a great viewing experience.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Portable Design: Thin and light, now with a new sky blue color option.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Balanced Offering: Strikes a perfect balance for everyday users.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88720"/>
            <a:ext cx="7772400" cy="45720"/>
          </a:xfrm>
          <a:prstGeom prst="rect">
            <a:avLst/>
          </a:prstGeom>
          <a:solidFill>
            <a:srgbClr val="1E3C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Battery Life and Port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Battery: The M4 MacBook Air offers around 14 hours of battery life, a slight decrease from the previous model.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MagSafe: Includes MagSafe charging, offering fast charging and convenient connectivity.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Thunderbolt 4: Features two USB-C Thunderbolt 4 ports for fast data transfer and charging.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88720"/>
            <a:ext cx="7772400" cy="45720"/>
          </a:xfrm>
          <a:prstGeom prst="rect">
            <a:avLst/>
          </a:prstGeom>
          <a:solidFill>
            <a:srgbClr val="1E3C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MacBook Pro with M4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Creative Powerhouse: Suited for demanding tasks like photo and video editing.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Memory: 16GB to 24GB of unified memory to handle complex workflows.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Display: Brighter screen with nano-texture coating reduces glare.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Connectivity: Three USB-C Thunderbolt 4 ports, including one on the right side, for improved flexibility.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88720"/>
            <a:ext cx="7772400" cy="45720"/>
          </a:xfrm>
          <a:prstGeom prst="rect">
            <a:avLst/>
          </a:prstGeom>
          <a:solidFill>
            <a:srgbClr val="1E3C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Performance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Exceptional Performance: The M4 MacBook Pro outperforms its predecessor, the M1 Pro.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Value Proposition: While offering a balanced feature set, the price can increase quickly with upgrades.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88720"/>
            <a:ext cx="7772400" cy="45720"/>
          </a:xfrm>
          <a:prstGeom prst="rect">
            <a:avLst/>
          </a:prstGeom>
          <a:solidFill>
            <a:srgbClr val="1E3C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The latest MacBook Air and MacBook Pro with M4 chips offer a great blend of performance, portability, and functionality.</a:t>
            </a:r>
          </a:p>
          <a:p>
            <a:pPr>
              <a:buNone/>
              <a:spcAft>
                <a:spcPts val="600"/>
              </a:spcAft>
              <a:defRPr sz="2400">
                <a:solidFill>
                  <a:srgbClr val="282828"/>
                </a:solidFill>
              </a:defRPr>
            </a:pPr>
            <a:r>
              <a:t>- Target Audience: The MacBook Air M4 suits students and commuters, while the MacBook Pro M4 is ideal for creatives and professionals.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88720"/>
            <a:ext cx="7772400" cy="45720"/>
          </a:xfrm>
          <a:prstGeom prst="rect">
            <a:avLst/>
          </a:prstGeom>
          <a:solidFill>
            <a:srgbClr val="1E3C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1E1E50"/>
                </a:solidFill>
              </a:defRPr>
            </a:pPr>
            <a:r>
              <a:t>This presentation highlights how the new MacBooks cater to different user needs, offering a range of features and benefits.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