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chef.io/" TargetMode="External"/><Relationship Id="rId4" Type="http://schemas.openxmlformats.org/officeDocument/2006/relationships/hyperlink" Target="http://www.slideshare.net/AmazonWebServices/chef-cookbook-workflow" TargetMode="External"/><Relationship Id="rId9" Type="http://schemas.openxmlformats.org/officeDocument/2006/relationships/hyperlink" Target="http://www.slideshare.net/jweiss/infrastructure-automation-withchef" TargetMode="External"/><Relationship Id="rId5" Type="http://schemas.openxmlformats.org/officeDocument/2006/relationships/hyperlink" Target="https://www.upguard.com/articles/puppet-vs.-chef-revisited" TargetMode="External"/><Relationship Id="rId6" Type="http://schemas.openxmlformats.org/officeDocument/2006/relationships/hyperlink" Target="http://www.slideshare.net/adamhjk/infrastructure-automation-with-chef" TargetMode="External"/><Relationship Id="rId7" Type="http://schemas.openxmlformats.org/officeDocument/2006/relationships/hyperlink" Target="http://www.slideshare.net/JulianDunn/chef-introduction-princeton-meetup" TargetMode="External"/><Relationship Id="rId8" Type="http://schemas.openxmlformats.org/officeDocument/2006/relationships/hyperlink" Target="http://www.slideshare.net/vhata/devops-and-chef/42-SERVER_chefclient_on_node_us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youtube.com/v/g_0UZe6R5pk" TargetMode="External"/><Relationship Id="rId4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56975" y="266137"/>
            <a:ext cx="8520600" cy="117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rtl="0" algn="l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7903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Ashwin (alakshm6)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Gaurav (garadhy)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Stuti (snanda)</a:t>
            </a:r>
          </a:p>
        </p:txBody>
      </p:sp>
      <p:pic>
        <p:nvPicPr>
          <p:cNvPr descr="pic-chef-logo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111" y="739038"/>
            <a:ext cx="2157425" cy="212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Chef vs Ansible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Learning Curve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Adoption constraints (developers vs admins)  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Ease of use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Maturity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Community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Pull vs Push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659675" y="1601775"/>
            <a:ext cx="3737100" cy="126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Thank you! </a:t>
            </a:r>
          </a:p>
        </p:txBody>
      </p:sp>
      <p:pic>
        <p:nvPicPr>
          <p:cNvPr descr="questions-and-answers-questions-and-answers-questions-and-answers-Xd7id6-clipart.jp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00" y="-688725"/>
            <a:ext cx="8724050" cy="659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Resources: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https://www.chef.io/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http://www.slideshare.net/AmazonWebServices/chef-cookbook-workflow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https://www.upguard.com/articles/puppet-vs.-chef-revisited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http://www.slideshare.net/adamhjk/infrastructure-automation-with-chef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http://www.slideshare.net/JulianDunn/chef-introduction-princeton-meetup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8"/>
              </a:rPr>
              <a:t>http://www.slideshare.net/vhata/devops-and-chef/42-SERVER_chefclient_on_node_use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9"/>
              </a:rPr>
              <a:t>http://www.slideshare.net/jweiss/infrastructure-automation-withchef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659675" y="1601775"/>
            <a:ext cx="3737100" cy="126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Questions ? </a:t>
            </a:r>
          </a:p>
        </p:txBody>
      </p:sp>
      <p:pic>
        <p:nvPicPr>
          <p:cNvPr descr="207113b.jp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666750"/>
            <a:ext cx="66484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Managing multiple infrastructures can be daunting ...</a:t>
            </a:r>
          </a:p>
        </p:txBody>
      </p:sp>
      <p:pic>
        <p:nvPicPr>
          <p:cNvPr descr="Infra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2473375"/>
            <a:ext cx="72390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Font typeface="Calibri"/>
              <a:buChar char="-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Infrastructure can expand quickly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Font typeface="Calibri"/>
              <a:buChar char="-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With growing components, complexity increases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You don’t want to end up wondering ...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How did I do that?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Who changed that?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Why did I do it that way?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And when a component dies ... 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 have to rebuild this again, figuring out ways in which infrastructure components fit together.</a:t>
            </a:r>
          </a:p>
        </p:txBody>
      </p:sp>
      <p:pic>
        <p:nvPicPr>
          <p:cNvPr descr="baby.jp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850" y="1152475"/>
            <a:ext cx="2416475" cy="222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Chef to the rescue ...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Automation framework for automating infrastructure and applications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Configuration management tool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Infrastructure as code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Written in Ruby, Erlang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Infrastructure aware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Idempotent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does it do 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Provision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Configure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Orchestrate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“ Documentation : Code :: Chef : Infrastructure 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Chef Terms ... 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Knife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Recipe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Cookbook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Runlist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Marketplace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ef_arch1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411" y="0"/>
            <a:ext cx="60511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With Chef, you can manage ...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Packages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Users, Groups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Networking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Files, Directories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And anything you can think of </a:t>
            </a: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 (Well, not everything!)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descr="A quick demo of bootstrapping with Chef" id="105" name="Shape 105" title="Tech Talk Demo - Chef">
            <a:hlinkClick r:id="rId3"/>
          </p:cNvPr>
          <p:cNvSpPr/>
          <p:nvPr/>
        </p:nvSpPr>
        <p:spPr>
          <a:xfrm>
            <a:off x="400274" y="88400"/>
            <a:ext cx="8432025" cy="493502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