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AA8D-F370-43B9-AA44-4D1E2562CE0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7AFA-5AB2-45F7-BC3C-727100DB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PERFECT CAREERS- MATCHES YOUR SKILLSETS WITH YOUR JOB PROFILE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TEAM: YUVARAJ GANESH</a:t>
            </a:r>
          </a:p>
          <a:p>
            <a:r>
              <a:rPr lang="en-US" b="1" dirty="0" smtClean="0"/>
              <a:t>	    AKANKSHA CHATRA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9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FUTURE WORK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Improving accuracy</a:t>
            </a:r>
          </a:p>
          <a:p>
            <a:r>
              <a:rPr lang="en-US" dirty="0" smtClean="0"/>
              <a:t>Focusing more on cleaning the unstructured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5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5678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CONTENTS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MOTIVATION</a:t>
            </a:r>
          </a:p>
          <a:p>
            <a:r>
              <a:rPr lang="en-US" b="1" dirty="0" smtClean="0"/>
              <a:t>PROPOSED IDEA</a:t>
            </a:r>
          </a:p>
          <a:p>
            <a:r>
              <a:rPr lang="en-US" b="1" dirty="0" smtClean="0"/>
              <a:t>DATASET SUMMARY</a:t>
            </a:r>
          </a:p>
          <a:p>
            <a:r>
              <a:rPr lang="en-US" b="1" dirty="0" smtClean="0"/>
              <a:t>RESULTS</a:t>
            </a:r>
          </a:p>
          <a:p>
            <a:r>
              <a:rPr lang="en-US" b="1" dirty="0" smtClean="0"/>
              <a:t>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MOTIVATION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499" y="5537915"/>
            <a:ext cx="10515600" cy="457998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no job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65" y="1690688"/>
            <a:ext cx="5791199" cy="48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PROPOSED IDEA</a:t>
            </a:r>
            <a:endParaRPr lang="en-US" sz="5400" b="1" dirty="0"/>
          </a:p>
        </p:txBody>
      </p:sp>
      <p:pic>
        <p:nvPicPr>
          <p:cNvPr id="2052" name="Picture 4" descr="Image result for what if i told you you could get a better job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326" y="1418151"/>
            <a:ext cx="4765183" cy="47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40913"/>
            <a:ext cx="5157787" cy="850005"/>
          </a:xfrm>
        </p:spPr>
        <p:txBody>
          <a:bodyPr/>
          <a:lstStyle/>
          <a:p>
            <a:r>
              <a:rPr lang="en-US" dirty="0" smtClean="0"/>
              <a:t>DATA SCRAPING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40913"/>
            <a:ext cx="5183188" cy="850005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5122" name="Picture 2" descr="Image result for data scrap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" y="2266156"/>
            <a:ext cx="5048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machine learni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95944"/>
            <a:ext cx="5183188" cy="36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DATASET SUMMARY</a:t>
            </a:r>
            <a:endParaRPr lang="en-US" sz="54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38" y="1378039"/>
            <a:ext cx="10645462" cy="53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RESULTS</a:t>
            </a:r>
            <a:endParaRPr lang="en-US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 (DECISION TREE)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2" y="2820473"/>
            <a:ext cx="5546814" cy="276895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PREDICTION (DECISION TREE)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5042" y="3155324"/>
            <a:ext cx="5254581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15155"/>
            <a:ext cx="5157787" cy="1166008"/>
          </a:xfrm>
        </p:spPr>
        <p:txBody>
          <a:bodyPr/>
          <a:lstStyle/>
          <a:p>
            <a:r>
              <a:rPr lang="en-US" dirty="0" smtClean="0"/>
              <a:t>ACCURACY (KNN)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0" y="2614411"/>
            <a:ext cx="5533895" cy="202198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15155"/>
            <a:ext cx="5183188" cy="1166008"/>
          </a:xfrm>
        </p:spPr>
        <p:txBody>
          <a:bodyPr/>
          <a:lstStyle/>
          <a:p>
            <a:r>
              <a:rPr lang="en-US" dirty="0" smtClean="0"/>
              <a:t>PREDICTION (KNN)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3031" y="3065173"/>
            <a:ext cx="4744468" cy="14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50761"/>
            <a:ext cx="5157787" cy="1236371"/>
          </a:xfrm>
        </p:spPr>
        <p:txBody>
          <a:bodyPr/>
          <a:lstStyle/>
          <a:p>
            <a:r>
              <a:rPr lang="en-US" dirty="0" smtClean="0"/>
              <a:t>ACCURACY (GAUSSIAN)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3000777"/>
            <a:ext cx="5302115" cy="170272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50761"/>
            <a:ext cx="5183188" cy="1236371"/>
          </a:xfrm>
        </p:spPr>
        <p:txBody>
          <a:bodyPr/>
          <a:lstStyle/>
          <a:p>
            <a:r>
              <a:rPr lang="en-US" dirty="0" smtClean="0"/>
              <a:t>PREDICTION (GAUSSIAN)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7260" y="2678805"/>
            <a:ext cx="5359635" cy="20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0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PERFECT CAREERS- MATCHES YOUR SKILLSETS WITH YOUR JOB PROFILE</vt:lpstr>
      <vt:lpstr>CONTENTS</vt:lpstr>
      <vt:lpstr>MOTIVATION</vt:lpstr>
      <vt:lpstr>PROPOSED IDEA</vt:lpstr>
      <vt:lpstr>PowerPoint Presentation</vt:lpstr>
      <vt:lpstr>DATASET SUMMARY</vt:lpstr>
      <vt:lpstr>RESULTS</vt:lpstr>
      <vt:lpstr>PowerPoint Presentation</vt:lpstr>
      <vt:lpstr>PowerPoint Presentation</vt:lpstr>
      <vt:lpstr>FUTURE WORK</vt:lpstr>
      <vt:lpstr>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CAREERS- MATCHES YOUR SKILLSETS WITH YOUR JOB PROFILE</dc:title>
  <dc:creator>Lenovo</dc:creator>
  <cp:lastModifiedBy>Lenovo</cp:lastModifiedBy>
  <cp:revision>23</cp:revision>
  <dcterms:created xsi:type="dcterms:W3CDTF">2017-05-10T19:55:31Z</dcterms:created>
  <dcterms:modified xsi:type="dcterms:W3CDTF">2017-05-10T21:11:47Z</dcterms:modified>
</cp:coreProperties>
</file>