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72" r:id="rId6"/>
    <p:sldId id="267" r:id="rId7"/>
    <p:sldId id="257" r:id="rId8"/>
    <p:sldId id="260" r:id="rId9"/>
    <p:sldId id="274" r:id="rId10"/>
    <p:sldId id="282" r:id="rId11"/>
    <p:sldId id="268" r:id="rId12"/>
    <p:sldId id="275" r:id="rId13"/>
    <p:sldId id="276" r:id="rId14"/>
    <p:sldId id="277" r:id="rId15"/>
    <p:sldId id="278" r:id="rId16"/>
    <p:sldId id="284" r:id="rId17"/>
    <p:sldId id="279" r:id="rId18"/>
    <p:sldId id="280" r:id="rId19"/>
    <p:sldId id="281" r:id="rId20"/>
    <p:sldId id="27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AB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59A79-17A4-4F8E-B4B6-C8C007FBACC0}" v="1" dt="2024-07-13T14:52:52.369"/>
    <p1510:client id="{D6192DDD-B8AB-4075-8580-2C2B791660AD}" v="30" dt="2024-07-13T00:43:47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Kushwaha" userId="1f34db9a0e54c91e" providerId="LiveId" clId="{80959A79-17A4-4F8E-B4B6-C8C007FBACC0}"/>
    <pc:docChg chg="custSel addSld modSld">
      <pc:chgData name="Akanksha Kushwaha" userId="1f34db9a0e54c91e" providerId="LiveId" clId="{80959A79-17A4-4F8E-B4B6-C8C007FBACC0}" dt="2024-07-13T14:54:37" v="94" actId="14100"/>
      <pc:docMkLst>
        <pc:docMk/>
      </pc:docMkLst>
      <pc:sldChg chg="addSp delSp modSp mod">
        <pc:chgData name="Akanksha Kushwaha" userId="1f34db9a0e54c91e" providerId="LiveId" clId="{80959A79-17A4-4F8E-B4B6-C8C007FBACC0}" dt="2024-07-13T14:46:12.244" v="21" actId="14100"/>
        <pc:sldMkLst>
          <pc:docMk/>
          <pc:sldMk cId="3997141816" sldId="257"/>
        </pc:sldMkLst>
        <pc:spChg chg="mod">
          <ac:chgData name="Akanksha Kushwaha" userId="1f34db9a0e54c91e" providerId="LiveId" clId="{80959A79-17A4-4F8E-B4B6-C8C007FBACC0}" dt="2024-07-13T14:46:01.548" v="19" actId="14100"/>
          <ac:spMkLst>
            <pc:docMk/>
            <pc:sldMk cId="3997141816" sldId="257"/>
            <ac:spMk id="6" creationId="{48007352-4875-8591-2A40-3D5E38A3A5E3}"/>
          </ac:spMkLst>
        </pc:spChg>
        <pc:spChg chg="mod">
          <ac:chgData name="Akanksha Kushwaha" userId="1f34db9a0e54c91e" providerId="LiveId" clId="{80959A79-17A4-4F8E-B4B6-C8C007FBACC0}" dt="2024-07-13T14:46:08.248" v="20" actId="1076"/>
          <ac:spMkLst>
            <pc:docMk/>
            <pc:sldMk cId="3997141816" sldId="257"/>
            <ac:spMk id="24" creationId="{895BBE3E-4673-0FBB-B045-374CBE9C099C}"/>
          </ac:spMkLst>
        </pc:spChg>
        <pc:spChg chg="mod">
          <ac:chgData name="Akanksha Kushwaha" userId="1f34db9a0e54c91e" providerId="LiveId" clId="{80959A79-17A4-4F8E-B4B6-C8C007FBACC0}" dt="2024-07-13T14:46:12.244" v="21" actId="14100"/>
          <ac:spMkLst>
            <pc:docMk/>
            <pc:sldMk cId="3997141816" sldId="257"/>
            <ac:spMk id="27" creationId="{01C23E66-C17F-A3FE-E84D-F114F4F04F8F}"/>
          </ac:spMkLst>
        </pc:spChg>
        <pc:picChg chg="add mod ord">
          <ac:chgData name="Akanksha Kushwaha" userId="1f34db9a0e54c91e" providerId="LiveId" clId="{80959A79-17A4-4F8E-B4B6-C8C007FBACC0}" dt="2024-07-13T14:45:51.208" v="16" actId="14100"/>
          <ac:picMkLst>
            <pc:docMk/>
            <pc:sldMk cId="3997141816" sldId="257"/>
            <ac:picMk id="3" creationId="{1D9F5534-0A6B-1E25-5ED5-46C19ED029F5}"/>
          </ac:picMkLst>
        </pc:picChg>
        <pc:picChg chg="del">
          <ac:chgData name="Akanksha Kushwaha" userId="1f34db9a0e54c91e" providerId="LiveId" clId="{80959A79-17A4-4F8E-B4B6-C8C007FBACC0}" dt="2024-07-13T14:45:27.706" v="10" actId="478"/>
          <ac:picMkLst>
            <pc:docMk/>
            <pc:sldMk cId="3997141816" sldId="257"/>
            <ac:picMk id="5" creationId="{CE4CF96B-69DB-39C7-8541-676CF7D68DD7}"/>
          </ac:picMkLst>
        </pc:picChg>
      </pc:sldChg>
      <pc:sldChg chg="addSp delSp modSp mod">
        <pc:chgData name="Akanksha Kushwaha" userId="1f34db9a0e54c91e" providerId="LiveId" clId="{80959A79-17A4-4F8E-B4B6-C8C007FBACC0}" dt="2024-07-13T14:48:06.104" v="40" actId="14100"/>
        <pc:sldMkLst>
          <pc:docMk/>
          <pc:sldMk cId="2355037100" sldId="260"/>
        </pc:sldMkLst>
        <pc:spChg chg="mod">
          <ac:chgData name="Akanksha Kushwaha" userId="1f34db9a0e54c91e" providerId="LiveId" clId="{80959A79-17A4-4F8E-B4B6-C8C007FBACC0}" dt="2024-07-13T14:47:52.843" v="37" actId="14100"/>
          <ac:spMkLst>
            <pc:docMk/>
            <pc:sldMk cId="2355037100" sldId="260"/>
            <ac:spMk id="4" creationId="{A88E3FCD-24B1-C718-2745-7F9C51ACB9E4}"/>
          </ac:spMkLst>
        </pc:spChg>
        <pc:spChg chg="mod">
          <ac:chgData name="Akanksha Kushwaha" userId="1f34db9a0e54c91e" providerId="LiveId" clId="{80959A79-17A4-4F8E-B4B6-C8C007FBACC0}" dt="2024-07-13T14:48:04.051" v="39" actId="14100"/>
          <ac:spMkLst>
            <pc:docMk/>
            <pc:sldMk cId="2355037100" sldId="260"/>
            <ac:spMk id="5" creationId="{7E427709-8FDE-163E-CD35-5CBBF14A6F2B}"/>
          </ac:spMkLst>
        </pc:spChg>
        <pc:spChg chg="mod">
          <ac:chgData name="Akanksha Kushwaha" userId="1f34db9a0e54c91e" providerId="LiveId" clId="{80959A79-17A4-4F8E-B4B6-C8C007FBACC0}" dt="2024-07-13T14:48:06.104" v="40" actId="14100"/>
          <ac:spMkLst>
            <pc:docMk/>
            <pc:sldMk cId="2355037100" sldId="260"/>
            <ac:spMk id="9" creationId="{84D31D0B-A70A-449F-33C0-9C3522334C3B}"/>
          </ac:spMkLst>
        </pc:spChg>
        <pc:picChg chg="add mod ord">
          <ac:chgData name="Akanksha Kushwaha" userId="1f34db9a0e54c91e" providerId="LiveId" clId="{80959A79-17A4-4F8E-B4B6-C8C007FBACC0}" dt="2024-07-13T14:47:27.264" v="33" actId="14100"/>
          <ac:picMkLst>
            <pc:docMk/>
            <pc:sldMk cId="2355037100" sldId="260"/>
            <ac:picMk id="3" creationId="{83CDABA2-A7D3-60CE-5C90-A014FEE1D3C6}"/>
          </ac:picMkLst>
        </pc:picChg>
        <pc:picChg chg="del">
          <ac:chgData name="Akanksha Kushwaha" userId="1f34db9a0e54c91e" providerId="LiveId" clId="{80959A79-17A4-4F8E-B4B6-C8C007FBACC0}" dt="2024-07-13T14:46:47.120" v="23" actId="478"/>
          <ac:picMkLst>
            <pc:docMk/>
            <pc:sldMk cId="2355037100" sldId="260"/>
            <ac:picMk id="6" creationId="{0F2D77AF-E460-B4E3-6C9E-F02D762AA55D}"/>
          </ac:picMkLst>
        </pc:picChg>
        <pc:cxnChg chg="mod">
          <ac:chgData name="Akanksha Kushwaha" userId="1f34db9a0e54c91e" providerId="LiveId" clId="{80959A79-17A4-4F8E-B4B6-C8C007FBACC0}" dt="2024-07-13T14:48:04.051" v="39" actId="14100"/>
          <ac:cxnSpMkLst>
            <pc:docMk/>
            <pc:sldMk cId="2355037100" sldId="260"/>
            <ac:cxnSpMk id="14" creationId="{B713C43E-8E74-18B3-D25D-535E373711BA}"/>
          </ac:cxnSpMkLst>
        </pc:cxnChg>
      </pc:sldChg>
      <pc:sldChg chg="addSp delSp modSp mod">
        <pc:chgData name="Akanksha Kushwaha" userId="1f34db9a0e54c91e" providerId="LiveId" clId="{80959A79-17A4-4F8E-B4B6-C8C007FBACC0}" dt="2024-07-13T14:45:13.856" v="8" actId="14100"/>
        <pc:sldMkLst>
          <pc:docMk/>
          <pc:sldMk cId="2849525885" sldId="265"/>
        </pc:sldMkLst>
        <pc:spChg chg="mod">
          <ac:chgData name="Akanksha Kushwaha" userId="1f34db9a0e54c91e" providerId="LiveId" clId="{80959A79-17A4-4F8E-B4B6-C8C007FBACC0}" dt="2024-07-13T14:45:10.450" v="7" actId="1076"/>
          <ac:spMkLst>
            <pc:docMk/>
            <pc:sldMk cId="2849525885" sldId="265"/>
            <ac:spMk id="6" creationId="{78201B30-00C0-DE69-3B99-ACA656658E8D}"/>
          </ac:spMkLst>
        </pc:spChg>
        <pc:picChg chg="del">
          <ac:chgData name="Akanksha Kushwaha" userId="1f34db9a0e54c91e" providerId="LiveId" clId="{80959A79-17A4-4F8E-B4B6-C8C007FBACC0}" dt="2024-07-13T14:44:22.144" v="1" actId="478"/>
          <ac:picMkLst>
            <pc:docMk/>
            <pc:sldMk cId="2849525885" sldId="265"/>
            <ac:picMk id="3" creationId="{19A7169A-54C5-6CFB-3C12-3A72F3F38256}"/>
          </ac:picMkLst>
        </pc:picChg>
        <pc:picChg chg="add mod ord">
          <ac:chgData name="Akanksha Kushwaha" userId="1f34db9a0e54c91e" providerId="LiveId" clId="{80959A79-17A4-4F8E-B4B6-C8C007FBACC0}" dt="2024-07-13T14:45:13.856" v="8" actId="14100"/>
          <ac:picMkLst>
            <pc:docMk/>
            <pc:sldMk cId="2849525885" sldId="265"/>
            <ac:picMk id="4" creationId="{79CBE9D9-1792-77DB-1E0C-48ACC69E6D19}"/>
          </ac:picMkLst>
        </pc:picChg>
      </pc:sldChg>
      <pc:sldChg chg="addSp delSp modSp mod">
        <pc:chgData name="Akanksha Kushwaha" userId="1f34db9a0e54c91e" providerId="LiveId" clId="{80959A79-17A4-4F8E-B4B6-C8C007FBACC0}" dt="2024-07-13T14:50:08.514" v="58" actId="14100"/>
        <pc:sldMkLst>
          <pc:docMk/>
          <pc:sldMk cId="1934837765" sldId="274"/>
        </pc:sldMkLst>
        <pc:spChg chg="mod">
          <ac:chgData name="Akanksha Kushwaha" userId="1f34db9a0e54c91e" providerId="LiveId" clId="{80959A79-17A4-4F8E-B4B6-C8C007FBACC0}" dt="2024-07-13T14:49:49.579" v="56" actId="14100"/>
          <ac:spMkLst>
            <pc:docMk/>
            <pc:sldMk cId="1934837765" sldId="274"/>
            <ac:spMk id="4" creationId="{A88E3FCD-24B1-C718-2745-7F9C51ACB9E4}"/>
          </ac:spMkLst>
        </pc:spChg>
        <pc:spChg chg="mod">
          <ac:chgData name="Akanksha Kushwaha" userId="1f34db9a0e54c91e" providerId="LiveId" clId="{80959A79-17A4-4F8E-B4B6-C8C007FBACC0}" dt="2024-07-13T14:49:43.567" v="55" actId="14100"/>
          <ac:spMkLst>
            <pc:docMk/>
            <pc:sldMk cId="1934837765" sldId="274"/>
            <ac:spMk id="12" creationId="{A7A62FC1-53C8-0EF3-A416-21213D9E5B13}"/>
          </ac:spMkLst>
        </pc:spChg>
        <pc:picChg chg="add mod ord">
          <ac:chgData name="Akanksha Kushwaha" userId="1f34db9a0e54c91e" providerId="LiveId" clId="{80959A79-17A4-4F8E-B4B6-C8C007FBACC0}" dt="2024-07-13T14:49:33.575" v="52" actId="14100"/>
          <ac:picMkLst>
            <pc:docMk/>
            <pc:sldMk cId="1934837765" sldId="274"/>
            <ac:picMk id="3" creationId="{1F91F325-1943-E102-BDE8-42CEBC2B5690}"/>
          </ac:picMkLst>
        </pc:picChg>
        <pc:picChg chg="del mod">
          <ac:chgData name="Akanksha Kushwaha" userId="1f34db9a0e54c91e" providerId="LiveId" clId="{80959A79-17A4-4F8E-B4B6-C8C007FBACC0}" dt="2024-07-13T14:48:51.528" v="43" actId="478"/>
          <ac:picMkLst>
            <pc:docMk/>
            <pc:sldMk cId="1934837765" sldId="274"/>
            <ac:picMk id="11" creationId="{AF6AD262-87F5-A746-8CD1-ADCEBE9106E6}"/>
          </ac:picMkLst>
        </pc:picChg>
        <pc:cxnChg chg="mod">
          <ac:chgData name="Akanksha Kushwaha" userId="1f34db9a0e54c91e" providerId="LiveId" clId="{80959A79-17A4-4F8E-B4B6-C8C007FBACC0}" dt="2024-07-13T14:50:08.514" v="58" actId="14100"/>
          <ac:cxnSpMkLst>
            <pc:docMk/>
            <pc:sldMk cId="1934837765" sldId="274"/>
            <ac:cxnSpMk id="14" creationId="{B713C43E-8E74-18B3-D25D-535E373711BA}"/>
          </ac:cxnSpMkLst>
        </pc:cxnChg>
      </pc:sldChg>
      <pc:sldChg chg="addSp delSp modSp mod">
        <pc:chgData name="Akanksha Kushwaha" userId="1f34db9a0e54c91e" providerId="LiveId" clId="{80959A79-17A4-4F8E-B4B6-C8C007FBACC0}" dt="2024-07-13T14:52:33.661" v="73" actId="14100"/>
        <pc:sldMkLst>
          <pc:docMk/>
          <pc:sldMk cId="815936127" sldId="278"/>
        </pc:sldMkLst>
        <pc:spChg chg="mod">
          <ac:chgData name="Akanksha Kushwaha" userId="1f34db9a0e54c91e" providerId="LiveId" clId="{80959A79-17A4-4F8E-B4B6-C8C007FBACC0}" dt="2024-07-13T14:52:13.652" v="68" actId="14100"/>
          <ac:spMkLst>
            <pc:docMk/>
            <pc:sldMk cId="815936127" sldId="278"/>
            <ac:spMk id="6" creationId="{48007352-4875-8591-2A40-3D5E38A3A5E3}"/>
          </ac:spMkLst>
        </pc:spChg>
        <pc:spChg chg="mod">
          <ac:chgData name="Akanksha Kushwaha" userId="1f34db9a0e54c91e" providerId="LiveId" clId="{80959A79-17A4-4F8E-B4B6-C8C007FBACC0}" dt="2024-07-13T14:52:16.562" v="69" actId="14100"/>
          <ac:spMkLst>
            <pc:docMk/>
            <pc:sldMk cId="815936127" sldId="278"/>
            <ac:spMk id="8" creationId="{F4AB53E9-E96D-1E48-167D-F8D6B51A477C}"/>
          </ac:spMkLst>
        </pc:spChg>
        <pc:spChg chg="mod">
          <ac:chgData name="Akanksha Kushwaha" userId="1f34db9a0e54c91e" providerId="LiveId" clId="{80959A79-17A4-4F8E-B4B6-C8C007FBACC0}" dt="2024-07-13T14:52:21.820" v="70" actId="1076"/>
          <ac:spMkLst>
            <pc:docMk/>
            <pc:sldMk cId="815936127" sldId="278"/>
            <ac:spMk id="14" creationId="{C8CE9D62-7FEC-F033-E029-898D53091E81}"/>
          </ac:spMkLst>
        </pc:spChg>
        <pc:spChg chg="mod">
          <ac:chgData name="Akanksha Kushwaha" userId="1f34db9a0e54c91e" providerId="LiveId" clId="{80959A79-17A4-4F8E-B4B6-C8C007FBACC0}" dt="2024-07-13T14:52:23.993" v="71" actId="1076"/>
          <ac:spMkLst>
            <pc:docMk/>
            <pc:sldMk cId="815936127" sldId="278"/>
            <ac:spMk id="24" creationId="{895BBE3E-4673-0FBB-B045-374CBE9C099C}"/>
          </ac:spMkLst>
        </pc:spChg>
        <pc:spChg chg="mod">
          <ac:chgData name="Akanksha Kushwaha" userId="1f34db9a0e54c91e" providerId="LiveId" clId="{80959A79-17A4-4F8E-B4B6-C8C007FBACC0}" dt="2024-07-13T14:52:33.661" v="73" actId="14100"/>
          <ac:spMkLst>
            <pc:docMk/>
            <pc:sldMk cId="815936127" sldId="278"/>
            <ac:spMk id="37" creationId="{7E3DDF41-4E9F-0BEE-38A8-9657933CBDD4}"/>
          </ac:spMkLst>
        </pc:spChg>
        <pc:picChg chg="del">
          <ac:chgData name="Akanksha Kushwaha" userId="1f34db9a0e54c91e" providerId="LiveId" clId="{80959A79-17A4-4F8E-B4B6-C8C007FBACC0}" dt="2024-07-13T14:51:07.894" v="60" actId="478"/>
          <ac:picMkLst>
            <pc:docMk/>
            <pc:sldMk cId="815936127" sldId="278"/>
            <ac:picMk id="3" creationId="{133C6A22-6931-1CE7-EDC9-8B3E749C6870}"/>
          </ac:picMkLst>
        </pc:picChg>
        <pc:picChg chg="add mod ord">
          <ac:chgData name="Akanksha Kushwaha" userId="1f34db9a0e54c91e" providerId="LiveId" clId="{80959A79-17A4-4F8E-B4B6-C8C007FBACC0}" dt="2024-07-13T14:52:10.718" v="67" actId="14100"/>
          <ac:picMkLst>
            <pc:docMk/>
            <pc:sldMk cId="815936127" sldId="278"/>
            <ac:picMk id="5" creationId="{27E402B1-1DE3-1711-1FB8-2088FD64061E}"/>
          </ac:picMkLst>
        </pc:picChg>
      </pc:sldChg>
      <pc:sldChg chg="modSp mod">
        <pc:chgData name="Akanksha Kushwaha" userId="1f34db9a0e54c91e" providerId="LiveId" clId="{80959A79-17A4-4F8E-B4B6-C8C007FBACC0}" dt="2024-07-13T14:54:37" v="94" actId="14100"/>
        <pc:sldMkLst>
          <pc:docMk/>
          <pc:sldMk cId="871092174" sldId="279"/>
        </pc:sldMkLst>
        <pc:picChg chg="mod">
          <ac:chgData name="Akanksha Kushwaha" userId="1f34db9a0e54c91e" providerId="LiveId" clId="{80959A79-17A4-4F8E-B4B6-C8C007FBACC0}" dt="2024-07-13T14:54:37" v="94" actId="14100"/>
          <ac:picMkLst>
            <pc:docMk/>
            <pc:sldMk cId="871092174" sldId="279"/>
            <ac:picMk id="11" creationId="{F1D2F3E1-FBE9-8EB7-ECF7-6B3D6AEB682D}"/>
          </ac:picMkLst>
        </pc:picChg>
      </pc:sldChg>
      <pc:sldChg chg="addSp delSp modSp add mod">
        <pc:chgData name="Akanksha Kushwaha" userId="1f34db9a0e54c91e" providerId="LiveId" clId="{80959A79-17A4-4F8E-B4B6-C8C007FBACC0}" dt="2024-07-13T14:54:22.623" v="93" actId="14100"/>
        <pc:sldMkLst>
          <pc:docMk/>
          <pc:sldMk cId="199147771" sldId="284"/>
        </pc:sldMkLst>
        <pc:spChg chg="del">
          <ac:chgData name="Akanksha Kushwaha" userId="1f34db9a0e54c91e" providerId="LiveId" clId="{80959A79-17A4-4F8E-B4B6-C8C007FBACC0}" dt="2024-07-13T14:52:59.754" v="75" actId="478"/>
          <ac:spMkLst>
            <pc:docMk/>
            <pc:sldMk cId="199147771" sldId="284"/>
            <ac:spMk id="4" creationId="{04BF4E2C-E91C-098C-18D9-C1FC8939FCD7}"/>
          </ac:spMkLst>
        </pc:spChg>
        <pc:spChg chg="mod">
          <ac:chgData name="Akanksha Kushwaha" userId="1f34db9a0e54c91e" providerId="LiveId" clId="{80959A79-17A4-4F8E-B4B6-C8C007FBACC0}" dt="2024-07-13T14:53:57.740" v="86" actId="14100"/>
          <ac:spMkLst>
            <pc:docMk/>
            <pc:sldMk cId="199147771" sldId="284"/>
            <ac:spMk id="6" creationId="{48007352-4875-8591-2A40-3D5E38A3A5E3}"/>
          </ac:spMkLst>
        </pc:spChg>
        <pc:spChg chg="mod">
          <ac:chgData name="Akanksha Kushwaha" userId="1f34db9a0e54c91e" providerId="LiveId" clId="{80959A79-17A4-4F8E-B4B6-C8C007FBACC0}" dt="2024-07-13T14:54:22.623" v="93" actId="14100"/>
          <ac:spMkLst>
            <pc:docMk/>
            <pc:sldMk cId="199147771" sldId="284"/>
            <ac:spMk id="8" creationId="{F4AB53E9-E96D-1E48-167D-F8D6B51A477C}"/>
          </ac:spMkLst>
        </pc:spChg>
        <pc:spChg chg="mod">
          <ac:chgData name="Akanksha Kushwaha" userId="1f34db9a0e54c91e" providerId="LiveId" clId="{80959A79-17A4-4F8E-B4B6-C8C007FBACC0}" dt="2024-07-13T14:54:16.205" v="92" actId="14100"/>
          <ac:spMkLst>
            <pc:docMk/>
            <pc:sldMk cId="199147771" sldId="284"/>
            <ac:spMk id="24" creationId="{895BBE3E-4673-0FBB-B045-374CBE9C099C}"/>
          </ac:spMkLst>
        </pc:spChg>
        <pc:spChg chg="del">
          <ac:chgData name="Akanksha Kushwaha" userId="1f34db9a0e54c91e" providerId="LiveId" clId="{80959A79-17A4-4F8E-B4B6-C8C007FBACC0}" dt="2024-07-13T14:53:05.818" v="78" actId="478"/>
          <ac:spMkLst>
            <pc:docMk/>
            <pc:sldMk cId="199147771" sldId="284"/>
            <ac:spMk id="37" creationId="{7E3DDF41-4E9F-0BEE-38A8-9657933CBDD4}"/>
          </ac:spMkLst>
        </pc:spChg>
        <pc:picChg chg="add mod ord">
          <ac:chgData name="Akanksha Kushwaha" userId="1f34db9a0e54c91e" providerId="LiveId" clId="{80959A79-17A4-4F8E-B4B6-C8C007FBACC0}" dt="2024-07-13T14:53:42.115" v="83" actId="14100"/>
          <ac:picMkLst>
            <pc:docMk/>
            <pc:sldMk cId="199147771" sldId="284"/>
            <ac:picMk id="3" creationId="{F7694FD7-357B-8B4D-EF48-F6FA63AA1B84}"/>
          </ac:picMkLst>
        </pc:picChg>
        <pc:picChg chg="del">
          <ac:chgData name="Akanksha Kushwaha" userId="1f34db9a0e54c91e" providerId="LiveId" clId="{80959A79-17A4-4F8E-B4B6-C8C007FBACC0}" dt="2024-07-13T14:53:02.935" v="76" actId="478"/>
          <ac:picMkLst>
            <pc:docMk/>
            <pc:sldMk cId="199147771" sldId="284"/>
            <ac:picMk id="5" creationId="{27E402B1-1DE3-1711-1FB8-2088FD64061E}"/>
          </ac:picMkLst>
        </pc:picChg>
        <pc:cxnChg chg="mod">
          <ac:chgData name="Akanksha Kushwaha" userId="1f34db9a0e54c91e" providerId="LiveId" clId="{80959A79-17A4-4F8E-B4B6-C8C007FBACC0}" dt="2024-07-13T14:53:51.981" v="85" actId="14100"/>
          <ac:cxnSpMkLst>
            <pc:docMk/>
            <pc:sldMk cId="199147771" sldId="284"/>
            <ac:cxnSpMk id="9" creationId="{5FEAD269-43D5-B445-333B-0E4C186520C6}"/>
          </ac:cxnSpMkLst>
        </pc:cxnChg>
        <pc:cxnChg chg="del">
          <ac:chgData name="Akanksha Kushwaha" userId="1f34db9a0e54c91e" providerId="LiveId" clId="{80959A79-17A4-4F8E-B4B6-C8C007FBACC0}" dt="2024-07-13T14:53:04.769" v="77" actId="478"/>
          <ac:cxnSpMkLst>
            <pc:docMk/>
            <pc:sldMk cId="199147771" sldId="284"/>
            <ac:cxnSpMk id="38" creationId="{951F416A-7CA9-F432-9418-ACCA210FB8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D517-BE9D-AFEA-89E7-D19AF9C2B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0F27D-CE83-4065-74AC-CE24F0B32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EFDA-239A-581C-ADA9-0533015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2EF4-79BE-36A0-5DB1-C3302900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2A62-F86D-DD4D-F983-885B1955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571D-76BD-2AA7-1488-FEF24291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18F69-8696-3A7A-EDB4-458460C17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78F0-6726-F0BD-5AD5-D337623D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E835-422D-EFC8-A86D-96B95B12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19BB-6858-4DEA-6905-7B1C90FB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204D2-FA3A-90CC-4CAB-B9D197003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EF703-D29B-D131-B491-CFE41C308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EDC-EF41-E38B-3C32-2AFD7F4D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6BD92-7D25-F091-718A-9A164F52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FCB1-3CB7-4D7A-3C94-4EA96AE3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6671-F1BD-2C39-1E5F-D7786204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0981-6EC7-E92C-7B69-D7B65BF0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9220-31FD-1768-40C7-E3EB1BB2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1905-E63F-C662-214D-E557FFDF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3BDB-1B84-B701-CFEC-F3B22D0D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FE33-341C-5BDC-F628-9571C289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EAD2-E478-C86C-F9E8-E9D95858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88C1-E6F9-6327-4528-057255CF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D4029-D641-FD76-1B38-AB771F5B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8372-CC33-442E-0E13-46186B95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50E2-FCC4-A015-5FD9-FEB6AE9C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03DB-D1E0-DA3B-8CA6-4359BC805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F9E41-8BC3-D10C-604D-ADDF0260B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BC21-29B6-9822-6FDA-8F829ADC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2BC34-4E35-F4C1-FC08-8EA15E9F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E2B50-1E8A-C83F-B864-CB272C96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AD8A-F9C6-354C-106B-2F9005B5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2CF4-6132-3564-D12F-98D70E5F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0A450-4AF4-36AF-F86B-88DE83B4B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3371E-B348-455B-03F8-16036B154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35F68-1BAE-DC30-CA3E-02A8DEC03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7C9FB-CE60-0B23-DEE9-95449F68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CC173-FBD6-76F3-65DF-F505F1D2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E85FD-2D7B-3A1D-BB70-CED88288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1264-3033-20B2-2691-81F225F3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B48E0-70C1-75D7-3A4E-E3205143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70034-60CA-0E56-A4F5-159DCDEA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22C1-119C-29EF-0250-C7DA8933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2F809-81E0-06F7-ABA1-E3D83801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5F55F-686F-9C2C-26BE-957EFC15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2D18B-C916-FC1C-E0CF-9D8299D9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4D4F-139D-E993-01BC-399B13FD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C5E2-A063-E780-AA55-0F0FCBF0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C12A-9337-7ABC-11D0-12D15FD2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CFE6-5F04-AE76-A412-2901317D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26B6-D4EB-B007-0813-1BF7BD03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E4D1C-0FAF-902D-70E7-7BC8E28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3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9CDF-B6A0-85D2-2E65-CBFAE603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8361D-A48C-E716-7F3C-E79A0D93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E9580-0F8D-5861-10CD-658E3058B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42740-BE8F-59D3-85EB-CF1A9570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B3AE-C27D-DD58-F6DE-F467F6F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9D5B-1ADE-9E26-605D-FC5E9A42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48CB4-D8E6-F6EE-5E20-541543BE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FEC7-447F-8860-4990-158B667B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42C8-7964-A87D-7620-91271DEEA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7D4A1-10BA-4D73-867F-A48A51DDC8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3110-D381-DD21-84E4-39C2E6A5C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3FEB-BABB-3E8F-B795-1CAB4EA35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52DD-BA82-42A1-B2F1-97C38F6A6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BE9D9-1792-77DB-1E0C-48ACC69E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4764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201B30-00C0-DE69-3B99-ACA656658E8D}"/>
              </a:ext>
            </a:extLst>
          </p:cNvPr>
          <p:cNvSpPr/>
          <p:nvPr/>
        </p:nvSpPr>
        <p:spPr>
          <a:xfrm>
            <a:off x="0" y="0"/>
            <a:ext cx="8476488" cy="685800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BFB9F-78DD-E012-4A47-96A50E969F16}"/>
              </a:ext>
            </a:extLst>
          </p:cNvPr>
          <p:cNvSpPr txBox="1"/>
          <p:nvPr/>
        </p:nvSpPr>
        <p:spPr>
          <a:xfrm>
            <a:off x="8476488" y="978789"/>
            <a:ext cx="371551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1: “Tab1: Depression &amp; Unemployment Analysis” has Information Icon Button. As we click on that it will take us to the</a:t>
            </a:r>
            <a:r>
              <a:rPr lang="en-US" dirty="0">
                <a:highlight>
                  <a:srgbClr val="FFFF00"/>
                </a:highlight>
              </a:rPr>
              <a:t> hidden Overview Tab </a:t>
            </a:r>
            <a:r>
              <a:rPr lang="en-US" dirty="0"/>
              <a:t>of the Scorecard.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6058A-A2F2-BBEB-8DCA-1AEF3AAA7F89}"/>
              </a:ext>
            </a:extLst>
          </p:cNvPr>
          <p:cNvSpPr/>
          <p:nvPr/>
        </p:nvSpPr>
        <p:spPr>
          <a:xfrm>
            <a:off x="0" y="0"/>
            <a:ext cx="292608" cy="75738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65CD05-BE71-EF36-355C-4340BF3B5F10}"/>
              </a:ext>
            </a:extLst>
          </p:cNvPr>
          <p:cNvCxnSpPr>
            <a:endCxn id="7" idx="1"/>
          </p:cNvCxnSpPr>
          <p:nvPr/>
        </p:nvCxnSpPr>
        <p:spPr>
          <a:xfrm>
            <a:off x="292608" y="352425"/>
            <a:ext cx="8183880" cy="13650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2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D051F-B1BA-C965-902A-60C1708E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8202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07F94A-2411-519E-7B2D-DBF640D27417}"/>
              </a:ext>
            </a:extLst>
          </p:cNvPr>
          <p:cNvSpPr/>
          <p:nvPr/>
        </p:nvSpPr>
        <p:spPr>
          <a:xfrm>
            <a:off x="0" y="1985818"/>
            <a:ext cx="8582022" cy="487218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DDC1E-392C-F403-8E49-2CE90BBAE3D3}"/>
              </a:ext>
            </a:extLst>
          </p:cNvPr>
          <p:cNvSpPr/>
          <p:nvPr/>
        </p:nvSpPr>
        <p:spPr>
          <a:xfrm>
            <a:off x="-1" y="0"/>
            <a:ext cx="8582023" cy="147985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E8264-7C12-7B51-2C86-F9A825642DD6}"/>
              </a:ext>
            </a:extLst>
          </p:cNvPr>
          <p:cNvSpPr txBox="1"/>
          <p:nvPr/>
        </p:nvSpPr>
        <p:spPr>
          <a:xfrm>
            <a:off x="2019591" y="1599926"/>
            <a:ext cx="5092410" cy="48832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B75DF-ACB2-6942-2176-C7D0FE416F6C}"/>
              </a:ext>
            </a:extLst>
          </p:cNvPr>
          <p:cNvSpPr txBox="1"/>
          <p:nvPr/>
        </p:nvSpPr>
        <p:spPr>
          <a:xfrm>
            <a:off x="8582022" y="961669"/>
            <a:ext cx="360997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Step11:“Tab3:Unemployment/Unemployment by Year Insights” on the Visual of </a:t>
            </a:r>
            <a:r>
              <a:rPr lang="en-US" sz="1600" b="1" u="sng" dirty="0">
                <a:solidFill>
                  <a:srgbClr val="86BC25"/>
                </a:solidFill>
              </a:rPr>
              <a:t>Tab3:Unemployment/Unemployment by Year Insights by Year </a:t>
            </a:r>
            <a:r>
              <a:rPr lang="en-US" dirty="0"/>
              <a:t>we are passing the parameter values to visual and with help of tile button (Parameters) we are doing the instantaneous slicing and dicing by </a:t>
            </a:r>
            <a:r>
              <a:rPr lang="en-US" dirty="0">
                <a:highlight>
                  <a:srgbClr val="FFFF00"/>
                </a:highlight>
              </a:rPr>
              <a:t>“Employment Rate” and “Unemployment Rate”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EE6667-E4BC-E4AC-A4BE-EE95ED24BA2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112001" y="1844088"/>
            <a:ext cx="1470021" cy="5487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1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89A2F-0664-F523-A196-3CEF7EC4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587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007352-4875-8591-2A40-3D5E38A3A5E3}"/>
              </a:ext>
            </a:extLst>
          </p:cNvPr>
          <p:cNvSpPr/>
          <p:nvPr/>
        </p:nvSpPr>
        <p:spPr>
          <a:xfrm>
            <a:off x="0" y="1"/>
            <a:ext cx="8358729" cy="685800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F4E2C-E91C-098C-18D9-C1FC8939FCD7}"/>
              </a:ext>
            </a:extLst>
          </p:cNvPr>
          <p:cNvSpPr txBox="1"/>
          <p:nvPr/>
        </p:nvSpPr>
        <p:spPr>
          <a:xfrm>
            <a:off x="8358729" y="3547321"/>
            <a:ext cx="38332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12: For the entire Tab 3 filtering. It can, be done through Slicers Panel.</a:t>
            </a:r>
          </a:p>
          <a:p>
            <a:r>
              <a:rPr lang="en-US" dirty="0"/>
              <a:t>Choose your desired criteria.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BBE3E-4673-0FBB-B045-374CBE9C099C}"/>
              </a:ext>
            </a:extLst>
          </p:cNvPr>
          <p:cNvSpPr txBox="1"/>
          <p:nvPr/>
        </p:nvSpPr>
        <p:spPr>
          <a:xfrm>
            <a:off x="258670" y="1910981"/>
            <a:ext cx="713761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E3DDF41-4E9F-0BEE-38A8-9657933CBDD4}"/>
              </a:ext>
            </a:extLst>
          </p:cNvPr>
          <p:cNvSpPr/>
          <p:nvPr/>
        </p:nvSpPr>
        <p:spPr>
          <a:xfrm>
            <a:off x="972432" y="2152073"/>
            <a:ext cx="432301" cy="46366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1F416A-7CA9-F432-9418-ACCA210FB87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46063" y="2759989"/>
            <a:ext cx="7212666" cy="12489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7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E402B1-1DE3-1711-1FB8-2088FD64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850037" cy="68189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007352-4875-8591-2A40-3D5E38A3A5E3}"/>
              </a:ext>
            </a:extLst>
          </p:cNvPr>
          <p:cNvSpPr/>
          <p:nvPr/>
        </p:nvSpPr>
        <p:spPr>
          <a:xfrm>
            <a:off x="0" y="1"/>
            <a:ext cx="7850037" cy="3842326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F4E2C-E91C-098C-18D9-C1FC8939FCD7}"/>
              </a:ext>
            </a:extLst>
          </p:cNvPr>
          <p:cNvSpPr txBox="1"/>
          <p:nvPr/>
        </p:nvSpPr>
        <p:spPr>
          <a:xfrm>
            <a:off x="8238836" y="1487612"/>
            <a:ext cx="38332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13: For the entire Tab 4 filtering. It can, be done through Slicers Panel.</a:t>
            </a:r>
          </a:p>
          <a:p>
            <a:r>
              <a:rPr lang="en-US" dirty="0"/>
              <a:t>Choose your desired criteria.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BBE3E-4673-0FBB-B045-374CBE9C099C}"/>
              </a:ext>
            </a:extLst>
          </p:cNvPr>
          <p:cNvSpPr txBox="1"/>
          <p:nvPr/>
        </p:nvSpPr>
        <p:spPr>
          <a:xfrm>
            <a:off x="178132" y="723008"/>
            <a:ext cx="713761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E3DDF41-4E9F-0BEE-38A8-9657933CBDD4}"/>
              </a:ext>
            </a:extLst>
          </p:cNvPr>
          <p:cNvSpPr/>
          <p:nvPr/>
        </p:nvSpPr>
        <p:spPr>
          <a:xfrm>
            <a:off x="972432" y="723009"/>
            <a:ext cx="428152" cy="548801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1F416A-7CA9-F432-9418-ACCA210FB877}"/>
              </a:ext>
            </a:extLst>
          </p:cNvPr>
          <p:cNvCxnSpPr>
            <a:cxnSpLocks/>
          </p:cNvCxnSpPr>
          <p:nvPr/>
        </p:nvCxnSpPr>
        <p:spPr>
          <a:xfrm flipV="1">
            <a:off x="1247376" y="1928800"/>
            <a:ext cx="6991460" cy="122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4AB53E9-E96D-1E48-167D-F8D6B51A477C}"/>
              </a:ext>
            </a:extLst>
          </p:cNvPr>
          <p:cNvSpPr/>
          <p:nvPr/>
        </p:nvSpPr>
        <p:spPr>
          <a:xfrm>
            <a:off x="0" y="4303991"/>
            <a:ext cx="7850037" cy="2554007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AD269-43D5-B445-333B-0E4C186520C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6000" y="3902722"/>
            <a:ext cx="2262729" cy="177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7BDA6-966F-231A-A742-6799FD286873}"/>
              </a:ext>
            </a:extLst>
          </p:cNvPr>
          <p:cNvSpPr txBox="1"/>
          <p:nvPr/>
        </p:nvSpPr>
        <p:spPr>
          <a:xfrm>
            <a:off x="8358729" y="3302557"/>
            <a:ext cx="383327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14: This visual has the Drill Down and Drill through functionality. The </a:t>
            </a:r>
            <a:r>
              <a:rPr lang="en-US" dirty="0">
                <a:highlight>
                  <a:srgbClr val="FFFF00"/>
                </a:highlight>
              </a:rPr>
              <a:t>Blue Button </a:t>
            </a:r>
            <a:r>
              <a:rPr lang="en-US" dirty="0"/>
              <a:t>has the info on how to use that Chart.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E9D62-7FEC-F033-E029-898D53091E81}"/>
              </a:ext>
            </a:extLst>
          </p:cNvPr>
          <p:cNvSpPr txBox="1"/>
          <p:nvPr/>
        </p:nvSpPr>
        <p:spPr>
          <a:xfrm>
            <a:off x="129336" y="5396328"/>
            <a:ext cx="713761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3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94FD7-357B-8B4D-EF48-F6FA63AA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5003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007352-4875-8591-2A40-3D5E38A3A5E3}"/>
              </a:ext>
            </a:extLst>
          </p:cNvPr>
          <p:cNvSpPr/>
          <p:nvPr/>
        </p:nvSpPr>
        <p:spPr>
          <a:xfrm>
            <a:off x="0" y="1"/>
            <a:ext cx="7850037" cy="150962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BBE3E-4673-0FBB-B045-374CBE9C099C}"/>
              </a:ext>
            </a:extLst>
          </p:cNvPr>
          <p:cNvSpPr txBox="1"/>
          <p:nvPr/>
        </p:nvSpPr>
        <p:spPr>
          <a:xfrm>
            <a:off x="7444596" y="1509623"/>
            <a:ext cx="405441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AB53E9-E96D-1E48-167D-F8D6B51A477C}"/>
              </a:ext>
            </a:extLst>
          </p:cNvPr>
          <p:cNvSpPr/>
          <p:nvPr/>
        </p:nvSpPr>
        <p:spPr>
          <a:xfrm>
            <a:off x="0" y="1811547"/>
            <a:ext cx="7850037" cy="5046451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AD269-43D5-B445-333B-0E4C186520C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86136" y="1811547"/>
            <a:ext cx="672593" cy="20911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7BDA6-966F-231A-A742-6799FD286873}"/>
              </a:ext>
            </a:extLst>
          </p:cNvPr>
          <p:cNvSpPr txBox="1"/>
          <p:nvPr/>
        </p:nvSpPr>
        <p:spPr>
          <a:xfrm>
            <a:off x="8358729" y="3302557"/>
            <a:ext cx="383327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14: This visual has the Drill Down and Drill through functionality. The </a:t>
            </a:r>
            <a:r>
              <a:rPr lang="en-US" dirty="0">
                <a:highlight>
                  <a:srgbClr val="FFFF00"/>
                </a:highlight>
              </a:rPr>
              <a:t>Blue Button </a:t>
            </a:r>
            <a:r>
              <a:rPr lang="en-US" dirty="0"/>
              <a:t>has the info on how to use that Chart.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E9D62-7FEC-F033-E029-898D53091E81}"/>
              </a:ext>
            </a:extLst>
          </p:cNvPr>
          <p:cNvSpPr txBox="1"/>
          <p:nvPr/>
        </p:nvSpPr>
        <p:spPr>
          <a:xfrm>
            <a:off x="129336" y="5396328"/>
            <a:ext cx="713761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C530AD1-75CC-67E4-F75C-C0DC6109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0658"/>
            <a:ext cx="5768840" cy="2297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971889-A931-F6BC-13B8-504EE81F3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0646"/>
            <a:ext cx="5768840" cy="2276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2F3E1-FBE9-8EB7-ECF7-6B3D6AEB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264" y="20635"/>
            <a:ext cx="5855104" cy="2270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F4E2C-E91C-098C-18D9-C1FC8939FCD7}"/>
              </a:ext>
            </a:extLst>
          </p:cNvPr>
          <p:cNvSpPr txBox="1"/>
          <p:nvPr/>
        </p:nvSpPr>
        <p:spPr>
          <a:xfrm>
            <a:off x="8238836" y="1487612"/>
            <a:ext cx="38332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15: Click on the button highlighted to </a:t>
            </a:r>
            <a:r>
              <a:rPr lang="en-US" dirty="0">
                <a:highlight>
                  <a:srgbClr val="FFFF00"/>
                </a:highlight>
              </a:rPr>
              <a:t>activate Drill Down. </a:t>
            </a:r>
            <a:r>
              <a:rPr lang="en-US" dirty="0"/>
              <a:t>And click on one of the Slice.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BBE3E-4673-0FBB-B045-374CBE9C099C}"/>
              </a:ext>
            </a:extLst>
          </p:cNvPr>
          <p:cNvSpPr txBox="1"/>
          <p:nvPr/>
        </p:nvSpPr>
        <p:spPr>
          <a:xfrm>
            <a:off x="3731492" y="20635"/>
            <a:ext cx="203200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1F416A-7CA9-F432-9418-ACCA210FB877}"/>
              </a:ext>
            </a:extLst>
          </p:cNvPr>
          <p:cNvCxnSpPr>
            <a:cxnSpLocks/>
          </p:cNvCxnSpPr>
          <p:nvPr/>
        </p:nvCxnSpPr>
        <p:spPr>
          <a:xfrm>
            <a:off x="3934692" y="318998"/>
            <a:ext cx="4304143" cy="14242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AD269-43D5-B445-333B-0E4C186520C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463636" y="3764222"/>
            <a:ext cx="4895093" cy="3414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7BDA6-966F-231A-A742-6799FD286873}"/>
              </a:ext>
            </a:extLst>
          </p:cNvPr>
          <p:cNvSpPr txBox="1"/>
          <p:nvPr/>
        </p:nvSpPr>
        <p:spPr>
          <a:xfrm>
            <a:off x="8358729" y="3302557"/>
            <a:ext cx="38332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16: Once we click on one of the Slice it will start showing selected </a:t>
            </a:r>
            <a:r>
              <a:rPr lang="en-US" dirty="0">
                <a:highlight>
                  <a:srgbClr val="FFFF00"/>
                </a:highlight>
              </a:rPr>
              <a:t>Demographic Category by Year Slices</a:t>
            </a:r>
            <a:r>
              <a:rPr lang="en-US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E9D62-7FEC-F033-E029-898D53091E81}"/>
              </a:ext>
            </a:extLst>
          </p:cNvPr>
          <p:cNvSpPr txBox="1"/>
          <p:nvPr/>
        </p:nvSpPr>
        <p:spPr>
          <a:xfrm>
            <a:off x="1810085" y="5357709"/>
            <a:ext cx="1562405" cy="184666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7E1F3-2DA2-2EC6-BE8B-844FBC173E85}"/>
              </a:ext>
            </a:extLst>
          </p:cNvPr>
          <p:cNvCxnSpPr>
            <a:cxnSpLocks/>
          </p:cNvCxnSpPr>
          <p:nvPr/>
        </p:nvCxnSpPr>
        <p:spPr>
          <a:xfrm>
            <a:off x="3372490" y="1715382"/>
            <a:ext cx="4866345" cy="4445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2EA3E9-F548-9A90-C64A-739F6F77204B}"/>
              </a:ext>
            </a:extLst>
          </p:cNvPr>
          <p:cNvSpPr txBox="1"/>
          <p:nvPr/>
        </p:nvSpPr>
        <p:spPr>
          <a:xfrm>
            <a:off x="3693086" y="5366636"/>
            <a:ext cx="1904150" cy="184665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6DB505-809B-8356-8415-1530EBE5269C}"/>
              </a:ext>
            </a:extLst>
          </p:cNvPr>
          <p:cNvCxnSpPr>
            <a:cxnSpLocks/>
          </p:cNvCxnSpPr>
          <p:nvPr/>
        </p:nvCxnSpPr>
        <p:spPr>
          <a:xfrm flipV="1">
            <a:off x="4590473" y="5016242"/>
            <a:ext cx="3768256" cy="3414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D6C0E9-A179-BD95-0CAC-0CC1FAB51CBD}"/>
              </a:ext>
            </a:extLst>
          </p:cNvPr>
          <p:cNvSpPr txBox="1"/>
          <p:nvPr/>
        </p:nvSpPr>
        <p:spPr>
          <a:xfrm>
            <a:off x="8358729" y="4627971"/>
            <a:ext cx="38332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17: Right Click on one of the slices to Drill Through to the </a:t>
            </a:r>
            <a:r>
              <a:rPr lang="en-US" dirty="0">
                <a:highlight>
                  <a:srgbClr val="FFFF00"/>
                </a:highlight>
              </a:rPr>
              <a:t>“Demographic Category Details Tab”</a:t>
            </a:r>
          </a:p>
        </p:txBody>
      </p:sp>
    </p:spTree>
    <p:extLst>
      <p:ext uri="{BB962C8B-B14F-4D97-AF65-F5344CB8AC3E}">
        <p14:creationId xmlns:p14="http://schemas.microsoft.com/office/powerpoint/2010/main" val="87109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B29FE-D630-F3D1-5E5C-B56D5DBC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88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007352-4875-8591-2A40-3D5E38A3A5E3}"/>
              </a:ext>
            </a:extLst>
          </p:cNvPr>
          <p:cNvSpPr/>
          <p:nvPr/>
        </p:nvSpPr>
        <p:spPr>
          <a:xfrm>
            <a:off x="0" y="0"/>
            <a:ext cx="8238835" cy="685799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F4E2C-E91C-098C-18D9-C1FC8939FCD7}"/>
              </a:ext>
            </a:extLst>
          </p:cNvPr>
          <p:cNvSpPr txBox="1"/>
          <p:nvPr/>
        </p:nvSpPr>
        <p:spPr>
          <a:xfrm>
            <a:off x="8238836" y="1487612"/>
            <a:ext cx="38332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18: For the entire Tab 5 filtering. It can, be done through Slicers Panel.</a:t>
            </a:r>
          </a:p>
          <a:p>
            <a:r>
              <a:rPr lang="en-US" dirty="0"/>
              <a:t>Choose your desired criteria.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BBE3E-4673-0FBB-B045-374CBE9C099C}"/>
              </a:ext>
            </a:extLst>
          </p:cNvPr>
          <p:cNvSpPr txBox="1"/>
          <p:nvPr/>
        </p:nvSpPr>
        <p:spPr>
          <a:xfrm>
            <a:off x="275387" y="1236727"/>
            <a:ext cx="713761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E3DDF41-4E9F-0BEE-38A8-9657933CBDD4}"/>
              </a:ext>
            </a:extLst>
          </p:cNvPr>
          <p:cNvSpPr/>
          <p:nvPr/>
        </p:nvSpPr>
        <p:spPr>
          <a:xfrm>
            <a:off x="972432" y="1236725"/>
            <a:ext cx="496150" cy="555200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1F416A-7CA9-F432-9418-ACCA210FB877}"/>
              </a:ext>
            </a:extLst>
          </p:cNvPr>
          <p:cNvCxnSpPr>
            <a:cxnSpLocks/>
          </p:cNvCxnSpPr>
          <p:nvPr/>
        </p:nvCxnSpPr>
        <p:spPr>
          <a:xfrm flipV="1">
            <a:off x="1247376" y="1928800"/>
            <a:ext cx="6991460" cy="122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CE9D62-7FEC-F033-E029-898D53091E81}"/>
              </a:ext>
            </a:extLst>
          </p:cNvPr>
          <p:cNvSpPr txBox="1"/>
          <p:nvPr/>
        </p:nvSpPr>
        <p:spPr>
          <a:xfrm>
            <a:off x="172750" y="4570765"/>
            <a:ext cx="1000268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7E1F3-2DA2-2EC6-BE8B-844FBC173E8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173018" y="2189018"/>
            <a:ext cx="7065817" cy="25664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5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D976C-D042-83BB-A65C-6A37A52A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86255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007352-4875-8591-2A40-3D5E38A3A5E3}"/>
              </a:ext>
            </a:extLst>
          </p:cNvPr>
          <p:cNvSpPr/>
          <p:nvPr/>
        </p:nvSpPr>
        <p:spPr>
          <a:xfrm>
            <a:off x="0" y="0"/>
            <a:ext cx="7786255" cy="685799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F4E2C-E91C-098C-18D9-C1FC8939FCD7}"/>
              </a:ext>
            </a:extLst>
          </p:cNvPr>
          <p:cNvSpPr txBox="1"/>
          <p:nvPr/>
        </p:nvSpPr>
        <p:spPr>
          <a:xfrm>
            <a:off x="8238836" y="1487612"/>
            <a:ext cx="38332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19: Operate the Animated Visual on Tab : “Tab6: Animated Visualization of Rates” </a:t>
            </a:r>
            <a:r>
              <a:rPr lang="en-US" dirty="0">
                <a:highlight>
                  <a:srgbClr val="FFFF00"/>
                </a:highlight>
              </a:rPr>
              <a:t>with these buttons.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BBE3E-4673-0FBB-B045-374CBE9C099C}"/>
              </a:ext>
            </a:extLst>
          </p:cNvPr>
          <p:cNvSpPr txBox="1"/>
          <p:nvPr/>
        </p:nvSpPr>
        <p:spPr>
          <a:xfrm>
            <a:off x="4743106" y="330201"/>
            <a:ext cx="1352894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1F416A-7CA9-F432-9418-ACCA210FB877}"/>
              </a:ext>
            </a:extLst>
          </p:cNvPr>
          <p:cNvCxnSpPr>
            <a:cxnSpLocks/>
          </p:cNvCxnSpPr>
          <p:nvPr/>
        </p:nvCxnSpPr>
        <p:spPr>
          <a:xfrm>
            <a:off x="5357091" y="699533"/>
            <a:ext cx="2881745" cy="12292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4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F86E9-A4EF-5B7E-D74D-0BD759AB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769096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D24CFF-21EA-7958-8FDE-E53024100881}"/>
              </a:ext>
            </a:extLst>
          </p:cNvPr>
          <p:cNvSpPr/>
          <p:nvPr/>
        </p:nvSpPr>
        <p:spPr>
          <a:xfrm>
            <a:off x="0" y="0"/>
            <a:ext cx="382524" cy="471055"/>
          </a:xfrm>
          <a:prstGeom prst="rect">
            <a:avLst/>
          </a:prstGeom>
          <a:solidFill>
            <a:srgbClr val="FFFF0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EF26C-F461-0849-372E-78D431802D1B}"/>
              </a:ext>
            </a:extLst>
          </p:cNvPr>
          <p:cNvSpPr txBox="1"/>
          <p:nvPr/>
        </p:nvSpPr>
        <p:spPr>
          <a:xfrm>
            <a:off x="8769096" y="1191387"/>
            <a:ext cx="341757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Step 20: There is a Hidden tab in the Report called, “Demographic Category Details Tab ” after the Drill Through we can go to the previous Tab with </a:t>
            </a:r>
            <a:r>
              <a:rPr lang="en-US" b="1" u="sng" dirty="0">
                <a:highlight>
                  <a:srgbClr val="FFFF00"/>
                </a:highlight>
              </a:rPr>
              <a:t>Back</a:t>
            </a:r>
            <a:r>
              <a:rPr lang="en-US" dirty="0"/>
              <a:t> button.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B8D204-4039-DF00-AD20-C103A69F9E7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2524" y="235528"/>
            <a:ext cx="8362190" cy="16599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5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87BA3-C395-61A3-B307-BD355952B20E}"/>
              </a:ext>
            </a:extLst>
          </p:cNvPr>
          <p:cNvSpPr txBox="1"/>
          <p:nvPr/>
        </p:nvSpPr>
        <p:spPr>
          <a:xfrm>
            <a:off x="4719781" y="3075057"/>
            <a:ext cx="2272146" cy="707886"/>
          </a:xfrm>
          <a:prstGeom prst="rect">
            <a:avLst/>
          </a:prstGeom>
          <a:solidFill>
            <a:srgbClr val="00ABAB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 THE END </a:t>
            </a:r>
          </a:p>
        </p:txBody>
      </p:sp>
    </p:spTree>
    <p:extLst>
      <p:ext uri="{BB962C8B-B14F-4D97-AF65-F5344CB8AC3E}">
        <p14:creationId xmlns:p14="http://schemas.microsoft.com/office/powerpoint/2010/main" val="84558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B61C9C-7ED1-A0F5-7BB8-B4DCA349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47" y="0"/>
            <a:ext cx="818624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201B30-00C0-DE69-3B99-ACA656658E8D}"/>
              </a:ext>
            </a:extLst>
          </p:cNvPr>
          <p:cNvSpPr/>
          <p:nvPr/>
        </p:nvSpPr>
        <p:spPr>
          <a:xfrm>
            <a:off x="0" y="0"/>
            <a:ext cx="8476488" cy="685800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BFB9F-78DD-E012-4A47-96A50E969F16}"/>
              </a:ext>
            </a:extLst>
          </p:cNvPr>
          <p:cNvSpPr txBox="1"/>
          <p:nvPr/>
        </p:nvSpPr>
        <p:spPr>
          <a:xfrm>
            <a:off x="8476488" y="978789"/>
            <a:ext cx="371551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2:Overview Tab has the </a:t>
            </a:r>
            <a:r>
              <a:rPr lang="en-US" b="1" dirty="0">
                <a:highlight>
                  <a:srgbClr val="FFFF00"/>
                </a:highlight>
              </a:rPr>
              <a:t>Back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button to take us back to the previous Tab where we were present last.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6058A-A2F2-BBEB-8DCA-1AEF3AAA7F89}"/>
              </a:ext>
            </a:extLst>
          </p:cNvPr>
          <p:cNvSpPr/>
          <p:nvPr/>
        </p:nvSpPr>
        <p:spPr>
          <a:xfrm>
            <a:off x="290247" y="0"/>
            <a:ext cx="292608" cy="571500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65CD05-BE71-EF36-355C-4340BF3B5F1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82855" y="461818"/>
            <a:ext cx="7893633" cy="9786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8E501-C506-EDEC-EBAD-6BA5489D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46" y="0"/>
            <a:ext cx="8253679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994C83-04E1-5442-B9AF-3088080589AA}"/>
              </a:ext>
            </a:extLst>
          </p:cNvPr>
          <p:cNvSpPr/>
          <p:nvPr/>
        </p:nvSpPr>
        <p:spPr>
          <a:xfrm>
            <a:off x="0" y="0"/>
            <a:ext cx="8543925" cy="3252494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F5070-9B8E-504C-66B2-EFF6154A096A}"/>
              </a:ext>
            </a:extLst>
          </p:cNvPr>
          <p:cNvSpPr/>
          <p:nvPr/>
        </p:nvSpPr>
        <p:spPr>
          <a:xfrm>
            <a:off x="-1" y="3703975"/>
            <a:ext cx="8543925" cy="3154025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528109-965F-9C43-3CA2-64E0A544DB81}"/>
              </a:ext>
            </a:extLst>
          </p:cNvPr>
          <p:cNvSpPr txBox="1"/>
          <p:nvPr/>
        </p:nvSpPr>
        <p:spPr>
          <a:xfrm>
            <a:off x="8543925" y="1775166"/>
            <a:ext cx="364807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3:  As we click on the hyperlinked </a:t>
            </a:r>
            <a:r>
              <a:rPr lang="en-US" b="1" i="1" u="sng" dirty="0">
                <a:solidFill>
                  <a:srgbClr val="00ABAB"/>
                </a:solidFill>
              </a:rPr>
              <a:t>Impact of Unemployment in Mental Health </a:t>
            </a:r>
            <a:r>
              <a:rPr lang="en-US" dirty="0"/>
              <a:t>it will take us to the user guide on how to navigate through the Scorecard.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47E3B9-1186-17C1-3693-C2ED096310B6}"/>
              </a:ext>
            </a:extLst>
          </p:cNvPr>
          <p:cNvCxnSpPr>
            <a:cxnSpLocks/>
          </p:cNvCxnSpPr>
          <p:nvPr/>
        </p:nvCxnSpPr>
        <p:spPr>
          <a:xfrm flipV="1">
            <a:off x="4271962" y="2513830"/>
            <a:ext cx="4271963" cy="10916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F5534-0A6B-1E25-5ED5-46C19ED0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0517"/>
            <a:ext cx="805707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007352-4875-8591-2A40-3D5E38A3A5E3}"/>
              </a:ext>
            </a:extLst>
          </p:cNvPr>
          <p:cNvSpPr/>
          <p:nvPr/>
        </p:nvSpPr>
        <p:spPr>
          <a:xfrm>
            <a:off x="0" y="-10517"/>
            <a:ext cx="8143336" cy="6868516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F4E2C-E91C-098C-18D9-C1FC8939FCD7}"/>
              </a:ext>
            </a:extLst>
          </p:cNvPr>
          <p:cNvSpPr txBox="1"/>
          <p:nvPr/>
        </p:nvSpPr>
        <p:spPr>
          <a:xfrm>
            <a:off x="8358729" y="3547321"/>
            <a:ext cx="38332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4: For the entire Tab 1 filtering. It can, be done through Slicers Panel.</a:t>
            </a:r>
          </a:p>
          <a:p>
            <a:r>
              <a:rPr lang="en-US" dirty="0"/>
              <a:t>Choose your desired criteria.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BBE3E-4673-0FBB-B045-374CBE9C099C}"/>
              </a:ext>
            </a:extLst>
          </p:cNvPr>
          <p:cNvSpPr txBox="1"/>
          <p:nvPr/>
        </p:nvSpPr>
        <p:spPr>
          <a:xfrm>
            <a:off x="28470" y="1334717"/>
            <a:ext cx="887393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C23E66-C17F-A3FE-E84D-F114F4F04F8F}"/>
              </a:ext>
            </a:extLst>
          </p:cNvPr>
          <p:cNvSpPr txBox="1"/>
          <p:nvPr/>
        </p:nvSpPr>
        <p:spPr>
          <a:xfrm>
            <a:off x="61006" y="4816300"/>
            <a:ext cx="825163" cy="369333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E3DDF41-4E9F-0BEE-38A8-9657933CBDD4}"/>
              </a:ext>
            </a:extLst>
          </p:cNvPr>
          <p:cNvSpPr/>
          <p:nvPr/>
        </p:nvSpPr>
        <p:spPr>
          <a:xfrm>
            <a:off x="972432" y="1671758"/>
            <a:ext cx="387127" cy="495145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1F416A-7CA9-F432-9418-ACCA210FB87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46063" y="2759989"/>
            <a:ext cx="7212666" cy="12489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4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DABA2-A7D3-60CE-5C90-A014FEE1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86" y="0"/>
            <a:ext cx="844406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8E3FCD-24B1-C718-2745-7F9C51ACB9E4}"/>
              </a:ext>
            </a:extLst>
          </p:cNvPr>
          <p:cNvSpPr/>
          <p:nvPr/>
        </p:nvSpPr>
        <p:spPr>
          <a:xfrm>
            <a:off x="-19" y="1492370"/>
            <a:ext cx="8419400" cy="536563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31D0B-A70A-449F-33C0-9C3522334C3B}"/>
              </a:ext>
            </a:extLst>
          </p:cNvPr>
          <p:cNvSpPr/>
          <p:nvPr/>
        </p:nvSpPr>
        <p:spPr>
          <a:xfrm>
            <a:off x="-24686" y="0"/>
            <a:ext cx="8444067" cy="80564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077EE-BEF6-595E-8D51-A75B21B2C174}"/>
              </a:ext>
            </a:extLst>
          </p:cNvPr>
          <p:cNvSpPr txBox="1"/>
          <p:nvPr/>
        </p:nvSpPr>
        <p:spPr>
          <a:xfrm>
            <a:off x="8743950" y="2066924"/>
            <a:ext cx="345757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Step 5: “Tab1: Depression &amp; Unemployment Analysis” we are showing 5 KPI’s. These KPI’s reflect the crucial Values of the Business.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27709-8FDE-163E-CD35-5CBBF14A6F2B}"/>
              </a:ext>
            </a:extLst>
          </p:cNvPr>
          <p:cNvSpPr/>
          <p:nvPr/>
        </p:nvSpPr>
        <p:spPr>
          <a:xfrm>
            <a:off x="-24686" y="805645"/>
            <a:ext cx="8444067" cy="686725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13C43E-8E74-18B3-D25D-535E373711B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8419381" y="1149008"/>
            <a:ext cx="324569" cy="151808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3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91F325-1943-E102-BDE8-42CEBC2B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" y="0"/>
            <a:ext cx="9048776" cy="66525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8E3FCD-24B1-C718-2745-7F9C51ACB9E4}"/>
              </a:ext>
            </a:extLst>
          </p:cNvPr>
          <p:cNvSpPr/>
          <p:nvPr/>
        </p:nvSpPr>
        <p:spPr>
          <a:xfrm>
            <a:off x="-25" y="1810326"/>
            <a:ext cx="9048776" cy="50476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077EE-BEF6-595E-8D51-A75B21B2C174}"/>
              </a:ext>
            </a:extLst>
          </p:cNvPr>
          <p:cNvSpPr txBox="1"/>
          <p:nvPr/>
        </p:nvSpPr>
        <p:spPr>
          <a:xfrm>
            <a:off x="9448799" y="2048452"/>
            <a:ext cx="2641601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Step 6: “Tab1: Depression &amp; Unemployment Analysis” this is a Drill Down chart please read the Tool Tip is </a:t>
            </a:r>
            <a:r>
              <a:rPr lang="en-US" b="1" dirty="0">
                <a:highlight>
                  <a:srgbClr val="FFFF00"/>
                </a:highlight>
              </a:rPr>
              <a:t>Blue Color </a:t>
            </a:r>
            <a:r>
              <a:rPr lang="en-US" dirty="0"/>
              <a:t>to understand how to use the visual.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13C43E-8E74-18B3-D25D-535E373711B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9057742" y="1694877"/>
            <a:ext cx="391057" cy="136923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62FC1-53C8-0EF3-A416-21213D9E5B13}"/>
              </a:ext>
            </a:extLst>
          </p:cNvPr>
          <p:cNvSpPr/>
          <p:nvPr/>
        </p:nvSpPr>
        <p:spPr>
          <a:xfrm>
            <a:off x="-9014" y="0"/>
            <a:ext cx="9048776" cy="143371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D35F9-AE56-1960-5B8C-5AB9762806F6}"/>
              </a:ext>
            </a:extLst>
          </p:cNvPr>
          <p:cNvSpPr txBox="1"/>
          <p:nvPr/>
        </p:nvSpPr>
        <p:spPr>
          <a:xfrm>
            <a:off x="8746835" y="1433718"/>
            <a:ext cx="310907" cy="522317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3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F6336F-E498-BBD3-B0C1-09AD2A9F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48452"/>
            <a:ext cx="5601184" cy="2364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28F7D5-D7D6-529A-BF56-B8BBC135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68"/>
            <a:ext cx="5601184" cy="201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0077EE-BEF6-595E-8D51-A75B21B2C174}"/>
              </a:ext>
            </a:extLst>
          </p:cNvPr>
          <p:cNvSpPr txBox="1"/>
          <p:nvPr/>
        </p:nvSpPr>
        <p:spPr>
          <a:xfrm>
            <a:off x="8127998" y="277091"/>
            <a:ext cx="2641601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Step 6: Click on the button highlighted to </a:t>
            </a:r>
            <a:r>
              <a:rPr lang="en-US" dirty="0">
                <a:highlight>
                  <a:srgbClr val="FFFF00"/>
                </a:highlight>
              </a:rPr>
              <a:t>activate Drill Down</a:t>
            </a:r>
            <a:r>
              <a:rPr lang="en-US" dirty="0"/>
              <a:t>. And click on one of the Bar.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13C43E-8E74-18B3-D25D-535E373711BA}"/>
              </a:ext>
            </a:extLst>
          </p:cNvPr>
          <p:cNvCxnSpPr>
            <a:cxnSpLocks/>
          </p:cNvCxnSpPr>
          <p:nvPr/>
        </p:nvCxnSpPr>
        <p:spPr>
          <a:xfrm>
            <a:off x="4341091" y="138545"/>
            <a:ext cx="3786907" cy="73871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5D35F9-AE56-1960-5B8C-5AB9762806F6}"/>
              </a:ext>
            </a:extLst>
          </p:cNvPr>
          <p:cNvSpPr txBox="1"/>
          <p:nvPr/>
        </p:nvSpPr>
        <p:spPr>
          <a:xfrm>
            <a:off x="4045525" y="0"/>
            <a:ext cx="295565" cy="277091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5364D2-1A65-B06E-7A7F-1186343BD6E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64001" y="1629951"/>
            <a:ext cx="4063997" cy="880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1FA843-615E-9AAE-0441-63B15E92CF4A}"/>
              </a:ext>
            </a:extLst>
          </p:cNvPr>
          <p:cNvSpPr txBox="1"/>
          <p:nvPr/>
        </p:nvSpPr>
        <p:spPr>
          <a:xfrm>
            <a:off x="8127998" y="2048452"/>
            <a:ext cx="2641601" cy="92333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Step 7: Again, click on one of the Bar to see data by </a:t>
            </a:r>
            <a:r>
              <a:rPr lang="en-US" dirty="0">
                <a:highlight>
                  <a:srgbClr val="FFFF00"/>
                </a:highlight>
              </a:rPr>
              <a:t>Demographics Category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85FFB0-6991-D007-AE8B-93E45A86C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2826"/>
            <a:ext cx="5601185" cy="246147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F769F6-2A14-7FFA-D7D9-398E70AD53B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327236" y="3715256"/>
            <a:ext cx="3800762" cy="16051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A41C2C-FF3B-30E5-52EC-D2AA77810C22}"/>
              </a:ext>
            </a:extLst>
          </p:cNvPr>
          <p:cNvSpPr txBox="1"/>
          <p:nvPr/>
        </p:nvSpPr>
        <p:spPr>
          <a:xfrm>
            <a:off x="8127998" y="4720232"/>
            <a:ext cx="2641601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Step 8: Again, click on one of the Bar to see data through </a:t>
            </a:r>
            <a:r>
              <a:rPr lang="en-US" dirty="0">
                <a:highlight>
                  <a:srgbClr val="FFFF00"/>
                </a:highlight>
              </a:rPr>
              <a:t>“Sex”, “Race” “Ethnicity or Total”</a:t>
            </a:r>
          </a:p>
        </p:txBody>
      </p:sp>
    </p:spTree>
    <p:extLst>
      <p:ext uri="{BB962C8B-B14F-4D97-AF65-F5344CB8AC3E}">
        <p14:creationId xmlns:p14="http://schemas.microsoft.com/office/powerpoint/2010/main" val="191004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C67D1C-B4CA-4FF5-64F6-A03BC8CB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48"/>
            <a:ext cx="8582022" cy="67445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07F94A-2411-519E-7B2D-DBF640D27417}"/>
              </a:ext>
            </a:extLst>
          </p:cNvPr>
          <p:cNvSpPr/>
          <p:nvPr/>
        </p:nvSpPr>
        <p:spPr>
          <a:xfrm>
            <a:off x="0" y="1985818"/>
            <a:ext cx="8582022" cy="487218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DDC1E-392C-F403-8E49-2CE90BBAE3D3}"/>
              </a:ext>
            </a:extLst>
          </p:cNvPr>
          <p:cNvSpPr/>
          <p:nvPr/>
        </p:nvSpPr>
        <p:spPr>
          <a:xfrm>
            <a:off x="-1" y="0"/>
            <a:ext cx="8582023" cy="147985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E8264-7C12-7B51-2C86-F9A825642DD6}"/>
              </a:ext>
            </a:extLst>
          </p:cNvPr>
          <p:cNvSpPr txBox="1"/>
          <p:nvPr/>
        </p:nvSpPr>
        <p:spPr>
          <a:xfrm>
            <a:off x="2001118" y="1479853"/>
            <a:ext cx="5092410" cy="48832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B75DF-ACB2-6942-2176-C7D0FE416F6C}"/>
              </a:ext>
            </a:extLst>
          </p:cNvPr>
          <p:cNvSpPr txBox="1"/>
          <p:nvPr/>
        </p:nvSpPr>
        <p:spPr>
          <a:xfrm>
            <a:off x="8677274" y="961669"/>
            <a:ext cx="351472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Step 9: “Tab2: Family Income by Year Analysis ” on the Visual of </a:t>
            </a:r>
            <a:r>
              <a:rPr lang="en-US" b="1" u="sng" dirty="0">
                <a:solidFill>
                  <a:srgbClr val="86BC25"/>
                </a:solidFill>
              </a:rPr>
              <a:t>TOP</a:t>
            </a:r>
            <a:r>
              <a:rPr lang="en-US" b="1" dirty="0"/>
              <a:t> </a:t>
            </a:r>
            <a:r>
              <a:rPr lang="en-US" b="1" u="sng" dirty="0">
                <a:solidFill>
                  <a:srgbClr val="86BC25"/>
                </a:solidFill>
              </a:rPr>
              <a:t>10 States Median Family Income by Year </a:t>
            </a:r>
            <a:r>
              <a:rPr lang="en-US" dirty="0"/>
              <a:t>we are passing the parameter values to visual and with the help of tile button (Parameters) we are doing the instantaneous slicing and dicing by </a:t>
            </a:r>
            <a:r>
              <a:rPr lang="en-US" dirty="0">
                <a:highlight>
                  <a:srgbClr val="FFFF00"/>
                </a:highlight>
              </a:rPr>
              <a:t>“Mean Family Income” and “Median Family Income”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EE6667-E4BC-E4AC-A4BE-EE95ED24BA2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93528" y="1724015"/>
            <a:ext cx="1583746" cy="6688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2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28ED7-12A6-2A5F-A44C-0A9AD5BE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587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007352-4875-8591-2A40-3D5E38A3A5E3}"/>
              </a:ext>
            </a:extLst>
          </p:cNvPr>
          <p:cNvSpPr/>
          <p:nvPr/>
        </p:nvSpPr>
        <p:spPr>
          <a:xfrm>
            <a:off x="-1" y="0"/>
            <a:ext cx="8358730" cy="685800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F4E2C-E91C-098C-18D9-C1FC8939FCD7}"/>
              </a:ext>
            </a:extLst>
          </p:cNvPr>
          <p:cNvSpPr txBox="1"/>
          <p:nvPr/>
        </p:nvSpPr>
        <p:spPr>
          <a:xfrm>
            <a:off x="8358729" y="3547321"/>
            <a:ext cx="38332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10: For the entire Tab 2 filtering. It can, be done through Slicers Panel.</a:t>
            </a:r>
          </a:p>
          <a:p>
            <a:r>
              <a:rPr lang="en-US" dirty="0"/>
              <a:t>Choose your desired criteria.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BBE3E-4673-0FBB-B045-374CBE9C099C}"/>
              </a:ext>
            </a:extLst>
          </p:cNvPr>
          <p:cNvSpPr txBox="1"/>
          <p:nvPr/>
        </p:nvSpPr>
        <p:spPr>
          <a:xfrm>
            <a:off x="258670" y="1910981"/>
            <a:ext cx="713761" cy="36933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E3DDF41-4E9F-0BEE-38A8-9657933CBDD4}"/>
              </a:ext>
            </a:extLst>
          </p:cNvPr>
          <p:cNvSpPr/>
          <p:nvPr/>
        </p:nvSpPr>
        <p:spPr>
          <a:xfrm>
            <a:off x="972432" y="2152073"/>
            <a:ext cx="432301" cy="46366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1F416A-7CA9-F432-9418-ACCA210FB87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46063" y="2759989"/>
            <a:ext cx="7212666" cy="12489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8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17fe5f-1866-47ac-a857-6181b3391e5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76DD2A92BC324B9D778F60A7DE5342" ma:contentTypeVersion="9" ma:contentTypeDescription="Create a new document." ma:contentTypeScope="" ma:versionID="7f725d3ffde36a3e8b5597cbbb126dbb">
  <xsd:schema xmlns:xsd="http://www.w3.org/2001/XMLSchema" xmlns:xs="http://www.w3.org/2001/XMLSchema" xmlns:p="http://schemas.microsoft.com/office/2006/metadata/properties" xmlns:ns3="d817fe5f-1866-47ac-a857-6181b3391e5a" xmlns:ns4="007d03ff-80e1-4336-8944-87dff8e7ae45" targetNamespace="http://schemas.microsoft.com/office/2006/metadata/properties" ma:root="true" ma:fieldsID="cfb9895edd7725f9665ee8ff4f14a850" ns3:_="" ns4:_="">
    <xsd:import namespace="d817fe5f-1866-47ac-a857-6181b3391e5a"/>
    <xsd:import namespace="007d03ff-80e1-4336-8944-87dff8e7ae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7fe5f-1866-47ac-a857-6181b3391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d03ff-80e1-4336-8944-87dff8e7ae4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9F74A5-F7E1-4ACD-A724-46FA9B9132C9}">
  <ds:schemaRefs>
    <ds:schemaRef ds:uri="d817fe5f-1866-47ac-a857-6181b3391e5a"/>
    <ds:schemaRef ds:uri="http://schemas.microsoft.com/office/2006/documentManagement/types"/>
    <ds:schemaRef ds:uri="http://schemas.microsoft.com/office/infopath/2007/PartnerControls"/>
    <ds:schemaRef ds:uri="007d03ff-80e1-4336-8944-87dff8e7ae45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F83EE9-2700-4F8F-862B-6F0AACC73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7fe5f-1866-47ac-a857-6181b3391e5a"/>
    <ds:schemaRef ds:uri="007d03ff-80e1-4336-8944-87dff8e7ae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A53ABE-8BAC-4123-9FA9-6D9DD7361D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631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Kushwaha</dc:creator>
  <cp:lastModifiedBy>Akanksha Kushwaha</cp:lastModifiedBy>
  <cp:revision>4</cp:revision>
  <dcterms:created xsi:type="dcterms:W3CDTF">2023-04-16T02:01:13Z</dcterms:created>
  <dcterms:modified xsi:type="dcterms:W3CDTF">2024-07-13T14:54:42Z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0x010100AD76DD2A92BC324B9D778F60A7DE5342</vt:lpwstr>
  </property>
</Properties>
</file>