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313" r:id="rId6"/>
    <p:sldId id="315" r:id="rId7"/>
    <p:sldId id="324" r:id="rId8"/>
    <p:sldId id="322" r:id="rId9"/>
    <p:sldId id="261" r:id="rId10"/>
    <p:sldId id="320" r:id="rId11"/>
    <p:sldId id="325" r:id="rId12"/>
    <p:sldId id="326" r:id="rId13"/>
    <p:sldId id="311" r:id="rId14"/>
    <p:sldId id="323" r:id="rId15"/>
    <p:sldId id="262" r:id="rId16"/>
    <p:sldId id="26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  <p:embeddedFont>
      <p:font typeface="Raleway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35"/>
    <a:srgbClr val="6EA8B6"/>
    <a:srgbClr val="569AAA"/>
    <a:srgbClr val="3F717D"/>
    <a:srgbClr val="4C8897"/>
    <a:srgbClr val="64646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5ED08-687B-43BB-8B25-E11D14652781}" v="23" dt="2019-10-10T06:57:44.299"/>
  </p1510:revLst>
</p1510:revInfo>
</file>

<file path=ppt/tableStyles.xml><?xml version="1.0" encoding="utf-8"?>
<a:tblStyleLst xmlns:a="http://schemas.openxmlformats.org/drawingml/2006/main" def="{D443BD38-19B0-4261-A129-215D807D5F61}">
  <a:tblStyle styleId="{D443BD38-19B0-4261-A129-215D807D5F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30" autoAdjust="0"/>
    <p:restoredTop sz="87395" autoAdjust="0"/>
  </p:normalViewPr>
  <p:slideViewPr>
    <p:cSldViewPr snapToGrid="0">
      <p:cViewPr varScale="1">
        <p:scale>
          <a:sx n="95" d="100"/>
          <a:sy n="95" d="100"/>
        </p:scale>
        <p:origin x="51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82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16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a program that can sense, reason, act and adapt</a:t>
            </a:r>
          </a:p>
          <a:p>
            <a:r>
              <a:rPr lang="en-US" dirty="0"/>
              <a:t>ML: algorithms whose performance improve as they are exposed to more data over time</a:t>
            </a:r>
          </a:p>
          <a:p>
            <a:r>
              <a:rPr lang="en-US" dirty="0"/>
              <a:t>DL: subset of machine learning in which multilayered neural networks learn from vast amounts of data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9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5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a program that can sense, reason, act and adapt</a:t>
            </a:r>
          </a:p>
          <a:p>
            <a:r>
              <a:rPr lang="en-US" dirty="0"/>
              <a:t>ML: algorithms whose performance improve as they are exposed to more data over time</a:t>
            </a:r>
          </a:p>
          <a:p>
            <a:r>
              <a:rPr lang="en-US" dirty="0"/>
              <a:t>DL: subset of machine learning in which multilayered neural networks learn from vast amounts of data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90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14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Logos/written 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06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Logos/written 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65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Logos/written 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88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97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727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bg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1D2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1D2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>
            <a:endParaRPr/>
          </a:p>
        </p:txBody>
      </p:sp>
      <p:sp>
        <p:nvSpPr>
          <p:cNvPr id="10" name="Shape 39">
            <a:extLst>
              <a:ext uri="{FF2B5EF4-FFF2-40B4-BE49-F238E27FC236}">
                <a16:creationId xmlns:a16="http://schemas.microsoft.com/office/drawing/2014/main" id="{AF1F2025-BBB8-4689-8C2A-A3FFC6166126}"/>
              </a:ext>
            </a:extLst>
          </p:cNvPr>
          <p:cNvSpPr txBox="1">
            <a:spLocks/>
          </p:cNvSpPr>
          <p:nvPr userDrawn="1"/>
        </p:nvSpPr>
        <p:spPr>
          <a:xfrm>
            <a:off x="3049160" y="4833096"/>
            <a:ext cx="3389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600" dirty="0"/>
              <a:t>@akankshamalik96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63C482-9CDD-4085-ADD6-ED68EE496B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8937" y="4812213"/>
            <a:ext cx="371465" cy="371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bg>
      <p:bgPr>
        <a:solidFill>
          <a:srgbClr val="1D293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39">
            <a:extLst>
              <a:ext uri="{FF2B5EF4-FFF2-40B4-BE49-F238E27FC236}">
                <a16:creationId xmlns:a16="http://schemas.microsoft.com/office/drawing/2014/main" id="{AF1F2025-BBB8-4689-8C2A-A3FFC6166126}"/>
              </a:ext>
            </a:extLst>
          </p:cNvPr>
          <p:cNvSpPr txBox="1">
            <a:spLocks/>
          </p:cNvSpPr>
          <p:nvPr userDrawn="1"/>
        </p:nvSpPr>
        <p:spPr>
          <a:xfrm>
            <a:off x="3049160" y="4833096"/>
            <a:ext cx="3389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600" dirty="0"/>
              <a:t>@akankshamalik96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63C482-9CDD-4085-ADD6-ED68EE496B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8937" y="4812213"/>
            <a:ext cx="371465" cy="3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 flipH="1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D2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>
            <a:endParaRPr dirty="0"/>
          </a:p>
        </p:txBody>
      </p:sp>
      <p:cxnSp>
        <p:nvCxnSpPr>
          <p:cNvPr id="9" name="Shape 36">
            <a:extLst>
              <a:ext uri="{FF2B5EF4-FFF2-40B4-BE49-F238E27FC236}">
                <a16:creationId xmlns:a16="http://schemas.microsoft.com/office/drawing/2014/main" id="{9667A128-A500-4FFF-8898-CD2DB42F53DA}"/>
              </a:ext>
            </a:extLst>
          </p:cNvPr>
          <p:cNvCxnSpPr/>
          <p:nvPr userDrawn="1"/>
        </p:nvCxnSpPr>
        <p:spPr>
          <a:xfrm>
            <a:off x="398092" y="4603086"/>
            <a:ext cx="3840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39">
            <a:extLst>
              <a:ext uri="{FF2B5EF4-FFF2-40B4-BE49-F238E27FC236}">
                <a16:creationId xmlns:a16="http://schemas.microsoft.com/office/drawing/2014/main" id="{2B88FE32-FA3D-4103-887F-1799D9041EF0}"/>
              </a:ext>
            </a:extLst>
          </p:cNvPr>
          <p:cNvSpPr txBox="1">
            <a:spLocks/>
          </p:cNvSpPr>
          <p:nvPr userDrawn="1"/>
        </p:nvSpPr>
        <p:spPr>
          <a:xfrm>
            <a:off x="627917" y="4603161"/>
            <a:ext cx="3389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600" dirty="0"/>
              <a:t>@akankshamalik96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83479-9B89-4707-83E7-0A44D05FA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694" y="4582278"/>
            <a:ext cx="371465" cy="371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 preserve="1">
  <p:cSld name="1_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 flipH="1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572000" y="0"/>
            <a:ext cx="4576876" cy="5157440"/>
          </a:xfrm>
          <a:prstGeom prst="rect">
            <a:avLst/>
          </a:prstGeom>
          <a:solidFill>
            <a:srgbClr val="1D2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4998088" y="4603086"/>
            <a:ext cx="3840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221588" y="608886"/>
            <a:ext cx="3393300" cy="67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225813" y="1308311"/>
            <a:ext cx="33933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227913" y="4603161"/>
            <a:ext cx="33891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bg1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r>
              <a:rPr lang="en-US" dirty="0"/>
              <a:t>@akankshamalik96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FE9FE-D0F6-4A1E-A306-11AE3F79C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73294" y="4560402"/>
            <a:ext cx="415218" cy="4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4D85-68D3-434A-A2A2-7EA3A19A1564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CD11-4716-4C34-B113-E6B30FEF0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2" r:id="rId3"/>
    <p:sldLayoutId id="2147483652" r:id="rId4"/>
    <p:sldLayoutId id="2147483661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131618" y="2026460"/>
            <a:ext cx="80313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bg1"/>
                </a:solidFill>
                <a:latin typeface="Playfair Display" panose="020B0604020202020204" charset="0"/>
              </a:rPr>
              <a:t>Putting the Fast in fast.ai – Machine Learning Models in 15mins</a:t>
            </a:r>
            <a:endParaRPr b="1" dirty="0">
              <a:solidFill>
                <a:schemeClr val="bg1"/>
              </a:solidFill>
              <a:latin typeface="Playfair Display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528" y="386115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46052"/>
            <a:r>
              <a:rPr lang="en-IE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anose="020B0604020202020204" charset="0"/>
              </a:rPr>
              <a:t>Akanksha Malik</a:t>
            </a:r>
          </a:p>
          <a:p>
            <a:pPr defTabSz="946052"/>
            <a:r>
              <a:rPr lang="en-IE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anose="020B0604020202020204" charset="0"/>
              </a:rPr>
              <a:t>      @akankshamalik96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11EEE-245F-4467-BD52-7FF2584F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8" y="4260259"/>
            <a:ext cx="642366" cy="642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06105-D941-4D2F-ABEC-D589A31D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558" y="3511055"/>
            <a:ext cx="2042525" cy="1654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endParaRPr dirty="0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589350" y="1505275"/>
            <a:ext cx="3393300" cy="6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Thank You for Listening!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593575" y="2204700"/>
            <a:ext cx="33933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Shape 376">
            <a:extLst>
              <a:ext uri="{FF2B5EF4-FFF2-40B4-BE49-F238E27FC236}">
                <a16:creationId xmlns:a16="http://schemas.microsoft.com/office/drawing/2014/main" id="{B94027E8-7D51-4D60-9E90-EF034D7877CE}"/>
              </a:ext>
            </a:extLst>
          </p:cNvPr>
          <p:cNvSpPr txBox="1">
            <a:spLocks/>
          </p:cNvSpPr>
          <p:nvPr/>
        </p:nvSpPr>
        <p:spPr>
          <a:xfrm>
            <a:off x="589351" y="3023825"/>
            <a:ext cx="2873695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AU" sz="2400" dirty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https://github.com/akankshamalik/ whatbearisit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5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9A3AAE-40E7-4147-B39F-D602A730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7" y="572597"/>
            <a:ext cx="3543427" cy="1727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49F45F-4063-47D7-885F-FEB7E357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37" y="571066"/>
            <a:ext cx="3549705" cy="1730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1A0E6-98DF-45B1-9FEA-9EE7871D6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7" y="2844475"/>
            <a:ext cx="3543427" cy="1727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E0B96F-5753-4710-B6C0-B64004E13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37" y="2845797"/>
            <a:ext cx="3549705" cy="17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99B7E-100A-4261-BD80-F6E8A0B1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005"/>
          <a:stretch/>
        </p:blipFill>
        <p:spPr>
          <a:xfrm>
            <a:off x="482600" y="482601"/>
            <a:ext cx="8178800" cy="3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5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6D57D9-C8CF-462A-B7C6-E2185DF8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" r="1" b="3374"/>
          <a:stretch/>
        </p:blipFill>
        <p:spPr>
          <a:xfrm>
            <a:off x="482600" y="482601"/>
            <a:ext cx="8178800" cy="3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217A-6AB5-45F0-B213-6336042817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227913" y="4603161"/>
            <a:ext cx="3389100" cy="329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@</a:t>
            </a:r>
            <a:r>
              <a:rPr lang="en-AU" dirty="0"/>
              <a:t>akankshamalik96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53D4E-CE70-45A3-B5FE-F74954DCA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4" t="17153" r="-2184" b="8409"/>
          <a:stretch/>
        </p:blipFill>
        <p:spPr>
          <a:xfrm>
            <a:off x="0" y="1"/>
            <a:ext cx="473468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294F3-5A92-498F-9956-22B210B63E6B}"/>
              </a:ext>
            </a:extLst>
          </p:cNvPr>
          <p:cNvSpPr/>
          <p:nvPr/>
        </p:nvSpPr>
        <p:spPr>
          <a:xfrm>
            <a:off x="5038665" y="2048530"/>
            <a:ext cx="3767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6052"/>
            <a:r>
              <a:rPr lang="en-IE" sz="2800" b="1" dirty="0">
                <a:solidFill>
                  <a:schemeClr val="bg1"/>
                </a:solidFill>
                <a:latin typeface="Playfair Display" panose="020B0604020202020204" charset="0"/>
              </a:rPr>
              <a:t>A little bit about me…</a:t>
            </a:r>
          </a:p>
        </p:txBody>
      </p:sp>
    </p:spTree>
    <p:extLst>
      <p:ext uri="{BB962C8B-B14F-4D97-AF65-F5344CB8AC3E}">
        <p14:creationId xmlns:p14="http://schemas.microsoft.com/office/powerpoint/2010/main" val="124298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5513762-C868-4860-960B-8AC1CDE421DE}"/>
              </a:ext>
            </a:extLst>
          </p:cNvPr>
          <p:cNvSpPr/>
          <p:nvPr/>
        </p:nvSpPr>
        <p:spPr>
          <a:xfrm>
            <a:off x="4849445" y="539750"/>
            <a:ext cx="4028832" cy="4064000"/>
          </a:xfrm>
          <a:prstGeom prst="ellipse">
            <a:avLst/>
          </a:prstGeom>
          <a:solidFill>
            <a:schemeClr val="accent2"/>
          </a:solidFill>
          <a:ln>
            <a:solidFill>
              <a:srgbClr val="1D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1D730-1BB5-4D66-809C-2D639E04AFA1}"/>
              </a:ext>
            </a:extLst>
          </p:cNvPr>
          <p:cNvSpPr/>
          <p:nvPr/>
        </p:nvSpPr>
        <p:spPr>
          <a:xfrm>
            <a:off x="589350" y="2048530"/>
            <a:ext cx="318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6052"/>
            <a:r>
              <a:rPr lang="en-IE" sz="2800" b="1" dirty="0">
                <a:solidFill>
                  <a:schemeClr val="bg1"/>
                </a:solidFill>
                <a:latin typeface="Playfair Display" panose="020B0604020202020204" charset="0"/>
              </a:rPr>
              <a:t>Machine Learning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73D235-4A1D-40B5-86D6-7A655A6D7B4A}"/>
              </a:ext>
            </a:extLst>
          </p:cNvPr>
          <p:cNvSpPr/>
          <p:nvPr/>
        </p:nvSpPr>
        <p:spPr>
          <a:xfrm>
            <a:off x="5345731" y="1555262"/>
            <a:ext cx="3055808" cy="30484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D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65A2D0-45AC-4B68-AEBA-3D28F1D7B045}"/>
              </a:ext>
            </a:extLst>
          </p:cNvPr>
          <p:cNvSpPr/>
          <p:nvPr/>
        </p:nvSpPr>
        <p:spPr>
          <a:xfrm>
            <a:off x="5869353" y="2571750"/>
            <a:ext cx="2000739" cy="20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D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17262-B982-40B6-83D2-18C459AF659E}"/>
              </a:ext>
            </a:extLst>
          </p:cNvPr>
          <p:cNvSpPr txBox="1"/>
          <p:nvPr/>
        </p:nvSpPr>
        <p:spPr>
          <a:xfrm>
            <a:off x="5353541" y="1062890"/>
            <a:ext cx="30558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anose="020B0604020202020204" charset="0"/>
              </a:rPr>
              <a:t>Artificial Intelligence</a:t>
            </a:r>
            <a:endParaRPr lang="en-AU" sz="2300" b="1" dirty="0">
              <a:solidFill>
                <a:schemeClr val="tx1">
                  <a:lumMod val="75000"/>
                  <a:lumOff val="25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B8654-6160-4E27-86F3-6C95C74D0D78}"/>
              </a:ext>
            </a:extLst>
          </p:cNvPr>
          <p:cNvSpPr txBox="1"/>
          <p:nvPr/>
        </p:nvSpPr>
        <p:spPr>
          <a:xfrm>
            <a:off x="5580185" y="2135107"/>
            <a:ext cx="267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anose="020B0604020202020204" charset="0"/>
              </a:rPr>
              <a:t>Machine Learning</a:t>
            </a:r>
            <a:endParaRPr lang="en-AU" sz="2300" b="1" dirty="0">
              <a:solidFill>
                <a:schemeClr val="tx1">
                  <a:lumMod val="75000"/>
                  <a:lumOff val="25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0AE8F-DD36-49C6-AE0B-BCB7E5DFFE74}"/>
              </a:ext>
            </a:extLst>
          </p:cNvPr>
          <p:cNvSpPr txBox="1"/>
          <p:nvPr/>
        </p:nvSpPr>
        <p:spPr>
          <a:xfrm>
            <a:off x="5836140" y="3403084"/>
            <a:ext cx="2260599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anose="020B0604020202020204" charset="0"/>
              </a:rPr>
              <a:t>Deep Learning</a:t>
            </a:r>
            <a:endParaRPr lang="en-AU" sz="2220" b="1" dirty="0">
              <a:solidFill>
                <a:schemeClr val="tx1">
                  <a:lumMod val="75000"/>
                  <a:lumOff val="25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A956B-8EC0-4C8A-83AF-EE8C0377331F}"/>
              </a:ext>
            </a:extLst>
          </p:cNvPr>
          <p:cNvSpPr/>
          <p:nvPr/>
        </p:nvSpPr>
        <p:spPr>
          <a:xfrm>
            <a:off x="3589037" y="2048530"/>
            <a:ext cx="40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6052"/>
            <a:r>
              <a:rPr lang="en-IE" sz="2800" b="1" dirty="0">
                <a:solidFill>
                  <a:schemeClr val="bg1"/>
                </a:solidFill>
                <a:latin typeface="Playfair Display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5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3" grpId="0"/>
      <p:bldP spid="14" grpId="0"/>
      <p:bldP spid="15" grpId="0"/>
      <p:bldP spid="16" grpId="1"/>
      <p:bldP spid="16" grpId="2"/>
      <p:bldP spid="1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93575" y="2513628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fast.ai</a:t>
            </a:r>
            <a:endParaRPr sz="2800" b="1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593575" y="481380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90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C1D730-1BB5-4D66-809C-2D639E04AFA1}"/>
              </a:ext>
            </a:extLst>
          </p:cNvPr>
          <p:cNvSpPr/>
          <p:nvPr/>
        </p:nvSpPr>
        <p:spPr>
          <a:xfrm>
            <a:off x="589350" y="2048530"/>
            <a:ext cx="3255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6052"/>
            <a:r>
              <a:rPr lang="en-IE" sz="2800" b="1" dirty="0">
                <a:solidFill>
                  <a:schemeClr val="bg1"/>
                </a:solidFill>
                <a:latin typeface="Playfair Display" panose="020B0604020202020204" charset="0"/>
              </a:rPr>
              <a:t>Transfer Learning</a:t>
            </a:r>
          </a:p>
        </p:txBody>
      </p:sp>
      <p:pic>
        <p:nvPicPr>
          <p:cNvPr id="17" name="Picture 2" descr="Image result for imdb logo">
            <a:extLst>
              <a:ext uri="{FF2B5EF4-FFF2-40B4-BE49-F238E27FC236}">
                <a16:creationId xmlns:a16="http://schemas.microsoft.com/office/drawing/2014/main" id="{22431F9C-F9B5-4FCC-B0E6-3C884CB0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26" y="1238577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ikipedia logo">
            <a:extLst>
              <a:ext uri="{FF2B5EF4-FFF2-40B4-BE49-F238E27FC236}">
                <a16:creationId xmlns:a16="http://schemas.microsoft.com/office/drawing/2014/main" id="{71A5B9B1-E933-4811-929E-C7C9F0CC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63" y="1162376"/>
            <a:ext cx="1990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mdb logo">
            <a:extLst>
              <a:ext uri="{FF2B5EF4-FFF2-40B4-BE49-F238E27FC236}">
                <a16:creationId xmlns:a16="http://schemas.microsoft.com/office/drawing/2014/main" id="{5124DAC3-1B03-4DDE-8605-CA9D795A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88" y="139097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wikipedia logo">
            <a:extLst>
              <a:ext uri="{FF2B5EF4-FFF2-40B4-BE49-F238E27FC236}">
                <a16:creationId xmlns:a16="http://schemas.microsoft.com/office/drawing/2014/main" id="{65C99D25-8CCD-43EE-ACE8-2F2CD04E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79" y="1314774"/>
            <a:ext cx="1990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fast.ai</a:t>
            </a:r>
            <a:endParaRPr sz="2800" b="1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593575" y="481380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1</a:t>
            </a:r>
            <a:endParaRPr dirty="0"/>
          </a:p>
        </p:txBody>
      </p:sp>
      <p:sp>
        <p:nvSpPr>
          <p:cNvPr id="5" name="Shape 177"/>
          <p:cNvSpPr txBox="1">
            <a:spLocks/>
          </p:cNvSpPr>
          <p:nvPr/>
        </p:nvSpPr>
        <p:spPr>
          <a:xfrm>
            <a:off x="1221743" y="2509051"/>
            <a:ext cx="2657625" cy="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24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Computer Vision</a:t>
            </a:r>
            <a:endParaRPr lang="en" sz="2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6" name="Shape 177"/>
          <p:cNvSpPr txBox="1">
            <a:spLocks/>
          </p:cNvSpPr>
          <p:nvPr/>
        </p:nvSpPr>
        <p:spPr>
          <a:xfrm>
            <a:off x="5103446" y="2325635"/>
            <a:ext cx="2844800" cy="14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Font typeface="Raleway Light"/>
              <a:buNone/>
            </a:pPr>
            <a:r>
              <a:rPr lang="en-US" sz="24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Natural Language Processing</a:t>
            </a: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EFC30-D473-41F0-AE91-7ECC9AE3CA55}"/>
              </a:ext>
            </a:extLst>
          </p:cNvPr>
          <p:cNvSpPr/>
          <p:nvPr/>
        </p:nvSpPr>
        <p:spPr>
          <a:xfrm>
            <a:off x="1081810" y="1664678"/>
            <a:ext cx="2937492" cy="277688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731459-E379-4A28-AD49-E3DF128545D4}"/>
              </a:ext>
            </a:extLst>
          </p:cNvPr>
          <p:cNvSpPr/>
          <p:nvPr/>
        </p:nvSpPr>
        <p:spPr>
          <a:xfrm>
            <a:off x="5010754" y="1664678"/>
            <a:ext cx="2937492" cy="277688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Setup</a:t>
            </a:r>
            <a:endParaRPr sz="2800" b="1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593575" y="481380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1</a:t>
            </a:r>
            <a:endParaRPr dirty="0"/>
          </a:p>
        </p:txBody>
      </p:sp>
      <p:sp>
        <p:nvSpPr>
          <p:cNvPr id="5" name="Shape 177"/>
          <p:cNvSpPr txBox="1">
            <a:spLocks/>
          </p:cNvSpPr>
          <p:nvPr/>
        </p:nvSpPr>
        <p:spPr>
          <a:xfrm>
            <a:off x="1221743" y="2509051"/>
            <a:ext cx="2657625" cy="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Font typeface="Raleway Light"/>
              <a:buNone/>
            </a:pPr>
            <a:r>
              <a:rPr lang="en-US" sz="24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Data Science VM</a:t>
            </a:r>
            <a:endParaRPr lang="en" sz="2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6" name="Shape 177"/>
          <p:cNvSpPr txBox="1">
            <a:spLocks/>
          </p:cNvSpPr>
          <p:nvPr/>
        </p:nvSpPr>
        <p:spPr>
          <a:xfrm>
            <a:off x="5103446" y="2523889"/>
            <a:ext cx="2844800" cy="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Font typeface="Raleway Light"/>
              <a:buNone/>
            </a:pPr>
            <a:r>
              <a:rPr lang="en-AU" sz="24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Jupyter</a:t>
            </a:r>
            <a:r>
              <a:rPr lang="en-AU" sz="24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 Notebooks</a:t>
            </a: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EFC30-D473-41F0-AE91-7ECC9AE3CA55}"/>
              </a:ext>
            </a:extLst>
          </p:cNvPr>
          <p:cNvSpPr/>
          <p:nvPr/>
        </p:nvSpPr>
        <p:spPr>
          <a:xfrm>
            <a:off x="1081810" y="1664678"/>
            <a:ext cx="2937492" cy="277688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731459-E379-4A28-AD49-E3DF128545D4}"/>
              </a:ext>
            </a:extLst>
          </p:cNvPr>
          <p:cNvSpPr/>
          <p:nvPr/>
        </p:nvSpPr>
        <p:spPr>
          <a:xfrm>
            <a:off x="5010754" y="1664678"/>
            <a:ext cx="2937492" cy="277688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</p:spTree>
    <p:extLst>
      <p:ext uri="{BB962C8B-B14F-4D97-AF65-F5344CB8AC3E}">
        <p14:creationId xmlns:p14="http://schemas.microsoft.com/office/powerpoint/2010/main" val="65808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Virtual Machine</a:t>
            </a:r>
            <a:endParaRPr sz="2800" b="1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593575" y="481380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1</a:t>
            </a:r>
            <a:endParaRPr dirty="0"/>
          </a:p>
        </p:txBody>
      </p:sp>
      <p:sp>
        <p:nvSpPr>
          <p:cNvPr id="5" name="Shape 177"/>
          <p:cNvSpPr txBox="1">
            <a:spLocks/>
          </p:cNvSpPr>
          <p:nvPr/>
        </p:nvSpPr>
        <p:spPr>
          <a:xfrm>
            <a:off x="1209712" y="2344618"/>
            <a:ext cx="6927646" cy="144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http://aka.ms/dsvm/fastai</a:t>
            </a:r>
            <a:endParaRPr lang="en" sz="4000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2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Get the Data!</a:t>
            </a:r>
            <a:endParaRPr sz="2800" b="1" dirty="0">
              <a:solidFill>
                <a:schemeClr val="bg1"/>
              </a:solidFill>
              <a:latin typeface="Playfair Display" panose="020B0604020202020204" charset="0"/>
              <a:cs typeface="Microsoft Tai Le" panose="020B0502040204020203" pitchFamily="34" charset="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593575" y="4813800"/>
            <a:ext cx="7956600" cy="3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1</a:t>
            </a:r>
            <a:endParaRPr dirty="0"/>
          </a:p>
        </p:txBody>
      </p:sp>
      <p:sp>
        <p:nvSpPr>
          <p:cNvPr id="5" name="Shape 177"/>
          <p:cNvSpPr txBox="1">
            <a:spLocks/>
          </p:cNvSpPr>
          <p:nvPr/>
        </p:nvSpPr>
        <p:spPr>
          <a:xfrm>
            <a:off x="228617" y="1574597"/>
            <a:ext cx="8686516" cy="144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Light"/>
              <a:buChar char="∙"/>
              <a:defRPr sz="1600" b="0" i="0" u="none" strike="noStrike" cap="none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urls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Array.from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document.querySelectorAll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('.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rg_di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. 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rg_meta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')).map(el=&gt;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JSON.parse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el.textContent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).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ou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);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copy(</a:t>
            </a:r>
            <a:r>
              <a:rPr lang="en-US" sz="2800" b="1" dirty="0" err="1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urls.join</a:t>
            </a:r>
            <a:r>
              <a:rPr lang="en-US" sz="2800" b="1" dirty="0">
                <a:solidFill>
                  <a:schemeClr val="bg1"/>
                </a:solidFill>
                <a:latin typeface="Playfair Display" panose="020B0604020202020204" charset="0"/>
                <a:cs typeface="Microsoft Tai Le" panose="020B0502040204020203" pitchFamily="34" charset="0"/>
              </a:rPr>
              <a:t>('\n'));</a:t>
            </a:r>
          </a:p>
        </p:txBody>
      </p:sp>
    </p:spTree>
    <p:extLst>
      <p:ext uri="{BB962C8B-B14F-4D97-AF65-F5344CB8AC3E}">
        <p14:creationId xmlns:p14="http://schemas.microsoft.com/office/powerpoint/2010/main" val="422129675"/>
      </p:ext>
    </p:extLst>
  </p:cSld>
  <p:clrMapOvr>
    <a:masterClrMapping/>
  </p:clrMapOvr>
</p:sld>
</file>

<file path=ppt/theme/theme1.xml><?xml version="1.0" encoding="utf-8"?>
<a:theme xmlns:a="http://schemas.openxmlformats.org/drawingml/2006/main" name="Is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5538F62747D45A3F5D21B22269421" ma:contentTypeVersion="10" ma:contentTypeDescription="Create a new document." ma:contentTypeScope="" ma:versionID="25f2994e30a963968a4b5de402db692e">
  <xsd:schema xmlns:xsd="http://www.w3.org/2001/XMLSchema" xmlns:xs="http://www.w3.org/2001/XMLSchema" xmlns:p="http://schemas.microsoft.com/office/2006/metadata/properties" xmlns:ns3="3e0e4800-ac47-4777-a884-fb31bcda3eda" xmlns:ns4="c0e9b7a9-672c-4d63-8920-76ef84a49806" targetNamespace="http://schemas.microsoft.com/office/2006/metadata/properties" ma:root="true" ma:fieldsID="88ce59e25ddad01035630946fcb64d1f" ns3:_="" ns4:_="">
    <xsd:import namespace="3e0e4800-ac47-4777-a884-fb31bcda3eda"/>
    <xsd:import namespace="c0e9b7a9-672c-4d63-8920-76ef84a49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e4800-ac47-4777-a884-fb31bcda3e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9b7a9-672c-4d63-8920-76ef84a498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C1C446-8058-4D02-8AA8-30F944A42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e4800-ac47-4777-a884-fb31bcda3eda"/>
    <ds:schemaRef ds:uri="c0e9b7a9-672c-4d63-8920-76ef84a49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26A451-32FE-4857-A645-535035F07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426B0F-5FA8-4F93-BA73-4AA3F425F8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18408</TotalTime>
  <Words>234</Words>
  <Application>Microsoft Office PowerPoint</Application>
  <PresentationFormat>On-screen Show (16:9)</PresentationFormat>
  <Paragraphs>42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Playfair Display</vt:lpstr>
      <vt:lpstr>Arial</vt:lpstr>
      <vt:lpstr>Raleway Light</vt:lpstr>
      <vt:lpstr>Calibri</vt:lpstr>
      <vt:lpstr>Isabella template</vt:lpstr>
      <vt:lpstr>Putting the Fast in fast.ai – Machine Learning Models in 15mins</vt:lpstr>
      <vt:lpstr>PowerPoint Presentation</vt:lpstr>
      <vt:lpstr>PowerPoint Presentation</vt:lpstr>
      <vt:lpstr>fast.ai</vt:lpstr>
      <vt:lpstr>PowerPoint Presentation</vt:lpstr>
      <vt:lpstr>fast.ai</vt:lpstr>
      <vt:lpstr>Setup</vt:lpstr>
      <vt:lpstr>Virtual Machine</vt:lpstr>
      <vt:lpstr>Get the Data!</vt:lpstr>
      <vt:lpstr>Thank You for Listening!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merits of the Irish Economic Breeding Index</dc:title>
  <dc:creator>Akanksha Malik</dc:creator>
  <cp:lastModifiedBy>Akanksha Malik</cp:lastModifiedBy>
  <cp:revision>151</cp:revision>
  <dcterms:modified xsi:type="dcterms:W3CDTF">2019-10-10T07:05:00Z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0x0101009AA5538F62747D45A3F5D21B22269421</vt:lpwstr>
  </property>
</Properties>
</file>