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99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57748"/>
            <a:ext cx="12192000" cy="4162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499"/>
                </a:moveTo>
                <a:lnTo>
                  <a:pt x="9143999" y="5143499"/>
                </a:lnTo>
                <a:lnTo>
                  <a:pt x="9143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A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28772" y="3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7"/>
                </a:moveTo>
                <a:lnTo>
                  <a:pt x="1015197" y="1015197"/>
                </a:lnTo>
                <a:lnTo>
                  <a:pt x="1015197" y="0"/>
                </a:lnTo>
                <a:lnTo>
                  <a:pt x="0" y="0"/>
                </a:lnTo>
                <a:lnTo>
                  <a:pt x="0" y="1015197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113513" y="0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36" y="0"/>
                </a:moveTo>
                <a:lnTo>
                  <a:pt x="0" y="1015227"/>
                </a:lnTo>
                <a:lnTo>
                  <a:pt x="1015136" y="1015227"/>
                </a:lnTo>
                <a:lnTo>
                  <a:pt x="1015136" y="0"/>
                </a:lnTo>
                <a:close/>
              </a:path>
            </a:pathLst>
          </a:custGeom>
          <a:solidFill>
            <a:srgbClr val="394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113665" y="122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05" y="0"/>
                </a:moveTo>
                <a:lnTo>
                  <a:pt x="0" y="0"/>
                </a:lnTo>
                <a:lnTo>
                  <a:pt x="0" y="1015227"/>
                </a:lnTo>
                <a:lnTo>
                  <a:pt x="1015105" y="0"/>
                </a:lnTo>
                <a:close/>
              </a:path>
            </a:pathLst>
          </a:custGeom>
          <a:solidFill>
            <a:srgbClr val="788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098407" y="122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05" y="0"/>
                </a:moveTo>
                <a:lnTo>
                  <a:pt x="0" y="0"/>
                </a:lnTo>
                <a:lnTo>
                  <a:pt x="1015105" y="1015105"/>
                </a:lnTo>
                <a:lnTo>
                  <a:pt x="1015105" y="0"/>
                </a:lnTo>
                <a:close/>
              </a:path>
            </a:pathLst>
          </a:custGeom>
          <a:solidFill>
            <a:srgbClr val="202C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28772" y="1015349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227" y="0"/>
                </a:moveTo>
                <a:lnTo>
                  <a:pt x="0" y="0"/>
                </a:lnTo>
                <a:lnTo>
                  <a:pt x="1015227" y="1015258"/>
                </a:lnTo>
                <a:lnTo>
                  <a:pt x="1015227" y="0"/>
                </a:lnTo>
                <a:close/>
              </a:path>
            </a:pathLst>
          </a:custGeom>
          <a:solidFill>
            <a:srgbClr val="788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539" y="537950"/>
            <a:ext cx="819892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2579" y="1915373"/>
            <a:ext cx="7558840" cy="105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483" y="1600350"/>
            <a:ext cx="47529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2625" algn="l"/>
                <a:tab pos="2827020" algn="l"/>
              </a:tabLst>
            </a:pP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Develop	For	Her -</a:t>
            </a:r>
            <a:r>
              <a:rPr sz="4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4.0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294" y="159989"/>
            <a:ext cx="1841625" cy="935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8259" y="160053"/>
            <a:ext cx="1118603" cy="680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4288" y="2635707"/>
            <a:ext cx="6950075" cy="171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Cybersecur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ty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Safeguarding from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Digi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250">
              <a:latin typeface="Times New Roman"/>
              <a:cs typeface="Times New Roman"/>
            </a:endParaRPr>
          </a:p>
          <a:p>
            <a:pPr marR="485775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Shak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hii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164465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PES U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ive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y,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galore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1135">
              <a:lnSpc>
                <a:spcPct val="100000"/>
              </a:lnSpc>
            </a:pPr>
            <a:r>
              <a:rPr dirty="0"/>
              <a:t>Encry</a:t>
            </a:r>
            <a:r>
              <a:rPr spc="-25" dirty="0"/>
              <a:t>p</a:t>
            </a:r>
            <a:r>
              <a:rPr dirty="0"/>
              <a:t>t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Sc</a:t>
            </a:r>
            <a:r>
              <a:rPr spc="-40" dirty="0"/>
              <a:t>r</a:t>
            </a:r>
            <a:r>
              <a:rPr spc="-5" dirty="0"/>
              <a:t>ee</a:t>
            </a:r>
            <a:r>
              <a:rPr spc="-15" dirty="0"/>
              <a:t>n</a:t>
            </a:r>
            <a:r>
              <a:rPr dirty="0"/>
              <a:t>shot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345" y="1666484"/>
            <a:ext cx="4253230" cy="2062480"/>
          </a:xfrm>
          <a:prstGeom prst="rect">
            <a:avLst/>
          </a:prstGeom>
          <a:solidFill>
            <a:srgbClr val="C5E0B3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eenshot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3983" y="2618107"/>
            <a:ext cx="1636266" cy="2656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9014" y="987579"/>
            <a:ext cx="5402183" cy="5402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40909" y="2062984"/>
            <a:ext cx="902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Gall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4435" y="3700019"/>
            <a:ext cx="6300094" cy="1886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71798" y="4320610"/>
            <a:ext cx="36195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nc</a:t>
            </a:r>
            <a:r>
              <a:rPr sz="2400" b="1" spc="1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ed!</a:t>
            </a:r>
            <a:r>
              <a:rPr sz="2400" b="1" spc="-10" dirty="0">
                <a:latin typeface="Calibri"/>
                <a:cs typeface="Calibri"/>
              </a:rPr>
              <a:t>!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egoe UI Symbol"/>
                <a:cs typeface="Segoe UI Symbol"/>
              </a:rPr>
              <a:t>😲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2293" y="2160910"/>
            <a:ext cx="1307844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1320">
              <a:lnSpc>
                <a:spcPct val="100000"/>
              </a:lnSpc>
            </a:pPr>
            <a:r>
              <a:rPr spc="-5" dirty="0"/>
              <a:t>Deep</a:t>
            </a:r>
            <a:r>
              <a:rPr spc="-90" dirty="0"/>
              <a:t>F</a:t>
            </a:r>
            <a:r>
              <a:rPr dirty="0"/>
              <a:t>a</a:t>
            </a:r>
            <a:r>
              <a:rPr spc="-85" dirty="0"/>
              <a:t>k</a:t>
            </a:r>
            <a:r>
              <a:rPr dirty="0"/>
              <a:t>e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N</a:t>
            </a:r>
            <a:r>
              <a:rPr spc="10" dirty="0"/>
              <a:t>o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676150"/>
            <a:ext cx="4576450" cy="3746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4297" y="2173480"/>
            <a:ext cx="4913254" cy="2751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4225" y="1319843"/>
            <a:ext cx="6086475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25" dirty="0">
                <a:latin typeface="Calibri"/>
                <a:cs typeface="Calibri"/>
              </a:rPr>
              <a:t>W</a:t>
            </a:r>
            <a:r>
              <a:rPr sz="3200" b="1" dirty="0">
                <a:latin typeface="Calibri"/>
                <a:cs typeface="Calibri"/>
              </a:rPr>
              <a:t>omen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60" dirty="0">
                <a:latin typeface="Calibri"/>
                <a:cs typeface="Calibri"/>
              </a:rPr>
              <a:t>f</a:t>
            </a:r>
            <a:r>
              <a:rPr sz="3200" b="1" dirty="0">
                <a:latin typeface="Calibri"/>
                <a:cs typeface="Calibri"/>
              </a:rPr>
              <a:t>or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Calibri"/>
                <a:cs typeface="Calibri"/>
              </a:rPr>
              <a:t>W</a:t>
            </a:r>
            <a:r>
              <a:rPr sz="3200" b="1" dirty="0">
                <a:latin typeface="Calibri"/>
                <a:cs typeface="Calibri"/>
              </a:rPr>
              <a:t>omen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alibri"/>
                <a:cs typeface="Calibri"/>
              </a:rPr>
              <a:t>@Di</a:t>
            </a:r>
            <a:r>
              <a:rPr sz="3200" b="1" spc="-60" dirty="0">
                <a:latin typeface="Calibri"/>
                <a:cs typeface="Calibri"/>
              </a:rPr>
              <a:t>v</a:t>
            </a:r>
            <a:r>
              <a:rPr sz="3200" b="1" dirty="0">
                <a:latin typeface="Calibri"/>
                <a:cs typeface="Calibri"/>
              </a:rPr>
              <a:t>aG</a:t>
            </a:r>
            <a:r>
              <a:rPr sz="3200" b="1" spc="-8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m</a:t>
            </a:r>
            <a:r>
              <a:rPr sz="3200" b="1" spc="-25" dirty="0">
                <a:latin typeface="MS Gothic"/>
                <a:cs typeface="MS Gothic"/>
              </a:rPr>
              <a:t>❤</a:t>
            </a:r>
            <a:r>
              <a:rPr sz="3200" b="1" spc="-1600" dirty="0">
                <a:latin typeface="Calibri"/>
                <a:cs typeface="Calibri"/>
              </a:rPr>
              <a:t>฀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178" y="714503"/>
            <a:ext cx="4189729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BL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TEM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6290" y="2477035"/>
            <a:ext cx="664845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915" indent="-323215">
              <a:lnSpc>
                <a:spcPct val="100000"/>
              </a:lnSpc>
              <a:buClr>
                <a:srgbClr val="FFFFFF"/>
              </a:buClr>
              <a:buSzPct val="68181"/>
              <a:buFont typeface="Times New Roman"/>
              <a:buChar char="●"/>
              <a:tabLst>
                <a:tab pos="336550" algn="l"/>
              </a:tabLst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Brief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ur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prob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lem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ent</a:t>
            </a:r>
            <a:endParaRPr sz="2200">
              <a:latin typeface="Times New Roman"/>
              <a:cs typeface="Times New Roman"/>
            </a:endParaRPr>
          </a:p>
          <a:p>
            <a:pPr marL="335915" indent="-323215">
              <a:lnSpc>
                <a:spcPct val="100000"/>
              </a:lnSpc>
              <a:buClr>
                <a:srgbClr val="FFFFFF"/>
              </a:buClr>
              <a:buSzPct val="68181"/>
              <a:buFont typeface="Times New Roman"/>
              <a:buChar char="●"/>
              <a:tabLst>
                <a:tab pos="336550" algn="l"/>
              </a:tabLst>
            </a:pP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xplanatio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prob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lem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ortant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endParaRPr sz="2200">
              <a:latin typeface="Times New Roman"/>
              <a:cs typeface="Times New Roman"/>
            </a:endParaRPr>
          </a:p>
          <a:p>
            <a:pPr marL="335915" indent="-323215">
              <a:lnSpc>
                <a:spcPct val="100000"/>
              </a:lnSpc>
              <a:buClr>
                <a:srgbClr val="FFFFFF"/>
              </a:buClr>
              <a:buSzPct val="68181"/>
              <a:buFont typeface="Times New Roman"/>
              <a:buChar char="●"/>
              <a:tabLst>
                <a:tab pos="336550" algn="l"/>
              </a:tabLst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addressing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blem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0385" y="197452"/>
            <a:ext cx="1076782" cy="65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E SOL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385" y="197452"/>
            <a:ext cx="1076782" cy="65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905" y="1706608"/>
            <a:ext cx="574040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soluti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ust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 brief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cr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pti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soluti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ink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solut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blem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osen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469900" algn="l"/>
              </a:tabLst>
            </a:pP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outc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ect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solut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io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000"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IT W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385" y="197452"/>
            <a:ext cx="1076782" cy="65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113" y="2054896"/>
            <a:ext cx="715264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 process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flow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ulated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age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proto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age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related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 idea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ow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soluti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hat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ay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llow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H ST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CK</a:t>
            </a:r>
            <a:r>
              <a:rPr sz="3000" b="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385" y="197452"/>
            <a:ext cx="1076782" cy="65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uideli</a:t>
            </a:r>
            <a:r>
              <a:rPr spc="-10" dirty="0"/>
              <a:t>n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: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Me</a:t>
            </a:r>
            <a:r>
              <a:rPr spc="5" dirty="0"/>
              <a:t>n</a:t>
            </a:r>
            <a:r>
              <a:rPr dirty="0"/>
              <a:t>tion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gra</a:t>
            </a:r>
            <a:r>
              <a:rPr spc="-25" dirty="0"/>
              <a:t>mm</a:t>
            </a:r>
            <a:r>
              <a:rPr dirty="0"/>
              <a:t>ing</a:t>
            </a:r>
            <a:r>
              <a:rPr spc="-25" dirty="0"/>
              <a:t> </a:t>
            </a:r>
            <a:r>
              <a:rPr dirty="0"/>
              <a:t>la</a:t>
            </a:r>
            <a:r>
              <a:rPr spc="5" dirty="0"/>
              <a:t>n</a:t>
            </a:r>
            <a:r>
              <a:rPr dirty="0"/>
              <a:t>gua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fra</a:t>
            </a:r>
            <a:r>
              <a:rPr spc="-25" dirty="0"/>
              <a:t>m</a:t>
            </a:r>
            <a:r>
              <a:rPr dirty="0"/>
              <a:t>e</a:t>
            </a:r>
            <a:r>
              <a:rPr spc="-10" dirty="0"/>
              <a:t>w</a:t>
            </a:r>
            <a:r>
              <a:rPr dirty="0"/>
              <a:t>or</a:t>
            </a:r>
            <a:r>
              <a:rPr spc="5" dirty="0"/>
              <a:t>k</a:t>
            </a:r>
            <a:r>
              <a:rPr dirty="0"/>
              <a:t>s,</a:t>
            </a:r>
            <a:r>
              <a:rPr spc="-5" dirty="0"/>
              <a:t> </a:t>
            </a:r>
            <a:r>
              <a:rPr dirty="0"/>
              <a:t>tools,</a:t>
            </a:r>
            <a:r>
              <a:rPr spc="-45" dirty="0"/>
              <a:t> </a:t>
            </a:r>
            <a:r>
              <a:rPr dirty="0"/>
              <a:t>librar</a:t>
            </a:r>
            <a:r>
              <a:rPr spc="5" dirty="0"/>
              <a:t>i</a:t>
            </a:r>
            <a:r>
              <a:rPr dirty="0"/>
              <a:t>es</a:t>
            </a:r>
            <a:r>
              <a:rPr spc="-35" dirty="0"/>
              <a:t> </a:t>
            </a:r>
            <a:r>
              <a:rPr spc="-20" dirty="0"/>
              <a:t>y</a:t>
            </a:r>
            <a:r>
              <a:rPr dirty="0"/>
              <a:t>our team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pla</a:t>
            </a:r>
            <a:r>
              <a:rPr spc="5" dirty="0"/>
              <a:t>n</a:t>
            </a:r>
            <a:r>
              <a:rPr dirty="0"/>
              <a:t>ni</a:t>
            </a:r>
            <a:r>
              <a:rPr spc="-10" dirty="0"/>
              <a:t>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use to de</a:t>
            </a:r>
            <a:r>
              <a:rPr spc="5" dirty="0"/>
              <a:t>v</a:t>
            </a:r>
            <a:r>
              <a:rPr dirty="0"/>
              <a:t>elop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pr</a:t>
            </a:r>
            <a:r>
              <a:rPr spc="5" dirty="0"/>
              <a:t>o</a:t>
            </a:r>
            <a:r>
              <a:rPr dirty="0"/>
              <a:t>to</a:t>
            </a:r>
            <a:r>
              <a:rPr spc="-10" dirty="0"/>
              <a:t>t</a:t>
            </a:r>
            <a:r>
              <a:rPr spc="-20" dirty="0"/>
              <a:t>y</a:t>
            </a:r>
            <a:r>
              <a:rPr dirty="0"/>
              <a:t>pe.</a:t>
            </a:r>
          </a:p>
          <a:p>
            <a:pPr marL="12700">
              <a:lnSpc>
                <a:spcPct val="100000"/>
              </a:lnSpc>
            </a:pPr>
            <a:r>
              <a:rPr spc="-20" dirty="0"/>
              <a:t>W</a:t>
            </a:r>
            <a:r>
              <a:rPr dirty="0"/>
              <a:t>hat</a:t>
            </a:r>
            <a:r>
              <a:rPr spc="5" dirty="0"/>
              <a:t> </a:t>
            </a:r>
            <a:r>
              <a:rPr dirty="0"/>
              <a:t>i</a:t>
            </a:r>
            <a:r>
              <a:rPr spc="5" dirty="0"/>
              <a:t>s</a:t>
            </a:r>
            <a:r>
              <a:rPr dirty="0"/>
              <a:t>/are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do</a:t>
            </a:r>
            <a:r>
              <a:rPr spc="-25" dirty="0"/>
              <a:t>m</a:t>
            </a:r>
            <a:r>
              <a:rPr dirty="0"/>
              <a:t>ains</a:t>
            </a:r>
            <a:r>
              <a:rPr spc="-15" dirty="0"/>
              <a:t> 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vered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solut</a:t>
            </a:r>
            <a:r>
              <a:rPr spc="-10" dirty="0"/>
              <a:t>i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?</a:t>
            </a:r>
          </a:p>
          <a:p>
            <a:pPr marL="12700">
              <a:lnSpc>
                <a:spcPct val="100000"/>
              </a:lnSpc>
            </a:pPr>
            <a:r>
              <a:rPr spc="-20" dirty="0"/>
              <a:t>W</a:t>
            </a:r>
            <a:r>
              <a:rPr dirty="0"/>
              <a:t>hat is</a:t>
            </a:r>
            <a:r>
              <a:rPr spc="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tech</a:t>
            </a:r>
            <a:r>
              <a:rPr spc="-10" dirty="0"/>
              <a:t> </a:t>
            </a:r>
            <a:r>
              <a:rPr dirty="0"/>
              <a:t>stack</a:t>
            </a:r>
            <a:r>
              <a:rPr spc="-10" dirty="0"/>
              <a:t> </a:t>
            </a:r>
            <a:r>
              <a:rPr spc="-20" dirty="0"/>
              <a:t>y</a:t>
            </a:r>
            <a:r>
              <a:rPr dirty="0"/>
              <a:t>ou </a:t>
            </a:r>
            <a:r>
              <a:rPr spc="-15" dirty="0"/>
              <a:t>w</a:t>
            </a:r>
            <a:r>
              <a:rPr dirty="0"/>
              <a:t>ill</a:t>
            </a:r>
            <a:r>
              <a:rPr spc="-1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fro</a:t>
            </a:r>
            <a:r>
              <a:rPr spc="5" dirty="0"/>
              <a:t>n</a:t>
            </a:r>
            <a:r>
              <a:rPr spc="40" dirty="0"/>
              <a:t>t</a:t>
            </a:r>
            <a:r>
              <a:rPr spc="-5" dirty="0"/>
              <a:t>-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d,</a:t>
            </a:r>
            <a:r>
              <a:rPr spc="-45" dirty="0"/>
              <a:t> </a:t>
            </a:r>
            <a:r>
              <a:rPr dirty="0"/>
              <a:t>backe</a:t>
            </a:r>
            <a:r>
              <a:rPr spc="5" dirty="0"/>
              <a:t>n</a:t>
            </a:r>
            <a:r>
              <a:rPr dirty="0"/>
              <a:t>d,</a:t>
            </a:r>
            <a:r>
              <a:rPr spc="-30" dirty="0"/>
              <a:t> </a:t>
            </a:r>
            <a:r>
              <a:rPr dirty="0"/>
              <a:t>database,</a:t>
            </a:r>
            <a:r>
              <a:rPr spc="-30" dirty="0"/>
              <a:t> </a:t>
            </a:r>
            <a:r>
              <a:rPr spc="-10" dirty="0"/>
              <a:t>A</a:t>
            </a:r>
            <a:r>
              <a:rPr dirty="0"/>
              <a:t>PI</a:t>
            </a:r>
            <a:r>
              <a:rPr spc="-5" dirty="0"/>
              <a:t> </a:t>
            </a:r>
            <a:r>
              <a:rPr dirty="0"/>
              <a:t>cal</a:t>
            </a:r>
            <a:r>
              <a:rPr spc="5" dirty="0"/>
              <a:t>l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SINESS</a:t>
            </a:r>
            <a:r>
              <a:rPr sz="3000" b="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PRO</a:t>
            </a:r>
            <a:r>
              <a:rPr sz="3000" b="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000" b="0" dirty="0">
                <a:solidFill>
                  <a:srgbClr val="FFFFFF"/>
                </a:solidFill>
                <a:latin typeface="Times New Roman"/>
                <a:cs typeface="Times New Roman"/>
              </a:rPr>
              <a:t>PECT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60385" y="197452"/>
            <a:ext cx="1076782" cy="65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5775" y="1714612"/>
            <a:ext cx="3633470" cy="1029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49885" algn="l"/>
              </a:tabLst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aud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enc</a:t>
            </a:r>
            <a:r>
              <a:rPr sz="1700" spc="-2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7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49885" algn="l"/>
              </a:tabLst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sz="17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wou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t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hey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it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7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49885" algn="l"/>
              </a:tabLst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fea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17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  <a:tabLst>
                <a:tab pos="349885" algn="l"/>
              </a:tabLst>
            </a:pP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bus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ness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app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ons?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8398" y="2089910"/>
            <a:ext cx="2678177" cy="2678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25561" y="2089910"/>
            <a:ext cx="2678177" cy="26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197" y="1145407"/>
            <a:ext cx="4242297" cy="2138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8568" y="1703446"/>
            <a:ext cx="238887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ou?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pho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;)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8911" y="3080125"/>
            <a:ext cx="2045461" cy="817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9995" y="3360036"/>
            <a:ext cx="3820795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#@</a:t>
            </a:r>
            <a:r>
              <a:rPr sz="1800" spc="-10" dirty="0">
                <a:latin typeface="Calibri"/>
                <a:cs typeface="Calibri"/>
              </a:rPr>
              <a:t>&amp;</a:t>
            </a:r>
            <a:r>
              <a:rPr sz="1800" dirty="0">
                <a:latin typeface="Calibri"/>
                <a:cs typeface="Calibri"/>
              </a:rPr>
              <a:t>*%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6713" y="3734561"/>
            <a:ext cx="2553843" cy="12876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89151" y="4657596"/>
            <a:ext cx="9093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an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6258" y="4572502"/>
            <a:ext cx="1798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0833" y="1522222"/>
            <a:ext cx="3984498" cy="398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19248" y="5703132"/>
            <a:ext cx="495173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sh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oc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Da</a:t>
            </a:r>
            <a:r>
              <a:rPr sz="2000" spc="-2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abus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lang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2995">
              <a:lnSpc>
                <a:spcPct val="100000"/>
              </a:lnSpc>
            </a:pPr>
            <a:r>
              <a:rPr dirty="0"/>
              <a:t>Sea</a:t>
            </a:r>
            <a:r>
              <a:rPr spc="-60" dirty="0"/>
              <a:t>r</a:t>
            </a:r>
            <a:r>
              <a:rPr spc="-5" dirty="0"/>
              <a:t>c</a:t>
            </a:r>
            <a:r>
              <a:rPr dirty="0"/>
              <a:t>h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/>
              <a:t>R</a:t>
            </a:r>
            <a:r>
              <a:rPr spc="-5" dirty="0"/>
              <a:t>epor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42995">
              <a:lnSpc>
                <a:spcPct val="100000"/>
              </a:lnSpc>
            </a:pPr>
            <a:r>
              <a:rPr dirty="0"/>
              <a:t>Sea</a:t>
            </a:r>
            <a:r>
              <a:rPr spc="-60" dirty="0"/>
              <a:t>r</a:t>
            </a:r>
            <a:r>
              <a:rPr spc="-5" dirty="0"/>
              <a:t>c</a:t>
            </a:r>
            <a:r>
              <a:rPr dirty="0"/>
              <a:t>h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/>
              <a:t>R</a:t>
            </a:r>
            <a:r>
              <a:rPr spc="-5" dirty="0"/>
              <a:t>epor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User</a:t>
            </a:r>
          </a:p>
        </p:txBody>
      </p:sp>
      <p:sp>
        <p:nvSpPr>
          <p:cNvPr id="3" name="object 3"/>
          <p:cNvSpPr/>
          <p:nvPr/>
        </p:nvSpPr>
        <p:spPr>
          <a:xfrm>
            <a:off x="7925561" y="2089910"/>
            <a:ext cx="2678177" cy="2678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8398" y="2089910"/>
            <a:ext cx="2678177" cy="26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4143" y="4657596"/>
            <a:ext cx="17983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1078" y="4572502"/>
            <a:ext cx="86804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6281" y="1907021"/>
            <a:ext cx="2045970" cy="646430"/>
          </a:xfrm>
          <a:custGeom>
            <a:avLst/>
            <a:gdLst/>
            <a:ahLst/>
            <a:cxnLst/>
            <a:rect l="l" t="t" r="r" b="b"/>
            <a:pathLst>
              <a:path w="2045970" h="646430">
                <a:moveTo>
                  <a:pt x="0" y="646319"/>
                </a:moveTo>
                <a:lnTo>
                  <a:pt x="2045457" y="646319"/>
                </a:lnTo>
                <a:lnTo>
                  <a:pt x="2045457" y="0"/>
                </a:lnTo>
                <a:lnTo>
                  <a:pt x="0" y="0"/>
                </a:lnTo>
                <a:lnTo>
                  <a:pt x="0" y="6463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45537" y="1982339"/>
            <a:ext cx="179260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@Sr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a,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eque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7280" y="2019044"/>
            <a:ext cx="2920493" cy="2920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1435" y="5605834"/>
            <a:ext cx="384047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ejec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fr</a:t>
            </a:r>
            <a:r>
              <a:rPr sz="1800" spc="-10" dirty="0">
                <a:latin typeface="Calibri"/>
                <a:cs typeface="Calibri"/>
              </a:rPr>
              <a:t>ien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0639" y="2921243"/>
            <a:ext cx="2990215" cy="6464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1800" b="1" spc="-5" dirty="0">
                <a:solidFill>
                  <a:srgbClr val="F34A29"/>
                </a:solidFill>
                <a:latin typeface="Calibri"/>
                <a:cs typeface="Calibri"/>
              </a:rPr>
              <a:t>@</a:t>
            </a:r>
            <a:r>
              <a:rPr sz="1800" b="1" spc="5" dirty="0">
                <a:solidFill>
                  <a:srgbClr val="F34A29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a</a:t>
            </a:r>
            <a:r>
              <a:rPr sz="1800" b="1" spc="-40" dirty="0">
                <a:solidFill>
                  <a:srgbClr val="F34A29"/>
                </a:solidFill>
                <a:latin typeface="Calibri"/>
                <a:cs typeface="Calibri"/>
              </a:rPr>
              <a:t>k</a:t>
            </a:r>
            <a:r>
              <a:rPr sz="1800" b="1" spc="-15" dirty="0">
                <a:solidFill>
                  <a:srgbClr val="F34A29"/>
                </a:solidFill>
                <a:latin typeface="Calibri"/>
                <a:cs typeface="Calibri"/>
              </a:rPr>
              <a:t>uMan</a:t>
            </a:r>
            <a:r>
              <a:rPr sz="1800" b="1" spc="-45" dirty="0">
                <a:solidFill>
                  <a:srgbClr val="F34A29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alSin</a:t>
            </a:r>
            <a:r>
              <a:rPr sz="1800" b="1" spc="-20" dirty="0">
                <a:solidFill>
                  <a:srgbClr val="F34A29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h</a:t>
            </a:r>
            <a:r>
              <a:rPr sz="1800" b="1" spc="-85" dirty="0">
                <a:solidFill>
                  <a:srgbClr val="F34A2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has</a:t>
            </a:r>
            <a:endParaRPr sz="18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b</a:t>
            </a:r>
            <a:r>
              <a:rPr sz="1800" b="1" spc="5" dirty="0">
                <a:solidFill>
                  <a:srgbClr val="F34A29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F34A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n</a:t>
            </a:r>
            <a:r>
              <a:rPr sz="1800" b="1" spc="-45" dirty="0">
                <a:solidFill>
                  <a:srgbClr val="F34A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b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l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c</a:t>
            </a:r>
            <a:r>
              <a:rPr sz="1800" b="1" spc="-50" dirty="0">
                <a:solidFill>
                  <a:srgbClr val="F34A29"/>
                </a:solidFill>
                <a:latin typeface="Calibri"/>
                <a:cs typeface="Calibri"/>
              </a:rPr>
              <a:t>k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d</a:t>
            </a:r>
            <a:r>
              <a:rPr sz="1800" b="1" spc="-50" dirty="0">
                <a:solidFill>
                  <a:srgbClr val="F34A29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34A29"/>
                </a:solidFill>
                <a:latin typeface="Calibri"/>
                <a:cs typeface="Calibri"/>
              </a:rPr>
              <a:t>b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y</a:t>
            </a:r>
            <a:r>
              <a:rPr sz="1800" b="1" spc="-80" dirty="0">
                <a:solidFill>
                  <a:srgbClr val="F34A2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F34A29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an</a:t>
            </a:r>
            <a:r>
              <a:rPr sz="1800" b="1" spc="-15" dirty="0">
                <a:solidFill>
                  <a:srgbClr val="F34A29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34A29"/>
                </a:solidFill>
                <a:latin typeface="Calibri"/>
                <a:cs typeface="Calibri"/>
              </a:rPr>
              <a:t>sha.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38818" y="2787152"/>
            <a:ext cx="914400" cy="914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1132" y="511804"/>
            <a:ext cx="32677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Encry</a:t>
            </a:r>
            <a:r>
              <a:rPr sz="3200" b="1" spc="-25" dirty="0">
                <a:latin typeface="Calibri"/>
                <a:cs typeface="Calibri"/>
              </a:rPr>
              <a:t>p</a:t>
            </a:r>
            <a:r>
              <a:rPr sz="3200" b="1" dirty="0">
                <a:latin typeface="Calibri"/>
                <a:cs typeface="Calibri"/>
              </a:rPr>
              <a:t>t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Sc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ee</a:t>
            </a:r>
            <a:r>
              <a:rPr sz="3200" b="1" spc="-15" dirty="0">
                <a:latin typeface="Calibri"/>
                <a:cs typeface="Calibri"/>
              </a:rPr>
              <a:t>n</a:t>
            </a:r>
            <a:r>
              <a:rPr sz="3200" b="1" dirty="0">
                <a:latin typeface="Calibri"/>
                <a:cs typeface="Calibri"/>
              </a:rPr>
              <a:t>shot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186" y="1258496"/>
            <a:ext cx="5402183" cy="540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9453" y="2194553"/>
            <a:ext cx="1534034" cy="1534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3293" y="3660647"/>
            <a:ext cx="1534034" cy="1534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1807" y="2629530"/>
            <a:ext cx="4253230" cy="2062480"/>
          </a:xfrm>
          <a:prstGeom prst="rect">
            <a:avLst/>
          </a:prstGeom>
          <a:solidFill>
            <a:srgbClr val="C5E0B3"/>
          </a:solidFill>
        </p:spPr>
        <p:txBody>
          <a:bodyPr vert="horz" wrap="square" lIns="0" tIns="0" rIns="0" bIns="0" rtlCol="0">
            <a:spAutoFit/>
          </a:bodyPr>
          <a:lstStyle/>
          <a:p>
            <a:pPr marL="1358900" marR="785495" indent="-56261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sc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eenshot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allery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Benutzerdefiniert</PresentationFormat>
  <Paragraphs>57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PowerPoint-Präsentation</vt:lpstr>
      <vt:lpstr>THE SOLUTION</vt:lpstr>
      <vt:lpstr>HOW IT WORKS</vt:lpstr>
      <vt:lpstr>TECH STACK USED</vt:lpstr>
      <vt:lpstr>BUSINESS PROSPECT</vt:lpstr>
      <vt:lpstr>Search and Report User</vt:lpstr>
      <vt:lpstr>Search and Report User</vt:lpstr>
      <vt:lpstr>PowerPoint-Präsentation</vt:lpstr>
      <vt:lpstr>Encrypt Screenshot</vt:lpstr>
      <vt:lpstr>DeepFake or Not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2024-03-10T05:54:30Z</dcterms:created>
  <dcterms:modified xsi:type="dcterms:W3CDTF">2024-03-10T04:54:32Z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LastSaved">
    <vt:filetime>2024-03-10T00:00:00Z</vt:filetime>
  </property>
</Properties>
</file>