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d79fa5f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d79fa5f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9d79fa5f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9d79fa5f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9d79fa5f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9d79fa5f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9d79fa5f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9d79fa5f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3bab457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3bab457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381735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 For Her - 4.0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92631" y="2484250"/>
            <a:ext cx="7454684" cy="592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- Safeguarding from the Digital World </a:t>
            </a:r>
            <a:endParaRPr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00" y="160025"/>
            <a:ext cx="1841600" cy="9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00" y="160024"/>
            <a:ext cx="1118602" cy="6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172792" y="3180875"/>
            <a:ext cx="2798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Shakthii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2229199" y="3877500"/>
            <a:ext cx="5000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 University, Bangalore</a:t>
            </a:r>
            <a:endParaRPr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SOLUTION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60950" y="1053227"/>
            <a:ext cx="8222100" cy="27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solution must include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brief description on what the solution 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do you think the solution is relevant to the problem you have chosen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are the outcomes you expect out of this solution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HOW IT WORKS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60950" y="1196402"/>
            <a:ext cx="8222100" cy="27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A process flow chart or simulated image of prototype or any relevant image related to your idea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How do you plan to make your solution work ?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What are the steps you may follow ?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TECH STACK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256450" y="2571749"/>
            <a:ext cx="8222100" cy="2009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000">
              <a:lnSpc>
                <a:spcPct val="150000"/>
              </a:lnSpc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Languages: Python, PHP, HTML, CSS</a:t>
            </a:r>
            <a:b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Frameworks: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, OpenCV,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b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Libraries: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Cryptography.Fernet</a:t>
            </a: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Domain: Machine learning, web development</a:t>
            </a:r>
            <a:b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Front-end: HTML, CSS, PHP,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JavaSript</a:t>
            </a:r>
            <a:b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Back-end: Django, SQLite</a:t>
            </a:r>
            <a:b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APIs: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mapmyindia</a:t>
            </a:r>
            <a:b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BUSINESS PROSPECT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56450" y="1119875"/>
            <a:ext cx="8222100" cy="3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Who are your target audience?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would they be willing to use it?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How feasible is your solution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What are some business applications?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180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Times New Roman</vt:lpstr>
      <vt:lpstr>Geometric</vt:lpstr>
      <vt:lpstr>Develop For Her - 4.0 </vt:lpstr>
      <vt:lpstr>PowerPoint Presentation</vt:lpstr>
      <vt:lpstr>THE SOLUTION</vt:lpstr>
      <vt:lpstr>HOW IT WORKS</vt:lpstr>
      <vt:lpstr>TECH STACK USED</vt:lpstr>
      <vt:lpstr>BUSINESS PROSPECT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For Her - 4.0 </dc:title>
  <cp:lastModifiedBy>Sriraksha M S</cp:lastModifiedBy>
  <cp:revision>3</cp:revision>
  <dcterms:modified xsi:type="dcterms:W3CDTF">2024-03-10T05:26:21Z</dcterms:modified>
</cp:coreProperties>
</file>