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8" r:id="rId5"/>
    <p:sldId id="279" r:id="rId6"/>
    <p:sldId id="260" r:id="rId7"/>
    <p:sldId id="264" r:id="rId8"/>
    <p:sldId id="266" r:id="rId9"/>
    <p:sldId id="267" r:id="rId10"/>
    <p:sldId id="268" r:id="rId11"/>
    <p:sldId id="269" r:id="rId12"/>
    <p:sldId id="275"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6AA3997B-836A-4769-9B6C-76750C42F0C0}"/>
    <pc:docChg chg="undo custSel addSld modSld">
      <pc:chgData name="Jerish B" userId="bc9a5334fe81bba9" providerId="LiveId" clId="{6AA3997B-836A-4769-9B6C-76750C42F0C0}" dt="2021-07-26T08:35:26.237" v="579" actId="1076"/>
      <pc:docMkLst>
        <pc:docMk/>
      </pc:docMkLst>
      <pc:sldChg chg="addSp delSp modSp mod">
        <pc:chgData name="Jerish B" userId="bc9a5334fe81bba9" providerId="LiveId" clId="{6AA3997B-836A-4769-9B6C-76750C42F0C0}" dt="2021-07-26T07:39:58.507" v="22" actId="14100"/>
        <pc:sldMkLst>
          <pc:docMk/>
          <pc:sldMk cId="1044631605" sldId="265"/>
        </pc:sldMkLst>
        <pc:spChg chg="mod">
          <ac:chgData name="Jerish B" userId="bc9a5334fe81bba9" providerId="LiveId" clId="{6AA3997B-836A-4769-9B6C-76750C42F0C0}" dt="2021-07-26T07:39:33.540" v="13" actId="20577"/>
          <ac:spMkLst>
            <pc:docMk/>
            <pc:sldMk cId="1044631605" sldId="265"/>
            <ac:spMk id="2" creationId="{C09F72D1-E220-4872-820B-E90D7B8736F7}"/>
          </ac:spMkLst>
        </pc:spChg>
        <pc:spChg chg="del mod">
          <ac:chgData name="Jerish B" userId="bc9a5334fe81bba9" providerId="LiveId" clId="{6AA3997B-836A-4769-9B6C-76750C42F0C0}" dt="2021-07-26T07:39:37.719" v="15" actId="478"/>
          <ac:spMkLst>
            <pc:docMk/>
            <pc:sldMk cId="1044631605" sldId="265"/>
            <ac:spMk id="3" creationId="{0971D6EB-B6DF-42F7-B531-254677D35755}"/>
          </ac:spMkLst>
        </pc:spChg>
        <pc:picChg chg="add mod">
          <ac:chgData name="Jerish B" userId="bc9a5334fe81bba9" providerId="LiveId" clId="{6AA3997B-836A-4769-9B6C-76750C42F0C0}" dt="2021-07-26T07:39:58.507" v="22" actId="14100"/>
          <ac:picMkLst>
            <pc:docMk/>
            <pc:sldMk cId="1044631605" sldId="265"/>
            <ac:picMk id="5" creationId="{9D0641C2-BE58-450B-8423-85DBE0A695A8}"/>
          </ac:picMkLst>
        </pc:picChg>
      </pc:sldChg>
      <pc:sldChg chg="addSp delSp modSp new mod">
        <pc:chgData name="Jerish B" userId="bc9a5334fe81bba9" providerId="LiveId" clId="{6AA3997B-836A-4769-9B6C-76750C42F0C0}" dt="2021-07-26T08:35:02.238" v="576" actId="14100"/>
        <pc:sldMkLst>
          <pc:docMk/>
          <pc:sldMk cId="474097006" sldId="266"/>
        </pc:sldMkLst>
        <pc:spChg chg="mod">
          <ac:chgData name="Jerish B" userId="bc9a5334fe81bba9" providerId="LiveId" clId="{6AA3997B-836A-4769-9B6C-76750C42F0C0}" dt="2021-07-26T07:40:22.280" v="61" actId="20577"/>
          <ac:spMkLst>
            <pc:docMk/>
            <pc:sldMk cId="474097006" sldId="266"/>
            <ac:spMk id="2" creationId="{06EC9A01-387B-4C2F-B156-88DE5BB23B07}"/>
          </ac:spMkLst>
        </pc:spChg>
        <pc:spChg chg="mod">
          <ac:chgData name="Jerish B" userId="bc9a5334fe81bba9" providerId="LiveId" clId="{6AA3997B-836A-4769-9B6C-76750C42F0C0}" dt="2021-07-26T07:41:24.075" v="65" actId="255"/>
          <ac:spMkLst>
            <pc:docMk/>
            <pc:sldMk cId="474097006" sldId="266"/>
            <ac:spMk id="3" creationId="{888582D7-803A-49C6-93E0-924145153FBE}"/>
          </ac:spMkLst>
        </pc:spChg>
        <pc:picChg chg="add del mod">
          <ac:chgData name="Jerish B" userId="bc9a5334fe81bba9" providerId="LiveId" clId="{6AA3997B-836A-4769-9B6C-76750C42F0C0}" dt="2021-07-26T08:34:55.974" v="573" actId="478"/>
          <ac:picMkLst>
            <pc:docMk/>
            <pc:sldMk cId="474097006" sldId="266"/>
            <ac:picMk id="5" creationId="{F937AAEC-48CA-428D-A8BD-AD455CA2381D}"/>
          </ac:picMkLst>
        </pc:picChg>
        <pc:picChg chg="add mod">
          <ac:chgData name="Jerish B" userId="bc9a5334fe81bba9" providerId="LiveId" clId="{6AA3997B-836A-4769-9B6C-76750C42F0C0}" dt="2021-07-26T08:35:02.238" v="576" actId="14100"/>
          <ac:picMkLst>
            <pc:docMk/>
            <pc:sldMk cId="474097006" sldId="266"/>
            <ac:picMk id="6" creationId="{0C7F1D37-4A6B-46C7-BB6E-67C19A457BC1}"/>
          </ac:picMkLst>
        </pc:picChg>
      </pc:sldChg>
      <pc:sldChg chg="addSp delSp modSp new mod">
        <pc:chgData name="Jerish B" userId="bc9a5334fe81bba9" providerId="LiveId" clId="{6AA3997B-836A-4769-9B6C-76750C42F0C0}" dt="2021-07-26T07:42:54.627" v="88" actId="14100"/>
        <pc:sldMkLst>
          <pc:docMk/>
          <pc:sldMk cId="2987851103" sldId="267"/>
        </pc:sldMkLst>
        <pc:spChg chg="del mod">
          <ac:chgData name="Jerish B" userId="bc9a5334fe81bba9" providerId="LiveId" clId="{6AA3997B-836A-4769-9B6C-76750C42F0C0}" dt="2021-07-26T07:41:57.932" v="72" actId="478"/>
          <ac:spMkLst>
            <pc:docMk/>
            <pc:sldMk cId="2987851103" sldId="267"/>
            <ac:spMk id="2" creationId="{31F7D7FB-7565-4CFB-B272-0262FC62C026}"/>
          </ac:spMkLst>
        </pc:spChg>
        <pc:spChg chg="mod">
          <ac:chgData name="Jerish B" userId="bc9a5334fe81bba9" providerId="LiveId" clId="{6AA3997B-836A-4769-9B6C-76750C42F0C0}" dt="2021-07-26T07:42:44.143" v="85" actId="255"/>
          <ac:spMkLst>
            <pc:docMk/>
            <pc:sldMk cId="2987851103" sldId="267"/>
            <ac:spMk id="3" creationId="{258B3C9B-A729-4599-A04E-4FFFE7E21580}"/>
          </ac:spMkLst>
        </pc:spChg>
        <pc:picChg chg="add mod">
          <ac:chgData name="Jerish B" userId="bc9a5334fe81bba9" providerId="LiveId" clId="{6AA3997B-836A-4769-9B6C-76750C42F0C0}" dt="2021-07-26T07:42:54.627" v="88" actId="14100"/>
          <ac:picMkLst>
            <pc:docMk/>
            <pc:sldMk cId="2987851103" sldId="267"/>
            <ac:picMk id="5" creationId="{E1E84B3A-F37C-4897-9A8D-CBB2C6591345}"/>
          </ac:picMkLst>
        </pc:picChg>
      </pc:sldChg>
      <pc:sldChg chg="addSp delSp modSp new mod">
        <pc:chgData name="Jerish B" userId="bc9a5334fe81bba9" providerId="LiveId" clId="{6AA3997B-836A-4769-9B6C-76750C42F0C0}" dt="2021-07-26T07:44:06.639" v="103" actId="14100"/>
        <pc:sldMkLst>
          <pc:docMk/>
          <pc:sldMk cId="1741108902" sldId="268"/>
        </pc:sldMkLst>
        <pc:spChg chg="del mod">
          <ac:chgData name="Jerish B" userId="bc9a5334fe81bba9" providerId="LiveId" clId="{6AA3997B-836A-4769-9B6C-76750C42F0C0}" dt="2021-07-26T07:43:25.742" v="92" actId="478"/>
          <ac:spMkLst>
            <pc:docMk/>
            <pc:sldMk cId="1741108902" sldId="268"/>
            <ac:spMk id="2" creationId="{0532F5C0-B410-42D3-BE84-9806605308D4}"/>
          </ac:spMkLst>
        </pc:spChg>
        <pc:spChg chg="mod">
          <ac:chgData name="Jerish B" userId="bc9a5334fe81bba9" providerId="LiveId" clId="{6AA3997B-836A-4769-9B6C-76750C42F0C0}" dt="2021-07-26T07:43:53.100" v="100" actId="255"/>
          <ac:spMkLst>
            <pc:docMk/>
            <pc:sldMk cId="1741108902" sldId="268"/>
            <ac:spMk id="3" creationId="{105A6556-62D7-4AB6-A668-4F600584C619}"/>
          </ac:spMkLst>
        </pc:spChg>
        <pc:picChg chg="add mod">
          <ac:chgData name="Jerish B" userId="bc9a5334fe81bba9" providerId="LiveId" clId="{6AA3997B-836A-4769-9B6C-76750C42F0C0}" dt="2021-07-26T07:44:06.639" v="103" actId="14100"/>
          <ac:picMkLst>
            <pc:docMk/>
            <pc:sldMk cId="1741108902" sldId="268"/>
            <ac:picMk id="5" creationId="{C4A30EC8-90C0-4FDC-B911-32013AFEA807}"/>
          </ac:picMkLst>
        </pc:picChg>
      </pc:sldChg>
      <pc:sldChg chg="addSp delSp modSp new mod">
        <pc:chgData name="Jerish B" userId="bc9a5334fe81bba9" providerId="LiveId" clId="{6AA3997B-836A-4769-9B6C-76750C42F0C0}" dt="2021-07-26T08:35:26.237" v="579" actId="1076"/>
        <pc:sldMkLst>
          <pc:docMk/>
          <pc:sldMk cId="1723003230" sldId="269"/>
        </pc:sldMkLst>
        <pc:spChg chg="del mod">
          <ac:chgData name="Jerish B" userId="bc9a5334fe81bba9" providerId="LiveId" clId="{6AA3997B-836A-4769-9B6C-76750C42F0C0}" dt="2021-07-26T07:44:25.666" v="106" actId="478"/>
          <ac:spMkLst>
            <pc:docMk/>
            <pc:sldMk cId="1723003230" sldId="269"/>
            <ac:spMk id="2" creationId="{F085BFBC-C546-4650-8A02-76518C7F7D1C}"/>
          </ac:spMkLst>
        </pc:spChg>
        <pc:spChg chg="mod">
          <ac:chgData name="Jerish B" userId="bc9a5334fe81bba9" providerId="LiveId" clId="{6AA3997B-836A-4769-9B6C-76750C42F0C0}" dt="2021-07-26T07:45:18.765" v="151" actId="2711"/>
          <ac:spMkLst>
            <pc:docMk/>
            <pc:sldMk cId="1723003230" sldId="269"/>
            <ac:spMk id="3" creationId="{19F75594-B6D2-4D3C-A468-D4B4E770865C}"/>
          </ac:spMkLst>
        </pc:spChg>
        <pc:picChg chg="add mod">
          <ac:chgData name="Jerish B" userId="bc9a5334fe81bba9" providerId="LiveId" clId="{6AA3997B-836A-4769-9B6C-76750C42F0C0}" dt="2021-07-26T08:35:26.237" v="579" actId="1076"/>
          <ac:picMkLst>
            <pc:docMk/>
            <pc:sldMk cId="1723003230" sldId="269"/>
            <ac:picMk id="4" creationId="{10A73212-A69A-4536-BF2B-26A6EA5A061A}"/>
          </ac:picMkLst>
        </pc:picChg>
        <pc:picChg chg="add del mod">
          <ac:chgData name="Jerish B" userId="bc9a5334fe81bba9" providerId="LiveId" clId="{6AA3997B-836A-4769-9B6C-76750C42F0C0}" dt="2021-07-26T08:35:10.894" v="577" actId="478"/>
          <ac:picMkLst>
            <pc:docMk/>
            <pc:sldMk cId="1723003230" sldId="269"/>
            <ac:picMk id="5" creationId="{BFD665E5-5661-4D4B-8D1B-265AE0AFAF16}"/>
          </ac:picMkLst>
        </pc:picChg>
      </pc:sldChg>
      <pc:sldChg chg="addSp modSp new mod">
        <pc:chgData name="Jerish B" userId="bc9a5334fe81bba9" providerId="LiveId" clId="{6AA3997B-836A-4769-9B6C-76750C42F0C0}" dt="2021-07-26T08:16:17.527" v="179" actId="14100"/>
        <pc:sldMkLst>
          <pc:docMk/>
          <pc:sldMk cId="145610467" sldId="270"/>
        </pc:sldMkLst>
        <pc:spChg chg="mod">
          <ac:chgData name="Jerish B" userId="bc9a5334fe81bba9" providerId="LiveId" clId="{6AA3997B-836A-4769-9B6C-76750C42F0C0}" dt="2021-07-26T07:45:36.047" v="170" actId="20577"/>
          <ac:spMkLst>
            <pc:docMk/>
            <pc:sldMk cId="145610467" sldId="270"/>
            <ac:spMk id="2" creationId="{6E42B779-971B-4874-B9E6-F402BCDD5F66}"/>
          </ac:spMkLst>
        </pc:spChg>
        <pc:spChg chg="mod">
          <ac:chgData name="Jerish B" userId="bc9a5334fe81bba9" providerId="LiveId" clId="{6AA3997B-836A-4769-9B6C-76750C42F0C0}" dt="2021-07-26T08:15:45.695" v="174" actId="12"/>
          <ac:spMkLst>
            <pc:docMk/>
            <pc:sldMk cId="145610467" sldId="270"/>
            <ac:spMk id="3" creationId="{3CBAE3AA-9772-48C7-B2D4-98724822F13C}"/>
          </ac:spMkLst>
        </pc:spChg>
        <pc:picChg chg="add mod">
          <ac:chgData name="Jerish B" userId="bc9a5334fe81bba9" providerId="LiveId" clId="{6AA3997B-836A-4769-9B6C-76750C42F0C0}" dt="2021-07-26T08:16:17.527" v="179" actId="14100"/>
          <ac:picMkLst>
            <pc:docMk/>
            <pc:sldMk cId="145610467" sldId="270"/>
            <ac:picMk id="5" creationId="{3028DC46-CDAA-4C57-A3B1-33894CDB83F9}"/>
          </ac:picMkLst>
        </pc:picChg>
      </pc:sldChg>
      <pc:sldChg chg="addSp delSp modSp new mod">
        <pc:chgData name="Jerish B" userId="bc9a5334fe81bba9" providerId="LiveId" clId="{6AA3997B-836A-4769-9B6C-76750C42F0C0}" dt="2021-07-26T08:17:45.227" v="239" actId="1076"/>
        <pc:sldMkLst>
          <pc:docMk/>
          <pc:sldMk cId="1863826796" sldId="271"/>
        </pc:sldMkLst>
        <pc:spChg chg="del mod">
          <ac:chgData name="Jerish B" userId="bc9a5334fe81bba9" providerId="LiveId" clId="{6AA3997B-836A-4769-9B6C-76750C42F0C0}" dt="2021-07-26T08:16:42.879" v="182" actId="478"/>
          <ac:spMkLst>
            <pc:docMk/>
            <pc:sldMk cId="1863826796" sldId="271"/>
            <ac:spMk id="2" creationId="{ED95E684-063B-4DFC-AF18-5A1FCE836011}"/>
          </ac:spMkLst>
        </pc:spChg>
        <pc:spChg chg="mod">
          <ac:chgData name="Jerish B" userId="bc9a5334fe81bba9" providerId="LiveId" clId="{6AA3997B-836A-4769-9B6C-76750C42F0C0}" dt="2021-07-26T08:17:14.782" v="233" actId="12"/>
          <ac:spMkLst>
            <pc:docMk/>
            <pc:sldMk cId="1863826796" sldId="271"/>
            <ac:spMk id="3" creationId="{5CE05280-C094-4286-8364-0B07FE020550}"/>
          </ac:spMkLst>
        </pc:spChg>
        <pc:picChg chg="add mod">
          <ac:chgData name="Jerish B" userId="bc9a5334fe81bba9" providerId="LiveId" clId="{6AA3997B-836A-4769-9B6C-76750C42F0C0}" dt="2021-07-26T08:17:23.542" v="235" actId="1076"/>
          <ac:picMkLst>
            <pc:docMk/>
            <pc:sldMk cId="1863826796" sldId="271"/>
            <ac:picMk id="5" creationId="{BEB62649-C017-4275-871F-02648E801FA0}"/>
          </ac:picMkLst>
        </pc:picChg>
        <pc:picChg chg="add mod">
          <ac:chgData name="Jerish B" userId="bc9a5334fe81bba9" providerId="LiveId" clId="{6AA3997B-836A-4769-9B6C-76750C42F0C0}" dt="2021-07-26T08:17:36.740" v="237" actId="1076"/>
          <ac:picMkLst>
            <pc:docMk/>
            <pc:sldMk cId="1863826796" sldId="271"/>
            <ac:picMk id="7" creationId="{89238F77-9F15-4D78-822F-E7D194B10CB2}"/>
          </ac:picMkLst>
        </pc:picChg>
        <pc:picChg chg="add mod">
          <ac:chgData name="Jerish B" userId="bc9a5334fe81bba9" providerId="LiveId" clId="{6AA3997B-836A-4769-9B6C-76750C42F0C0}" dt="2021-07-26T08:17:45.227" v="239" actId="1076"/>
          <ac:picMkLst>
            <pc:docMk/>
            <pc:sldMk cId="1863826796" sldId="271"/>
            <ac:picMk id="9" creationId="{456BCBA7-6C4F-4574-B7E0-523A19FB8041}"/>
          </ac:picMkLst>
        </pc:picChg>
      </pc:sldChg>
      <pc:sldChg chg="addSp delSp modSp new mod">
        <pc:chgData name="Jerish B" userId="bc9a5334fe81bba9" providerId="LiveId" clId="{6AA3997B-836A-4769-9B6C-76750C42F0C0}" dt="2021-07-26T08:19:22.860" v="401" actId="1076"/>
        <pc:sldMkLst>
          <pc:docMk/>
          <pc:sldMk cId="2545718623" sldId="272"/>
        </pc:sldMkLst>
        <pc:spChg chg="del mod">
          <ac:chgData name="Jerish B" userId="bc9a5334fe81bba9" providerId="LiveId" clId="{6AA3997B-836A-4769-9B6C-76750C42F0C0}" dt="2021-07-26T08:17:59.168" v="242" actId="478"/>
          <ac:spMkLst>
            <pc:docMk/>
            <pc:sldMk cId="2545718623" sldId="272"/>
            <ac:spMk id="2" creationId="{6FF362E5-188D-4DBB-8A5C-96C8BFE901D7}"/>
          </ac:spMkLst>
        </pc:spChg>
        <pc:spChg chg="mod">
          <ac:chgData name="Jerish B" userId="bc9a5334fe81bba9" providerId="LiveId" clId="{6AA3997B-836A-4769-9B6C-76750C42F0C0}" dt="2021-07-26T08:19:17.773" v="399" actId="20577"/>
          <ac:spMkLst>
            <pc:docMk/>
            <pc:sldMk cId="2545718623" sldId="272"/>
            <ac:spMk id="3" creationId="{AC6E884F-D7C1-45AE-8A91-91B37A55B3C0}"/>
          </ac:spMkLst>
        </pc:spChg>
        <pc:picChg chg="add mod">
          <ac:chgData name="Jerish B" userId="bc9a5334fe81bba9" providerId="LiveId" clId="{6AA3997B-836A-4769-9B6C-76750C42F0C0}" dt="2021-07-26T08:19:11.122" v="324" actId="14100"/>
          <ac:picMkLst>
            <pc:docMk/>
            <pc:sldMk cId="2545718623" sldId="272"/>
            <ac:picMk id="5" creationId="{3F30206F-5D8B-412D-AF43-1256ABD04A1D}"/>
          </ac:picMkLst>
        </pc:picChg>
        <pc:picChg chg="add mod">
          <ac:chgData name="Jerish B" userId="bc9a5334fe81bba9" providerId="LiveId" clId="{6AA3997B-836A-4769-9B6C-76750C42F0C0}" dt="2021-07-26T08:19:22.860" v="401" actId="1076"/>
          <ac:picMkLst>
            <pc:docMk/>
            <pc:sldMk cId="2545718623" sldId="272"/>
            <ac:picMk id="7" creationId="{1981F663-45F0-4757-9E43-9D5D90FECA28}"/>
          </ac:picMkLst>
        </pc:picChg>
      </pc:sldChg>
      <pc:sldChg chg="addSp delSp modSp new mod">
        <pc:chgData name="Jerish B" userId="bc9a5334fe81bba9" providerId="LiveId" clId="{6AA3997B-836A-4769-9B6C-76750C42F0C0}" dt="2021-07-26T08:23:30.885" v="484" actId="1076"/>
        <pc:sldMkLst>
          <pc:docMk/>
          <pc:sldMk cId="872291607" sldId="273"/>
        </pc:sldMkLst>
        <pc:spChg chg="del mod">
          <ac:chgData name="Jerish B" userId="bc9a5334fe81bba9" providerId="LiveId" clId="{6AA3997B-836A-4769-9B6C-76750C42F0C0}" dt="2021-07-26T08:19:38.073" v="404" actId="478"/>
          <ac:spMkLst>
            <pc:docMk/>
            <pc:sldMk cId="872291607" sldId="273"/>
            <ac:spMk id="2" creationId="{A3E32751-A954-46D7-A955-1534FEC911F5}"/>
          </ac:spMkLst>
        </pc:spChg>
        <pc:spChg chg="mod">
          <ac:chgData name="Jerish B" userId="bc9a5334fe81bba9" providerId="LiveId" clId="{6AA3997B-836A-4769-9B6C-76750C42F0C0}" dt="2021-07-26T08:22:16.059" v="468" actId="20577"/>
          <ac:spMkLst>
            <pc:docMk/>
            <pc:sldMk cId="872291607" sldId="273"/>
            <ac:spMk id="3" creationId="{B2C21747-B3E1-4BE5-B6DB-C6CD3F63239F}"/>
          </ac:spMkLst>
        </pc:spChg>
        <pc:picChg chg="add mod">
          <ac:chgData name="Jerish B" userId="bc9a5334fe81bba9" providerId="LiveId" clId="{6AA3997B-836A-4769-9B6C-76750C42F0C0}" dt="2021-07-26T08:22:36.317" v="473" actId="14100"/>
          <ac:picMkLst>
            <pc:docMk/>
            <pc:sldMk cId="872291607" sldId="273"/>
            <ac:picMk id="5" creationId="{A5D17084-4CDD-43AA-AFF8-AFB776300C8B}"/>
          </ac:picMkLst>
        </pc:picChg>
        <pc:picChg chg="add del mod">
          <ac:chgData name="Jerish B" userId="bc9a5334fe81bba9" providerId="LiveId" clId="{6AA3997B-836A-4769-9B6C-76750C42F0C0}" dt="2021-07-26T08:23:25.316" v="483" actId="14100"/>
          <ac:picMkLst>
            <pc:docMk/>
            <pc:sldMk cId="872291607" sldId="273"/>
            <ac:picMk id="7" creationId="{F31C343A-7D7E-4835-91D3-E29A64892BAE}"/>
          </ac:picMkLst>
        </pc:picChg>
        <pc:picChg chg="add mod">
          <ac:chgData name="Jerish B" userId="bc9a5334fe81bba9" providerId="LiveId" clId="{6AA3997B-836A-4769-9B6C-76750C42F0C0}" dt="2021-07-26T08:23:30.885" v="484" actId="1076"/>
          <ac:picMkLst>
            <pc:docMk/>
            <pc:sldMk cId="872291607" sldId="273"/>
            <ac:picMk id="9" creationId="{FA8804E3-AC79-4115-B164-494CF348F4AD}"/>
          </ac:picMkLst>
        </pc:picChg>
      </pc:sldChg>
      <pc:sldChg chg="addSp delSp modSp new mod">
        <pc:chgData name="Jerish B" userId="bc9a5334fe81bba9" providerId="LiveId" clId="{6AA3997B-836A-4769-9B6C-76750C42F0C0}" dt="2021-07-26T08:24:49.847" v="522" actId="1076"/>
        <pc:sldMkLst>
          <pc:docMk/>
          <pc:sldMk cId="312425246" sldId="274"/>
        </pc:sldMkLst>
        <pc:spChg chg="del mod">
          <ac:chgData name="Jerish B" userId="bc9a5334fe81bba9" providerId="LiveId" clId="{6AA3997B-836A-4769-9B6C-76750C42F0C0}" dt="2021-07-26T08:23:38.142" v="487" actId="478"/>
          <ac:spMkLst>
            <pc:docMk/>
            <pc:sldMk cId="312425246" sldId="274"/>
            <ac:spMk id="2" creationId="{53FCF08D-CB28-4CEE-A2F5-BE8F3E045487}"/>
          </ac:spMkLst>
        </pc:spChg>
        <pc:spChg chg="mod">
          <ac:chgData name="Jerish B" userId="bc9a5334fe81bba9" providerId="LiveId" clId="{6AA3997B-836A-4769-9B6C-76750C42F0C0}" dt="2021-07-26T08:24:02.350" v="508" actId="20577"/>
          <ac:spMkLst>
            <pc:docMk/>
            <pc:sldMk cId="312425246" sldId="274"/>
            <ac:spMk id="3" creationId="{BA041AFA-72FF-49B9-A61C-E51221E3E2CC}"/>
          </ac:spMkLst>
        </pc:spChg>
        <pc:picChg chg="add mod">
          <ac:chgData name="Jerish B" userId="bc9a5334fe81bba9" providerId="LiveId" clId="{6AA3997B-836A-4769-9B6C-76750C42F0C0}" dt="2021-07-26T08:24:37.868" v="516" actId="1076"/>
          <ac:picMkLst>
            <pc:docMk/>
            <pc:sldMk cId="312425246" sldId="274"/>
            <ac:picMk id="5" creationId="{AD43B09E-6E0E-4362-BAAB-F8113135EBEA}"/>
          </ac:picMkLst>
        </pc:picChg>
        <pc:picChg chg="add mod">
          <ac:chgData name="Jerish B" userId="bc9a5334fe81bba9" providerId="LiveId" clId="{6AA3997B-836A-4769-9B6C-76750C42F0C0}" dt="2021-07-26T08:24:40.817" v="518" actId="1076"/>
          <ac:picMkLst>
            <pc:docMk/>
            <pc:sldMk cId="312425246" sldId="274"/>
            <ac:picMk id="7" creationId="{508B1387-89F4-4976-B193-7AF3D6208750}"/>
          </ac:picMkLst>
        </pc:picChg>
        <pc:picChg chg="add mod">
          <ac:chgData name="Jerish B" userId="bc9a5334fe81bba9" providerId="LiveId" clId="{6AA3997B-836A-4769-9B6C-76750C42F0C0}" dt="2021-07-26T08:24:49.847" v="522" actId="1076"/>
          <ac:picMkLst>
            <pc:docMk/>
            <pc:sldMk cId="312425246" sldId="274"/>
            <ac:picMk id="9" creationId="{D53F9BD0-FE97-425E-A547-8CA5530A85C3}"/>
          </ac:picMkLst>
        </pc:picChg>
      </pc:sldChg>
      <pc:sldChg chg="modSp new mod">
        <pc:chgData name="Jerish B" userId="bc9a5334fe81bba9" providerId="LiveId" clId="{6AA3997B-836A-4769-9B6C-76750C42F0C0}" dt="2021-07-26T08:26:08.824" v="559" actId="12"/>
        <pc:sldMkLst>
          <pc:docMk/>
          <pc:sldMk cId="2008853980" sldId="275"/>
        </pc:sldMkLst>
        <pc:spChg chg="mod">
          <ac:chgData name="Jerish B" userId="bc9a5334fe81bba9" providerId="LiveId" clId="{6AA3997B-836A-4769-9B6C-76750C42F0C0}" dt="2021-07-26T08:25:05.054" v="537" actId="20577"/>
          <ac:spMkLst>
            <pc:docMk/>
            <pc:sldMk cId="2008853980" sldId="275"/>
            <ac:spMk id="2" creationId="{1F03F383-76E0-4DE8-BCDB-964F3F487F69}"/>
          </ac:spMkLst>
        </pc:spChg>
        <pc:spChg chg="mod">
          <ac:chgData name="Jerish B" userId="bc9a5334fe81bba9" providerId="LiveId" clId="{6AA3997B-836A-4769-9B6C-76750C42F0C0}" dt="2021-07-26T08:26:08.824" v="559" actId="12"/>
          <ac:spMkLst>
            <pc:docMk/>
            <pc:sldMk cId="2008853980" sldId="275"/>
            <ac:spMk id="3" creationId="{D9704158-B8ED-433E-9E6C-0F7C35088B97}"/>
          </ac:spMkLst>
        </pc:spChg>
      </pc:sldChg>
      <pc:sldChg chg="delSp modSp new mod">
        <pc:chgData name="Jerish B" userId="bc9a5334fe81bba9" providerId="LiveId" clId="{6AA3997B-836A-4769-9B6C-76750C42F0C0}" dt="2021-07-26T08:26:44.896" v="566" actId="123"/>
        <pc:sldMkLst>
          <pc:docMk/>
          <pc:sldMk cId="1762806639" sldId="276"/>
        </pc:sldMkLst>
        <pc:spChg chg="del mod">
          <ac:chgData name="Jerish B" userId="bc9a5334fe81bba9" providerId="LiveId" clId="{6AA3997B-836A-4769-9B6C-76750C42F0C0}" dt="2021-07-26T08:26:16.617" v="562" actId="478"/>
          <ac:spMkLst>
            <pc:docMk/>
            <pc:sldMk cId="1762806639" sldId="276"/>
            <ac:spMk id="2" creationId="{92179F50-E4B3-481C-9941-0E41780F64B3}"/>
          </ac:spMkLst>
        </pc:spChg>
        <pc:spChg chg="mod">
          <ac:chgData name="Jerish B" userId="bc9a5334fe81bba9" providerId="LiveId" clId="{6AA3997B-836A-4769-9B6C-76750C42F0C0}" dt="2021-07-26T08:26:44.896" v="566" actId="123"/>
          <ac:spMkLst>
            <pc:docMk/>
            <pc:sldMk cId="1762806639" sldId="276"/>
            <ac:spMk id="3" creationId="{7053C3D7-6AB1-4216-9FAA-87700F45D829}"/>
          </ac:spMkLst>
        </pc:spChg>
      </pc:sldChg>
      <pc:sldChg chg="addSp delSp modSp new mod">
        <pc:chgData name="Jerish B" userId="bc9a5334fe81bba9" providerId="LiveId" clId="{6AA3997B-836A-4769-9B6C-76750C42F0C0}" dt="2021-07-26T08:28:01.607" v="572"/>
        <pc:sldMkLst>
          <pc:docMk/>
          <pc:sldMk cId="3636251816" sldId="277"/>
        </pc:sldMkLst>
        <pc:spChg chg="del mod">
          <ac:chgData name="Jerish B" userId="bc9a5334fe81bba9" providerId="LiveId" clId="{6AA3997B-836A-4769-9B6C-76750C42F0C0}" dt="2021-07-26T08:27:15.645" v="569" actId="478"/>
          <ac:spMkLst>
            <pc:docMk/>
            <pc:sldMk cId="3636251816" sldId="277"/>
            <ac:spMk id="2" creationId="{6DADF457-B291-42C4-AB5A-9DD89E0E4688}"/>
          </ac:spMkLst>
        </pc:spChg>
        <pc:spChg chg="del mod">
          <ac:chgData name="Jerish B" userId="bc9a5334fe81bba9" providerId="LiveId" clId="{6AA3997B-836A-4769-9B6C-76750C42F0C0}" dt="2021-07-26T08:27:18.921" v="571" actId="478"/>
          <ac:spMkLst>
            <pc:docMk/>
            <pc:sldMk cId="3636251816" sldId="277"/>
            <ac:spMk id="3" creationId="{9EC83112-0FCA-4F88-9339-DE5D19D3CA74}"/>
          </ac:spMkLst>
        </pc:spChg>
        <pc:picChg chg="add">
          <ac:chgData name="Jerish B" userId="bc9a5334fe81bba9" providerId="LiveId" clId="{6AA3997B-836A-4769-9B6C-76750C42F0C0}" dt="2021-07-26T08:28:01.607" v="572"/>
          <ac:picMkLst>
            <pc:docMk/>
            <pc:sldMk cId="3636251816" sldId="277"/>
            <ac:picMk id="1026" creationId="{D38CC259-4E36-451C-AC8A-DD8588565E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DB5D26-C5D6-4F94-8C6A-85055CADE1A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DB5D26-C5D6-4F94-8C6A-85055CADE1A0}" type="datetimeFigureOut">
              <a:rPr lang="en-IN" smtClean="0"/>
              <a:t>29-12-2022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65FB6D-6FC8-49A8-8F99-8567AD3DA37D}"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B5D26-C5D6-4F94-8C6A-85055CADE1A0}" type="datetimeFigureOut">
              <a:rPr lang="en-IN" smtClean="0"/>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B5D26-C5D6-4F94-8C6A-85055CADE1A0}" type="datetimeFigureOut">
              <a:rPr lang="en-IN" smtClean="0"/>
              <a:t>29-12-2022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B5D26-C5D6-4F94-8C6A-85055CADE1A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B5D26-C5D6-4F94-8C6A-85055CADE1A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8DB5D26-C5D6-4F94-8C6A-85055CADE1A0}" type="datetimeFigureOut">
              <a:rPr lang="en-IN" smtClean="0"/>
              <a:t>29-12-2022</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CB65FB6D-6FC8-49A8-8F99-8567AD3DA37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0084F-2C03-4988-A5E4-1CE245E4C61E}"/>
              </a:ext>
            </a:extLst>
          </p:cNvPr>
          <p:cNvSpPr>
            <a:spLocks noGrp="1"/>
          </p:cNvSpPr>
          <p:nvPr>
            <p:ph type="ctrTitle"/>
          </p:nvPr>
        </p:nvSpPr>
        <p:spPr>
          <a:xfrm>
            <a:off x="399495" y="1122363"/>
            <a:ext cx="9084474" cy="2387600"/>
          </a:xfrm>
        </p:spPr>
        <p:txBody>
          <a:bodyPr>
            <a:normAutofit/>
          </a:bodyPr>
          <a:lstStyle/>
          <a:p>
            <a:r>
              <a:rPr lang="en-US" sz="4800" dirty="0" smtClean="0">
                <a:latin typeface="Times New Roman" pitchFamily="18" charset="0"/>
                <a:cs typeface="Times New Roman" pitchFamily="18" charset="0"/>
              </a:rPr>
              <a:t>   FAKE </a:t>
            </a:r>
            <a:r>
              <a:rPr lang="en-US" sz="4800" dirty="0">
                <a:latin typeface="Times New Roman" pitchFamily="18" charset="0"/>
                <a:cs typeface="Times New Roman" pitchFamily="18" charset="0"/>
              </a:rPr>
              <a:t>NEWS </a:t>
            </a:r>
            <a:r>
              <a:rPr lang="en-US" sz="4800" dirty="0" smtClean="0">
                <a:latin typeface="Times New Roman" pitchFamily="18" charset="0"/>
                <a:cs typeface="Times New Roman" pitchFamily="18" charset="0"/>
              </a:rPr>
              <a:t> </a:t>
            </a:r>
            <a:r>
              <a:rPr lang="en-US" sz="4800" dirty="0">
                <a:latin typeface="Times New Roman" pitchFamily="18" charset="0"/>
                <a:cs typeface="Times New Roman" pitchFamily="18" charset="0"/>
              </a:rPr>
              <a:t>PROJECT</a:t>
            </a:r>
            <a:endParaRPr lang="en-IN" sz="4800"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30DA0D73-6AC1-4FE2-9B35-EE7F19577BA7}"/>
              </a:ext>
            </a:extLst>
          </p:cNvPr>
          <p:cNvSpPr>
            <a:spLocks noGrp="1"/>
          </p:cNvSpPr>
          <p:nvPr>
            <p:ph type="subTitle" idx="1"/>
          </p:nvPr>
        </p:nvSpPr>
        <p:spPr>
          <a:xfrm>
            <a:off x="7877908" y="4696287"/>
            <a:ext cx="3352799" cy="1094913"/>
          </a:xfrm>
        </p:spPr>
        <p:txBody>
          <a:bodyPr>
            <a:normAutofit/>
          </a:bodyPr>
          <a:lstStyle/>
          <a:p>
            <a:r>
              <a:rPr lang="en-US" dirty="0">
                <a:solidFill>
                  <a:srgbClr val="FF0000"/>
                </a:solidFill>
                <a:latin typeface="Times New Roman" pitchFamily="18" charset="0"/>
                <a:cs typeface="Times New Roman" pitchFamily="18" charset="0"/>
              </a:rPr>
              <a:t>SUBMITTED BY,</a:t>
            </a:r>
          </a:p>
          <a:p>
            <a:r>
              <a:rPr lang="en-US" dirty="0" smtClean="0">
                <a:solidFill>
                  <a:srgbClr val="FF0000"/>
                </a:solidFill>
                <a:latin typeface="Times New Roman" pitchFamily="18" charset="0"/>
                <a:cs typeface="Times New Roman" pitchFamily="18" charset="0"/>
              </a:rPr>
              <a:t>AKANKSHA PADHYE</a:t>
            </a:r>
            <a:endParaRPr lang="en-IN"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3598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05A6556-62D7-4AB6-A668-4F600584C619}"/>
              </a:ext>
            </a:extLst>
          </p:cNvPr>
          <p:cNvSpPr>
            <a:spLocks noGrp="1"/>
          </p:cNvSpPr>
          <p:nvPr>
            <p:ph idx="1"/>
          </p:nvPr>
        </p:nvSpPr>
        <p:spPr>
          <a:xfrm>
            <a:off x="844061" y="492369"/>
            <a:ext cx="10486292" cy="5731486"/>
          </a:xfrm>
        </p:spPr>
        <p:txBody>
          <a:bodyPr/>
          <a:lstStyle/>
          <a:p>
            <a:pPr algn="just"/>
            <a:endParaRPr lang="en-US" sz="1800" dirty="0">
              <a:solidFill>
                <a:srgbClr val="000000"/>
              </a:solidFill>
              <a:latin typeface="Times New Roman" pitchFamily="18" charset="0"/>
              <a:cs typeface="Times New Roman" pitchFamily="18" charset="0"/>
            </a:endParaRPr>
          </a:p>
          <a:p>
            <a:pPr>
              <a:buFont typeface="Wingdings" panose="05000000000000000000" pitchFamily="2" charset="2"/>
              <a:buChar char="q"/>
            </a:pPr>
            <a:r>
              <a:rPr lang="en-IN" sz="2400" b="1" i="0" u="none" strike="noStrike" baseline="0" dirty="0">
                <a:solidFill>
                  <a:srgbClr val="000000"/>
                </a:solidFill>
                <a:latin typeface="Times New Roman" pitchFamily="18" charset="0"/>
                <a:cs typeface="Times New Roman" pitchFamily="18" charset="0"/>
              </a:rPr>
              <a:t>Hyperparameter Tuning </a:t>
            </a:r>
            <a:endParaRPr lang="en-IN" sz="2400" b="0" i="0" u="none" strike="noStrike" baseline="0" dirty="0">
              <a:solidFill>
                <a:srgbClr val="000000"/>
              </a:solidFill>
              <a:latin typeface="Times New Roman" pitchFamily="18" charset="0"/>
              <a:cs typeface="Times New Roman" pitchFamily="18" charset="0"/>
            </a:endParaRPr>
          </a:p>
          <a:p>
            <a:r>
              <a:rPr lang="en-US" sz="1800" b="0" i="0" u="none" strike="noStrike" baseline="0" dirty="0">
                <a:solidFill>
                  <a:srgbClr val="000000"/>
                </a:solidFill>
                <a:latin typeface="Times New Roman" pitchFamily="18" charset="0"/>
                <a:cs typeface="Times New Roman" pitchFamily="18" charset="0"/>
              </a:rPr>
              <a:t>After tuning the model, we got </a:t>
            </a:r>
            <a:r>
              <a:rPr lang="en-US" sz="1800" b="0" i="0" u="none" strike="noStrike" baseline="0" dirty="0" smtClean="0">
                <a:solidFill>
                  <a:srgbClr val="000000"/>
                </a:solidFill>
                <a:latin typeface="Times New Roman" pitchFamily="18" charset="0"/>
                <a:cs typeface="Times New Roman" pitchFamily="18" charset="0"/>
              </a:rPr>
              <a:t>the best score for logistic regression.</a:t>
            </a:r>
            <a:endParaRPr lang="en-IN"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847849"/>
            <a:ext cx="4676775" cy="363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10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F75594-B6D2-4D3C-A468-D4B4E770865C}"/>
              </a:ext>
            </a:extLst>
          </p:cNvPr>
          <p:cNvSpPr>
            <a:spLocks noGrp="1"/>
          </p:cNvSpPr>
          <p:nvPr>
            <p:ph idx="1"/>
          </p:nvPr>
        </p:nvSpPr>
        <p:spPr>
          <a:xfrm>
            <a:off x="492369" y="644769"/>
            <a:ext cx="10861431" cy="5532194"/>
          </a:xfrm>
        </p:spPr>
        <p:txBody>
          <a:bodyPr>
            <a:normAutofit/>
          </a:bodyPr>
          <a:lstStyle/>
          <a:p>
            <a:pPr>
              <a:buFont typeface="Wingdings" panose="05000000000000000000" pitchFamily="2" charset="2"/>
              <a:buChar char="q"/>
            </a:pPr>
            <a:r>
              <a:rPr lang="en-US" sz="2400" b="1" dirty="0">
                <a:latin typeface="Times New Roman" pitchFamily="18" charset="0"/>
                <a:cs typeface="Times New Roman" pitchFamily="18" charset="0"/>
              </a:rPr>
              <a:t>Finalizing the </a:t>
            </a:r>
            <a:r>
              <a:rPr lang="en-US" sz="2400" b="1" dirty="0" smtClean="0">
                <a:latin typeface="Times New Roman" pitchFamily="18" charset="0"/>
                <a:cs typeface="Times New Roman" pitchFamily="18" charset="0"/>
              </a:rPr>
              <a:t>model</a:t>
            </a:r>
          </a:p>
          <a:p>
            <a:pPr>
              <a:buFont typeface="Wingdings" panose="05000000000000000000" pitchFamily="2" charset="2"/>
              <a:buChar char="q"/>
            </a:pPr>
            <a:endParaRPr lang="en-US" sz="2400" b="1" dirty="0">
              <a:latin typeface="Times New Roman" pitchFamily="18" charset="0"/>
              <a:cs typeface="Times New Roman" pitchFamily="18" charset="0"/>
            </a:endParaRP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lgn="just">
              <a:buNone/>
            </a:pPr>
            <a:endParaRPr lang="en-US" sz="1800" b="1" dirty="0"/>
          </a:p>
          <a:p>
            <a:pPr marL="0" indent="0" algn="just">
              <a:buNone/>
            </a:pPr>
            <a:r>
              <a:rPr lang="en-US" sz="1800" dirty="0" smtClean="0">
                <a:solidFill>
                  <a:srgbClr val="000000"/>
                </a:solidFill>
                <a:latin typeface="Times New Roman" pitchFamily="18" charset="0"/>
                <a:cs typeface="Times New Roman" pitchFamily="18" charset="0"/>
              </a:rPr>
              <a:t>The final loaded model is having the </a:t>
            </a:r>
            <a:r>
              <a:rPr lang="en-US" sz="1800" dirty="0" err="1" smtClean="0">
                <a:solidFill>
                  <a:srgbClr val="000000"/>
                </a:solidFill>
                <a:latin typeface="Times New Roman" pitchFamily="18" charset="0"/>
                <a:cs typeface="Times New Roman" pitchFamily="18" charset="0"/>
              </a:rPr>
              <a:t>accurarcy</a:t>
            </a:r>
            <a:r>
              <a:rPr lang="en-US" sz="1800" dirty="0" smtClean="0">
                <a:solidFill>
                  <a:srgbClr val="000000"/>
                </a:solidFill>
                <a:latin typeface="Times New Roman" pitchFamily="18" charset="0"/>
                <a:cs typeface="Times New Roman" pitchFamily="18" charset="0"/>
              </a:rPr>
              <a:t> of 99% which is the best for any model.</a:t>
            </a:r>
            <a:endParaRPr lang="en-IN" sz="24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216" y="1327272"/>
            <a:ext cx="448884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00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3F383-76E0-4DE8-BCDB-964F3F487F69}"/>
              </a:ext>
            </a:extLst>
          </p:cNvPr>
          <p:cNvSpPr>
            <a:spLocks noGrp="1"/>
          </p:cNvSpPr>
          <p:nvPr>
            <p:ph type="title"/>
          </p:nvPr>
        </p:nvSpPr>
        <p:spPr/>
        <p:txBody>
          <a:bodyPr/>
          <a:lstStyle/>
          <a:p>
            <a:r>
              <a:rPr lang="en-US" b="1" u="sng" dirty="0" smtClean="0">
                <a:latin typeface="Times New Roman" pitchFamily="18" charset="0"/>
                <a:cs typeface="Times New Roman" pitchFamily="18" charset="0"/>
              </a:rPr>
              <a:t>CONCLUSION: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9704158-B8ED-433E-9E6C-0F7C35088B97}"/>
              </a:ext>
            </a:extLst>
          </p:cNvPr>
          <p:cNvSpPr>
            <a:spLocks noGrp="1"/>
          </p:cNvSpPr>
          <p:nvPr>
            <p:ph idx="1"/>
          </p:nvPr>
        </p:nvSpPr>
        <p:spPr/>
        <p:txBody>
          <a:bodyPr>
            <a:normAutofit/>
          </a:bodyPr>
          <a:lstStyle/>
          <a:p>
            <a:pPr marL="0" indent="0" algn="just">
              <a:buNone/>
            </a:pPr>
            <a:r>
              <a:rPr lang="en-IN" dirty="0" smtClean="0">
                <a:latin typeface="Times New Roman" pitchFamily="18" charset="0"/>
                <a:ea typeface="Calibri" panose="020F0502020204030204" pitchFamily="34" charset="0"/>
                <a:cs typeface="Times New Roman" pitchFamily="18" charset="0"/>
              </a:rPr>
              <a:t>The </a:t>
            </a:r>
            <a:r>
              <a:rPr lang="en-IN" dirty="0">
                <a:latin typeface="Times New Roman" pitchFamily="18" charset="0"/>
                <a:ea typeface="Calibri" panose="020F0502020204030204" pitchFamily="34" charset="0"/>
                <a:cs typeface="Times New Roman" pitchFamily="18" charset="0"/>
              </a:rPr>
              <a:t>finding of the study is that when the news’s are being published on a bogus name, the author names not available that news are end up being </a:t>
            </a:r>
            <a:r>
              <a:rPr lang="en-IN" dirty="0" smtClean="0">
                <a:latin typeface="Times New Roman" pitchFamily="18" charset="0"/>
                <a:ea typeface="Calibri" panose="020F0502020204030204" pitchFamily="34" charset="0"/>
                <a:cs typeface="Times New Roman" pitchFamily="18" charset="0"/>
              </a:rPr>
              <a:t>Fake.</a:t>
            </a:r>
          </a:p>
          <a:p>
            <a:pPr marL="0" indent="0" algn="just">
              <a:buNone/>
            </a:pPr>
            <a:r>
              <a:rPr lang="en-IN" dirty="0">
                <a:latin typeface="Times New Roman" pitchFamily="18" charset="0"/>
                <a:ea typeface="Calibri" panose="020F0502020204030204" pitchFamily="34" charset="0"/>
                <a:cs typeface="Times New Roman" pitchFamily="18" charset="0"/>
              </a:rPr>
              <a:t>W</a:t>
            </a:r>
            <a:r>
              <a:rPr lang="en-IN" dirty="0" smtClean="0">
                <a:latin typeface="Times New Roman" pitchFamily="18" charset="0"/>
                <a:ea typeface="Calibri" panose="020F0502020204030204" pitchFamily="34" charset="0"/>
                <a:cs typeface="Times New Roman" pitchFamily="18" charset="0"/>
              </a:rPr>
              <a:t>e </a:t>
            </a:r>
            <a:r>
              <a:rPr lang="en-IN" dirty="0">
                <a:latin typeface="Times New Roman" pitchFamily="18" charset="0"/>
                <a:ea typeface="Calibri" panose="020F0502020204030204" pitchFamily="34" charset="0"/>
                <a:cs typeface="Times New Roman" pitchFamily="18" charset="0"/>
              </a:rPr>
              <a:t>can understand this fake news’s are desperately being spread among the public to create a fake image of an individual, or to get profit out of it or to destroy the good deeds of the target person</a:t>
            </a:r>
            <a:r>
              <a:rPr lang="en-IN" dirty="0" smtClean="0">
                <a:latin typeface="Times New Roman" pitchFamily="18" charset="0"/>
                <a:ea typeface="Calibri" panose="020F0502020204030204" pitchFamily="34"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885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8462" y="2801815"/>
            <a:ext cx="8698523" cy="1200329"/>
          </a:xfrm>
          <a:prstGeom prst="rect">
            <a:avLst/>
          </a:prstGeom>
          <a:noFill/>
        </p:spPr>
        <p:txBody>
          <a:bodyPr wrap="square" rtlCol="0">
            <a:spAutoFit/>
          </a:bodyPr>
          <a:lstStyle/>
          <a:p>
            <a:pPr algn="ctr"/>
            <a:r>
              <a:rPr lang="en-US" sz="7200" b="1" dirty="0" smtClean="0">
                <a:solidFill>
                  <a:srgbClr val="C00000"/>
                </a:solidFill>
                <a:latin typeface="Times New Roman" pitchFamily="18" charset="0"/>
                <a:cs typeface="Times New Roman" pitchFamily="18" charset="0"/>
              </a:rPr>
              <a:t>THANK YOU</a:t>
            </a:r>
            <a:endParaRPr lang="en-US" sz="7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3625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0DC7D-18AB-4ACE-815E-0122C71F76DF}"/>
              </a:ext>
            </a:extLst>
          </p:cNvPr>
          <p:cNvSpPr>
            <a:spLocks noGrp="1"/>
          </p:cNvSpPr>
          <p:nvPr>
            <p:ph type="title"/>
          </p:nvPr>
        </p:nvSpPr>
        <p:spPr>
          <a:xfrm>
            <a:off x="838200" y="365125"/>
            <a:ext cx="10515600" cy="1090813"/>
          </a:xfrm>
        </p:spPr>
        <p:txBody>
          <a:bodyPr/>
          <a:lstStyle/>
          <a:p>
            <a:r>
              <a:rPr lang="en-US" b="1" u="sng" dirty="0" smtClean="0">
                <a:latin typeface="Times New Roman" pitchFamily="18" charset="0"/>
                <a:cs typeface="Times New Roman" pitchFamily="18" charset="0"/>
              </a:rPr>
              <a:t>INTRODUCTION: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21190B6-7ED7-42DA-A13E-A4BE63C016B4}"/>
              </a:ext>
            </a:extLst>
          </p:cNvPr>
          <p:cNvSpPr>
            <a:spLocks noGrp="1"/>
          </p:cNvSpPr>
          <p:nvPr>
            <p:ph idx="1"/>
          </p:nvPr>
        </p:nvSpPr>
        <p:spPr>
          <a:xfrm>
            <a:off x="838200" y="1722268"/>
            <a:ext cx="10515600" cy="4454695"/>
          </a:xfrm>
        </p:spPr>
        <p:txBody>
          <a:bodyPr>
            <a:normAutofit lnSpcReduction="10000"/>
          </a:bodyPr>
          <a:lstStyle/>
          <a:p>
            <a:pPr algn="just"/>
            <a:r>
              <a:rPr lang="en-US" sz="1800" b="0" i="0" u="none" strike="noStrike" baseline="0" dirty="0">
                <a:solidFill>
                  <a:srgbClr val="000000"/>
                </a:solidFill>
                <a:latin typeface="Times New Roman" pitchFamily="18" charset="0"/>
                <a:cs typeface="Times New Roman" pitchFamily="18" charset="0"/>
              </a:rPr>
              <a:t>Fake news is defined as a made-up story with an intention to deceive or to mislead. The rate of production of fake news has increased exponentially. In the past news obtained from newspaper, radio or TV were considered as the best and authentic source of information about the real world and ongoing situations but now everything has changed. In the run of popularity and ill mind set the media houses and social media are spreading fake news. It’s becoming harder and harder to say whether a piece of news is real or fabricated. </a:t>
            </a:r>
          </a:p>
          <a:p>
            <a:pPr algn="just"/>
            <a:r>
              <a:rPr lang="en-US" sz="1800" b="0" i="0" u="none" strike="noStrike" baseline="0" dirty="0">
                <a:solidFill>
                  <a:srgbClr val="000000"/>
                </a:solidFill>
                <a:latin typeface="Times New Roman" pitchFamily="18" charset="0"/>
                <a:cs typeface="Times New Roman" pitchFamily="18" charset="0"/>
              </a:rPr>
              <a:t>The effect of fake news can be seen everywhere. The fake news leads to communal disturbance, character assassination, mental trauma, sometimes it is used as a weapon to achieve some illicit plans etc. these are like wild fire which spread too quickly and difficult to control. Which creates difficulty in differentiating between fake news and authentic news. </a:t>
            </a:r>
          </a:p>
          <a:p>
            <a:pPr algn="just"/>
            <a:r>
              <a:rPr lang="en-US" sz="1800" b="0" i="0" u="none" strike="noStrike" baseline="0" dirty="0">
                <a:solidFill>
                  <a:srgbClr val="000000"/>
                </a:solidFill>
                <a:latin typeface="Times New Roman" pitchFamily="18" charset="0"/>
                <a:cs typeface="Times New Roman" pitchFamily="18" charset="0"/>
              </a:rPr>
              <a:t>Technologies such as Artificial Intelligence (AI) and Natural Language Processing (NLP) tools offer great promise for researchers to build systems which could automatically detect fake news. However, detecting fake news is a challenging task to accomplish as it requires models to summarize the news and compare it to the actual news in order to classify it as fake. Moreover, the task of comparing proposed news with the original news itself is a daunting task as it's highly subjective and opinionated. </a:t>
            </a:r>
            <a:endParaRPr lang="en-US" sz="1800" dirty="0">
              <a:solidFill>
                <a:srgbClr val="000000"/>
              </a:solidFill>
              <a:latin typeface="Times New Roman" pitchFamily="18" charset="0"/>
              <a:cs typeface="Times New Roman" pitchFamily="18" charset="0"/>
            </a:endParaRPr>
          </a:p>
          <a:p>
            <a:pPr algn="just"/>
            <a:r>
              <a:rPr lang="en-US" sz="1800" b="0" i="0" u="none" strike="noStrike" baseline="0" dirty="0">
                <a:solidFill>
                  <a:srgbClr val="000000"/>
                </a:solidFill>
                <a:latin typeface="Times New Roman" pitchFamily="18" charset="0"/>
                <a:cs typeface="Times New Roman" pitchFamily="18" charset="0"/>
              </a:rPr>
              <a:t>The goal is to build a prototype to classify the news as fake or not fakes in order to bring awareness and reduce unwanted chaos.</a:t>
            </a:r>
            <a:r>
              <a:rPr lang="en-US" sz="1800" b="0" i="0" u="none" strike="noStrike" baseline="0" dirty="0">
                <a:solidFill>
                  <a:srgbClr val="000000"/>
                </a:solidFill>
                <a:latin typeface="Calibri" panose="020F0502020204030204" pitchFamily="34" charset="0"/>
              </a:rPr>
              <a:t> </a:t>
            </a:r>
          </a:p>
          <a:p>
            <a:pPr algn="just"/>
            <a:endParaRPr lang="en-IN" dirty="0"/>
          </a:p>
        </p:txBody>
      </p:sp>
    </p:spTree>
    <p:extLst>
      <p:ext uri="{BB962C8B-B14F-4D97-AF65-F5344CB8AC3E}">
        <p14:creationId xmlns:p14="http://schemas.microsoft.com/office/powerpoint/2010/main" val="314222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DDE73-C7A4-4923-8BA6-8826033C2C6C}"/>
              </a:ext>
            </a:extLst>
          </p:cNvPr>
          <p:cNvSpPr>
            <a:spLocks noGrp="1"/>
          </p:cNvSpPr>
          <p:nvPr>
            <p:ph type="title"/>
          </p:nvPr>
        </p:nvSpPr>
        <p:spPr/>
        <p:txBody>
          <a:bodyPr/>
          <a:lstStyle/>
          <a:p>
            <a:r>
              <a:rPr lang="en-US" b="1" u="sng" dirty="0">
                <a:latin typeface="Times New Roman" pitchFamily="18" charset="0"/>
                <a:cs typeface="Times New Roman" pitchFamily="18" charset="0"/>
              </a:rPr>
              <a:t>DATA </a:t>
            </a:r>
            <a:r>
              <a:rPr lang="en-US" b="1" u="sng" dirty="0" smtClean="0">
                <a:latin typeface="Times New Roman" pitchFamily="18" charset="0"/>
                <a:cs typeface="Times New Roman" pitchFamily="18" charset="0"/>
              </a:rPr>
              <a:t>SOURCES:</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16AA9B6-A2B4-42B5-B1CE-A12AD3945D4E}"/>
              </a:ext>
            </a:extLst>
          </p:cNvPr>
          <p:cNvSpPr>
            <a:spLocks noGrp="1"/>
          </p:cNvSpPr>
          <p:nvPr>
            <p:ph idx="1"/>
          </p:nvPr>
        </p:nvSpPr>
        <p:spPr/>
        <p:txBody>
          <a:bodyPr>
            <a:normAutofit/>
          </a:bodyPr>
          <a:lstStyle/>
          <a:p>
            <a:r>
              <a:rPr lang="en-IN" sz="1800" dirty="0" smtClean="0">
                <a:latin typeface="Times New Roman" pitchFamily="18" charset="0"/>
                <a:cs typeface="Times New Roman" pitchFamily="18" charset="0"/>
              </a:rPr>
              <a:t>There are two datasets.</a:t>
            </a:r>
          </a:p>
          <a:p>
            <a:r>
              <a:rPr lang="en-IN" sz="1800" dirty="0" smtClean="0">
                <a:latin typeface="Times New Roman" pitchFamily="18" charset="0"/>
                <a:cs typeface="Times New Roman" pitchFamily="18" charset="0"/>
              </a:rPr>
              <a:t>1</a:t>
            </a:r>
            <a:r>
              <a:rPr lang="en-IN" sz="1800" baseline="30000" dirty="0" smtClean="0">
                <a:latin typeface="Times New Roman" pitchFamily="18" charset="0"/>
                <a:cs typeface="Times New Roman" pitchFamily="18" charset="0"/>
              </a:rPr>
              <a:t>st</a:t>
            </a:r>
            <a:r>
              <a:rPr lang="en-IN" sz="1800" dirty="0" smtClean="0">
                <a:latin typeface="Times New Roman" pitchFamily="18" charset="0"/>
                <a:cs typeface="Times New Roman" pitchFamily="18" charset="0"/>
              </a:rPr>
              <a:t> dataset consists of fake news with 23481 rows and 4 columns.</a:t>
            </a:r>
          </a:p>
          <a:p>
            <a:r>
              <a:rPr lang="en-IN" sz="1800" dirty="0" smtClean="0">
                <a:latin typeface="Times New Roman" pitchFamily="18" charset="0"/>
                <a:cs typeface="Times New Roman" pitchFamily="18" charset="0"/>
              </a:rPr>
              <a:t>2</a:t>
            </a:r>
            <a:r>
              <a:rPr lang="en-IN" sz="1800" baseline="30000" dirty="0" smtClean="0">
                <a:latin typeface="Times New Roman" pitchFamily="18" charset="0"/>
                <a:cs typeface="Times New Roman" pitchFamily="18" charset="0"/>
              </a:rPr>
              <a:t>nd</a:t>
            </a:r>
            <a:r>
              <a:rPr lang="en-IN" sz="1800" dirty="0" smtClean="0">
                <a:latin typeface="Times New Roman" pitchFamily="18" charset="0"/>
                <a:cs typeface="Times New Roman" pitchFamily="18" charset="0"/>
              </a:rPr>
              <a:t> dataset consist of true news with 21417 rows and 4 columns.</a:t>
            </a:r>
          </a:p>
          <a:p>
            <a:r>
              <a:rPr lang="en-IN" sz="1800" dirty="0" smtClean="0">
                <a:latin typeface="Times New Roman" pitchFamily="18" charset="0"/>
                <a:cs typeface="Times New Roman" pitchFamily="18" charset="0"/>
              </a:rPr>
              <a:t>Using pandas in-build functions, we have merge both the datasets.</a:t>
            </a:r>
          </a:p>
          <a:p>
            <a:r>
              <a:rPr lang="en-IN" sz="1800" dirty="0" smtClean="0">
                <a:latin typeface="Times New Roman" pitchFamily="18" charset="0"/>
                <a:cs typeface="Times New Roman" pitchFamily="18" charset="0"/>
              </a:rPr>
              <a:t>Label column is added to dataset which consist of two values, where 0 stands for fake news and 1 stands for true news.</a:t>
            </a:r>
          </a:p>
          <a:p>
            <a:r>
              <a:rPr lang="en-IN" sz="1800" dirty="0" smtClean="0">
                <a:latin typeface="Times New Roman" pitchFamily="18" charset="0"/>
                <a:cs typeface="Times New Roman" pitchFamily="18" charset="0"/>
              </a:rPr>
              <a:t>All the columns except label column are having object </a:t>
            </a:r>
            <a:r>
              <a:rPr lang="en-IN" sz="1800" dirty="0" err="1" smtClean="0">
                <a:latin typeface="Times New Roman" pitchFamily="18" charset="0"/>
                <a:cs typeface="Times New Roman" pitchFamily="18" charset="0"/>
              </a:rPr>
              <a:t>datatype</a:t>
            </a:r>
            <a:r>
              <a:rPr lang="en-IN" sz="1800" dirty="0" smtClean="0">
                <a:latin typeface="Times New Roman" pitchFamily="18" charset="0"/>
                <a:cs typeface="Times New Roman" pitchFamily="18" charset="0"/>
              </a:rPr>
              <a:t>.</a:t>
            </a:r>
          </a:p>
          <a:p>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46" y="3934204"/>
            <a:ext cx="7690339" cy="265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85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VISUALIZATION:</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199"/>
            <a:ext cx="10972800" cy="5093677"/>
          </a:xfrm>
        </p:spPr>
        <p:txBody>
          <a:bodyPr>
            <a:normAutofit/>
          </a:bodyPr>
          <a:lstStyle/>
          <a:p>
            <a:r>
              <a:rPr lang="en-US" sz="1800" dirty="0" smtClean="0">
                <a:latin typeface="Times New Roman" pitchFamily="18" charset="0"/>
                <a:cs typeface="Times New Roman" pitchFamily="18" charset="0"/>
              </a:rPr>
              <a:t>Targeted </a:t>
            </a:r>
            <a:r>
              <a:rPr lang="en-US" sz="1800" dirty="0">
                <a:latin typeface="Times New Roman" pitchFamily="18" charset="0"/>
                <a:cs typeface="Times New Roman" pitchFamily="18" charset="0"/>
              </a:rPr>
              <a:t>variable has two </a:t>
            </a:r>
            <a:r>
              <a:rPr lang="en-US" sz="1800" dirty="0" smtClean="0">
                <a:latin typeface="Times New Roman" pitchFamily="18" charset="0"/>
                <a:cs typeface="Times New Roman" pitchFamily="18" charset="0"/>
              </a:rPr>
              <a:t>values. 0 </a:t>
            </a:r>
            <a:r>
              <a:rPr lang="en-US" sz="1800" dirty="0">
                <a:latin typeface="Times New Roman" pitchFamily="18" charset="0"/>
                <a:cs typeface="Times New Roman" pitchFamily="18" charset="0"/>
              </a:rPr>
              <a:t>stands for fake news and 1 stands for true </a:t>
            </a:r>
            <a:r>
              <a:rPr lang="en-US" sz="1800" dirty="0" smtClean="0">
                <a:latin typeface="Times New Roman" pitchFamily="18" charset="0"/>
                <a:cs typeface="Times New Roman" pitchFamily="18" charset="0"/>
              </a:rPr>
              <a:t>news. </a:t>
            </a:r>
            <a:r>
              <a:rPr lang="en-US" sz="1800" dirty="0">
                <a:latin typeface="Times New Roman" pitchFamily="18" charset="0"/>
                <a:cs typeface="Times New Roman" pitchFamily="18" charset="0"/>
              </a:rPr>
              <a:t>F</a:t>
            </a:r>
            <a:r>
              <a:rPr lang="en-US" sz="1800" dirty="0" smtClean="0">
                <a:latin typeface="Times New Roman" pitchFamily="18" charset="0"/>
                <a:cs typeface="Times New Roman" pitchFamily="18" charset="0"/>
              </a:rPr>
              <a:t>ake </a:t>
            </a:r>
            <a:r>
              <a:rPr lang="en-US" sz="1800" dirty="0">
                <a:latin typeface="Times New Roman" pitchFamily="18" charset="0"/>
                <a:cs typeface="Times New Roman" pitchFamily="18" charset="0"/>
              </a:rPr>
              <a:t>news counts are 23481 which is more than true news with count </a:t>
            </a:r>
            <a:r>
              <a:rPr lang="en-US" sz="1800" dirty="0" smtClean="0">
                <a:latin typeface="Times New Roman" pitchFamily="18" charset="0"/>
                <a:cs typeface="Times New Roman" pitchFamily="18" charset="0"/>
              </a:rPr>
              <a:t>21417.</a:t>
            </a:r>
          </a:p>
          <a:p>
            <a:r>
              <a:rPr lang="en-US" sz="1800" dirty="0" smtClean="0">
                <a:latin typeface="Times New Roman" pitchFamily="18" charset="0"/>
                <a:cs typeface="Times New Roman" pitchFamily="18" charset="0"/>
              </a:rPr>
              <a:t>Maximum </a:t>
            </a:r>
            <a:r>
              <a:rPr lang="en-US" sz="1800" dirty="0">
                <a:latin typeface="Times New Roman" pitchFamily="18" charset="0"/>
                <a:cs typeface="Times New Roman" pitchFamily="18" charset="0"/>
              </a:rPr>
              <a:t>news subject is on </a:t>
            </a:r>
            <a:r>
              <a:rPr lang="en-US" sz="1800" dirty="0" err="1">
                <a:latin typeface="Times New Roman" pitchFamily="18" charset="0"/>
                <a:cs typeface="Times New Roman" pitchFamily="18" charset="0"/>
              </a:rPr>
              <a:t>politicsnews</a:t>
            </a:r>
            <a:r>
              <a:rPr lang="en-US" sz="1800" dirty="0">
                <a:latin typeface="Times New Roman" pitchFamily="18" charset="0"/>
                <a:cs typeface="Times New Roman" pitchFamily="18" charset="0"/>
              </a:rPr>
              <a:t> followed by </a:t>
            </a:r>
            <a:r>
              <a:rPr lang="en-US" sz="1800" dirty="0" err="1">
                <a:latin typeface="Times New Roman" pitchFamily="18" charset="0"/>
                <a:cs typeface="Times New Roman" pitchFamily="18" charset="0"/>
              </a:rPr>
              <a:t>worldnews</a:t>
            </a:r>
            <a:r>
              <a:rPr lang="en-US" sz="1800" dirty="0">
                <a:latin typeface="Times New Roman" pitchFamily="18" charset="0"/>
                <a:cs typeface="Times New Roman" pitchFamily="18" charset="0"/>
              </a:rPr>
              <a:t> and the least news is from subject </a:t>
            </a:r>
            <a:r>
              <a:rPr lang="en-US" sz="1800" dirty="0" err="1">
                <a:latin typeface="Times New Roman" pitchFamily="18" charset="0"/>
                <a:cs typeface="Times New Roman" pitchFamily="18" charset="0"/>
              </a:rPr>
              <a:t>USnews</a:t>
            </a:r>
            <a:r>
              <a:rPr lang="en-US" sz="1800" dirty="0">
                <a:latin typeface="Times New Roman" pitchFamily="18" charset="0"/>
                <a:cs typeface="Times New Roman" pitchFamily="18" charset="0"/>
              </a:rPr>
              <a:t> and </a:t>
            </a:r>
            <a:r>
              <a:rPr lang="en-US" sz="1800" dirty="0" smtClean="0">
                <a:latin typeface="Times New Roman" pitchFamily="18" charset="0"/>
                <a:cs typeface="Times New Roman" pitchFamily="18" charset="0"/>
              </a:rPr>
              <a:t>middle-east.</a:t>
            </a:r>
            <a:endParaRPr lang="en-US"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4" y="3001236"/>
            <a:ext cx="4126522"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19" y="3059723"/>
            <a:ext cx="4526765" cy="3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67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90588"/>
            <a:ext cx="11360150" cy="5732462"/>
          </a:xfrm>
        </p:spPr>
        <p:txBody>
          <a:bodyPr/>
          <a:lstStyle/>
          <a:p>
            <a:r>
              <a:rPr lang="en-US" dirty="0" smtClean="0"/>
              <a:t>In </a:t>
            </a:r>
            <a:r>
              <a:rPr lang="en-US" dirty="0"/>
              <a:t>title column majority comments are between 65-75, where maximum length is </a:t>
            </a:r>
            <a:r>
              <a:rPr lang="en-US" dirty="0" smtClean="0"/>
              <a:t>1000</a:t>
            </a:r>
          </a:p>
          <a:p>
            <a:r>
              <a:rPr lang="en-US" dirty="0" smtClean="0"/>
              <a:t>In </a:t>
            </a:r>
            <a:r>
              <a:rPr lang="en-US" dirty="0"/>
              <a:t>text column maximum text is between 0-2000 and the maximum frequency is </a:t>
            </a:r>
            <a:r>
              <a:rPr lang="en-US" dirty="0" smtClean="0"/>
              <a:t>11</a:t>
            </a:r>
          </a:p>
          <a:p>
            <a:r>
              <a:rPr lang="en-US" dirty="0" smtClean="0"/>
              <a:t>In </a:t>
            </a:r>
            <a:r>
              <a:rPr lang="en-US" dirty="0"/>
              <a:t>date column most of the date is between 5-10, where frequency is 3000</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85" y="3747357"/>
            <a:ext cx="3634154" cy="288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747357"/>
            <a:ext cx="3880338" cy="276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9937" y="3718283"/>
            <a:ext cx="3392365" cy="2798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19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7AD1BC-3686-41B9-AB6D-1E29D67865EB}"/>
              </a:ext>
            </a:extLst>
          </p:cNvPr>
          <p:cNvSpPr>
            <a:spLocks noGrp="1"/>
          </p:cNvSpPr>
          <p:nvPr>
            <p:ph type="title"/>
          </p:nvPr>
        </p:nvSpPr>
        <p:spPr>
          <a:xfrm>
            <a:off x="838200" y="365126"/>
            <a:ext cx="10515600" cy="1108568"/>
          </a:xfrm>
        </p:spPr>
        <p:txBody>
          <a:bodyPr/>
          <a:lstStyle/>
          <a:p>
            <a:r>
              <a:rPr lang="en-US" b="1" u="sng" dirty="0">
                <a:latin typeface="Times New Roman" pitchFamily="18" charset="0"/>
                <a:cs typeface="Times New Roman" pitchFamily="18" charset="0"/>
              </a:rPr>
              <a:t>DATA </a:t>
            </a:r>
            <a:r>
              <a:rPr lang="en-US" b="1" u="sng" dirty="0" smtClean="0">
                <a:latin typeface="Times New Roman" pitchFamily="18" charset="0"/>
                <a:cs typeface="Times New Roman" pitchFamily="18" charset="0"/>
              </a:rPr>
              <a:t>PRE-PROCESSING:</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7F00004-6C93-48B0-9BAD-E46A77C16B76}"/>
              </a:ext>
            </a:extLst>
          </p:cNvPr>
          <p:cNvSpPr>
            <a:spLocks noGrp="1"/>
          </p:cNvSpPr>
          <p:nvPr>
            <p:ph idx="1"/>
          </p:nvPr>
        </p:nvSpPr>
        <p:spPr>
          <a:xfrm>
            <a:off x="838200" y="1731146"/>
            <a:ext cx="10515600" cy="4445817"/>
          </a:xfrm>
        </p:spPr>
        <p:txBody>
          <a:bodyPr/>
          <a:lstStyle/>
          <a:p>
            <a:pPr>
              <a:buFont typeface="Wingdings" panose="05000000000000000000" pitchFamily="2" charset="2"/>
              <a:buChar char="q"/>
            </a:pPr>
            <a:r>
              <a:rPr lang="en-IN" sz="2400" b="1" i="0" u="none" strike="noStrike" baseline="0" dirty="0">
                <a:solidFill>
                  <a:srgbClr val="000000"/>
                </a:solidFill>
                <a:latin typeface="Times New Roman" pitchFamily="18" charset="0"/>
                <a:cs typeface="Times New Roman" pitchFamily="18" charset="0"/>
              </a:rPr>
              <a:t>Checking the missing values </a:t>
            </a:r>
            <a:endParaRPr lang="en-IN" sz="2400" b="0" i="0" u="none" strike="noStrike" baseline="0" dirty="0">
              <a:solidFill>
                <a:srgbClr val="000000"/>
              </a:solidFill>
              <a:latin typeface="Times New Roman" pitchFamily="18" charset="0"/>
              <a:cs typeface="Times New Roman" pitchFamily="18" charset="0"/>
            </a:endParaRPr>
          </a:p>
          <a:p>
            <a:r>
              <a:rPr lang="en-US" sz="1800" b="0" i="0" u="none" strike="noStrike" baseline="0" dirty="0">
                <a:solidFill>
                  <a:srgbClr val="000000"/>
                </a:solidFill>
                <a:latin typeface="Times New Roman" pitchFamily="18" charset="0"/>
                <a:cs typeface="Times New Roman" pitchFamily="18" charset="0"/>
              </a:rPr>
              <a:t>Moving ahead, cleaning the dataset will remove errors which in turn will increase productivity and render highest quality information in decision making. Here, in this dataset, the null values are checked using </a:t>
            </a:r>
            <a:r>
              <a:rPr lang="en-US" sz="1800" b="0" i="0" u="none" strike="noStrike" baseline="0" dirty="0" err="1">
                <a:solidFill>
                  <a:srgbClr val="000000"/>
                </a:solidFill>
                <a:latin typeface="Times New Roman" pitchFamily="18" charset="0"/>
                <a:cs typeface="Times New Roman" pitchFamily="18" charset="0"/>
              </a:rPr>
              <a:t>isnull</a:t>
            </a:r>
            <a:r>
              <a:rPr lang="en-US" sz="1800" b="0" i="0" u="none" strike="noStrike" baseline="0" dirty="0">
                <a:solidFill>
                  <a:srgbClr val="000000"/>
                </a:solidFill>
                <a:latin typeface="Times New Roman" pitchFamily="18" charset="0"/>
                <a:cs typeface="Times New Roman" pitchFamily="18" charset="0"/>
              </a:rPr>
              <a:t>().sum(), which results in getting 2 features having null values in actual. The same has been visualized using heatmap. </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49" y="3511794"/>
            <a:ext cx="3178420" cy="264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99" y="3328621"/>
            <a:ext cx="3189045" cy="3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79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82ED0A-D497-4363-A0BE-D5B6EEF551AB}"/>
              </a:ext>
            </a:extLst>
          </p:cNvPr>
          <p:cNvSpPr>
            <a:spLocks noGrp="1"/>
          </p:cNvSpPr>
          <p:nvPr>
            <p:ph idx="1"/>
          </p:nvPr>
        </p:nvSpPr>
        <p:spPr>
          <a:xfrm>
            <a:off x="269631" y="597877"/>
            <a:ext cx="11084169" cy="5918332"/>
          </a:xfrm>
        </p:spPr>
        <p:txBody>
          <a:bodyPr>
            <a:normAutofit lnSpcReduction="10000"/>
          </a:bodyPr>
          <a:lstStyle/>
          <a:p>
            <a:pPr>
              <a:buFont typeface="Wingdings" panose="05000000000000000000" pitchFamily="2" charset="2"/>
              <a:buChar char="q"/>
            </a:pPr>
            <a:r>
              <a:rPr lang="en-US" sz="2400" b="1" u="sng" dirty="0">
                <a:latin typeface="Times New Roman" pitchFamily="18" charset="0"/>
                <a:cs typeface="Times New Roman" pitchFamily="18" charset="0"/>
              </a:rPr>
              <a:t>Preprocessing using </a:t>
            </a:r>
            <a:r>
              <a:rPr lang="en-US" sz="2400" b="1" u="sng" dirty="0" smtClean="0">
                <a:latin typeface="Times New Roman" pitchFamily="18" charset="0"/>
                <a:cs typeface="Times New Roman" pitchFamily="18" charset="0"/>
              </a:rPr>
              <a:t>NLP</a:t>
            </a:r>
          </a:p>
          <a:p>
            <a:pPr marL="0" indent="0">
              <a:buNone/>
            </a:pPr>
            <a:endParaRPr lang="en-US" sz="2400" b="1" u="sng" dirty="0">
              <a:latin typeface="Times New Roman" pitchFamily="18" charset="0"/>
              <a:cs typeface="Times New Roman" pitchFamily="18" charset="0"/>
            </a:endParaRPr>
          </a:p>
          <a:p>
            <a:pPr algn="just"/>
            <a:r>
              <a:rPr lang="en-US" sz="1800" b="0" i="0" u="none" strike="noStrike" baseline="0" dirty="0">
                <a:solidFill>
                  <a:srgbClr val="000000"/>
                </a:solidFill>
                <a:latin typeface="Times New Roman" pitchFamily="18" charset="0"/>
                <a:cs typeface="Times New Roman" pitchFamily="18" charset="0"/>
              </a:rPr>
              <a:t>Data cleaning is the process of preparing data for analysis by removing or modifying data that is incorrect, incomplete, irrelevant, duplicated, or improperly formatted. This data is usually not necessary or helpful when it comes to </a:t>
            </a:r>
            <a:r>
              <a:rPr lang="en-US" sz="1800" b="0" i="0" u="none" strike="noStrike" baseline="0" dirty="0" err="1">
                <a:solidFill>
                  <a:srgbClr val="000000"/>
                </a:solidFill>
                <a:latin typeface="Times New Roman" pitchFamily="18" charset="0"/>
                <a:cs typeface="Times New Roman" pitchFamily="18" charset="0"/>
              </a:rPr>
              <a:t>analysing</a:t>
            </a:r>
            <a:r>
              <a:rPr lang="en-US" sz="1800" b="0" i="0" u="none" strike="noStrike" baseline="0" dirty="0">
                <a:solidFill>
                  <a:srgbClr val="000000"/>
                </a:solidFill>
                <a:latin typeface="Times New Roman" pitchFamily="18" charset="0"/>
                <a:cs typeface="Times New Roman" pitchFamily="18" charset="0"/>
              </a:rPr>
              <a:t> data because it may hinder the process or provide inaccurate results. </a:t>
            </a:r>
          </a:p>
          <a:p>
            <a:pPr algn="just"/>
            <a:r>
              <a:rPr lang="en-US" sz="1800" b="0" i="0" u="none" strike="noStrike" baseline="0" dirty="0">
                <a:solidFill>
                  <a:srgbClr val="000000"/>
                </a:solidFill>
                <a:latin typeface="Times New Roman" pitchFamily="18" charset="0"/>
                <a:cs typeface="Times New Roman" pitchFamily="18" charset="0"/>
              </a:rPr>
              <a:t>Before cleaning the data, a new column is created named ‘</a:t>
            </a:r>
            <a:r>
              <a:rPr lang="en-US" sz="1800" b="0" i="0" u="none" strike="noStrike" baseline="0" dirty="0" err="1">
                <a:solidFill>
                  <a:srgbClr val="000000"/>
                </a:solidFill>
                <a:latin typeface="Times New Roman" pitchFamily="18" charset="0"/>
                <a:cs typeface="Times New Roman" pitchFamily="18" charset="0"/>
              </a:rPr>
              <a:t>length_before_cleaning</a:t>
            </a:r>
            <a:r>
              <a:rPr lang="en-US" sz="1800" b="0" i="0" u="none" strike="noStrike" baseline="0" dirty="0">
                <a:solidFill>
                  <a:srgbClr val="000000"/>
                </a:solidFill>
                <a:latin typeface="Times New Roman" pitchFamily="18" charset="0"/>
                <a:cs typeface="Times New Roman" pitchFamily="18" charset="0"/>
              </a:rPr>
              <a:t>’ which shows the total length of the news respectively before cleaning the text. </a:t>
            </a:r>
          </a:p>
          <a:p>
            <a:pPr algn="just"/>
            <a:r>
              <a:rPr lang="en-US" sz="1800" b="0" i="0" u="none" strike="noStrike" baseline="0" dirty="0">
                <a:solidFill>
                  <a:srgbClr val="000000"/>
                </a:solidFill>
                <a:latin typeface="Times New Roman" pitchFamily="18" charset="0"/>
                <a:cs typeface="Times New Roman" pitchFamily="18" charset="0"/>
              </a:rPr>
              <a:t>The following steps were taken in order to clean the text</a:t>
            </a:r>
            <a:r>
              <a:rPr lang="en-US" sz="1800" b="0" i="0" u="none" strike="noStrike" baseline="0" dirty="0" smtClean="0">
                <a:solidFill>
                  <a:srgbClr val="000000"/>
                </a:solidFill>
                <a:latin typeface="Times New Roman" pitchFamily="18" charset="0"/>
                <a:cs typeface="Times New Roman" pitchFamily="18" charset="0"/>
              </a:rPr>
              <a:t>:</a:t>
            </a:r>
            <a:endParaRPr lang="en-US" sz="1800" b="0" i="0" u="none" strike="noStrike" baseline="0" dirty="0">
              <a:solidFill>
                <a:srgbClr val="000000"/>
              </a:solidFill>
              <a:latin typeface="Times New Roman" pitchFamily="18" charset="0"/>
              <a:cs typeface="Times New Roman" pitchFamily="18" charset="0"/>
            </a:endParaRPr>
          </a:p>
          <a:p>
            <a:pPr marL="0" indent="0" algn="just">
              <a:buNone/>
            </a:pPr>
            <a:r>
              <a:rPr lang="en-US" sz="1800" dirty="0" smtClean="0">
                <a:solidFill>
                  <a:srgbClr val="000000"/>
                </a:solidFill>
                <a:latin typeface="Calibri" panose="020F0502020204030204" pitchFamily="34" charset="0"/>
              </a:rPr>
              <a:t>     T</a:t>
            </a:r>
            <a:r>
              <a:rPr lang="en-US" sz="1800" b="0" i="0" u="none" strike="noStrike" baseline="0" dirty="0" smtClean="0">
                <a:solidFill>
                  <a:srgbClr val="000000"/>
                </a:solidFill>
                <a:latin typeface="Calibri" panose="020F0502020204030204" pitchFamily="34" charset="0"/>
              </a:rPr>
              <a:t>ransform the text into lower case. </a:t>
            </a:r>
          </a:p>
          <a:p>
            <a:pPr marL="0" indent="0" algn="just">
              <a:buNone/>
            </a:pPr>
            <a:r>
              <a:rPr lang="en-US" sz="1800" b="0" i="0" u="none" strike="noStrike" baseline="0" dirty="0" smtClean="0">
                <a:solidFill>
                  <a:srgbClr val="000000"/>
                </a:solidFill>
                <a:latin typeface="Calibri" panose="020F0502020204030204" pitchFamily="34" charset="0"/>
              </a:rPr>
              <a:t>     Replaced the email addresses with the text '</a:t>
            </a:r>
            <a:r>
              <a:rPr lang="en-US" sz="1800" b="0" i="0" u="none" strike="noStrike" baseline="0" dirty="0" err="1" smtClean="0">
                <a:solidFill>
                  <a:srgbClr val="000000"/>
                </a:solidFill>
                <a:latin typeface="Calibri" panose="020F0502020204030204" pitchFamily="34" charset="0"/>
              </a:rPr>
              <a:t>emailaddress</a:t>
            </a:r>
            <a:r>
              <a:rPr lang="en-US" sz="1800" b="0" i="0" u="none" strike="noStrike" baseline="0" dirty="0" smtClean="0">
                <a:solidFill>
                  <a:srgbClr val="000000"/>
                </a:solidFill>
                <a:latin typeface="Calibri" panose="020F0502020204030204" pitchFamily="34" charset="0"/>
              </a:rPr>
              <a:t>' </a:t>
            </a:r>
          </a:p>
          <a:p>
            <a:pPr marL="0" indent="0" algn="just">
              <a:buNone/>
            </a:pPr>
            <a:r>
              <a:rPr lang="en-US" sz="1800" b="0" i="0" u="none" strike="noStrike" baseline="0" dirty="0" smtClean="0">
                <a:solidFill>
                  <a:srgbClr val="000000"/>
                </a:solidFill>
                <a:latin typeface="Calibri" panose="020F0502020204030204" pitchFamily="34" charset="0"/>
              </a:rPr>
              <a:t>     Replaced the URLs with the text '</a:t>
            </a:r>
            <a:r>
              <a:rPr lang="en-US" sz="1800" b="0" i="0" u="none" strike="noStrike" baseline="0" dirty="0" err="1" smtClean="0">
                <a:solidFill>
                  <a:srgbClr val="000000"/>
                </a:solidFill>
                <a:latin typeface="Calibri" panose="020F0502020204030204" pitchFamily="34" charset="0"/>
              </a:rPr>
              <a:t>webaddress</a:t>
            </a:r>
            <a:r>
              <a:rPr lang="en-US" sz="1800" b="0" i="0" u="none" strike="noStrike" baseline="0" dirty="0" smtClean="0">
                <a:solidFill>
                  <a:srgbClr val="000000"/>
                </a:solidFill>
                <a:latin typeface="Calibri" panose="020F0502020204030204" pitchFamily="34" charset="0"/>
              </a:rPr>
              <a:t>' </a:t>
            </a:r>
          </a:p>
          <a:p>
            <a:pPr marL="0" indent="0" algn="just">
              <a:buNone/>
            </a:pPr>
            <a:r>
              <a:rPr lang="en-IN" sz="1800" b="0" i="0" u="none" strike="noStrike" baseline="0" dirty="0" smtClean="0">
                <a:solidFill>
                  <a:srgbClr val="000000"/>
                </a:solidFill>
                <a:latin typeface="Calibri" panose="020F0502020204030204" pitchFamily="34" charset="0"/>
              </a:rPr>
              <a:t>     Removed the HTML tags </a:t>
            </a:r>
          </a:p>
          <a:p>
            <a:pPr marL="0" indent="0" algn="just">
              <a:buNone/>
            </a:pPr>
            <a:r>
              <a:rPr lang="en-IN" sz="1800" b="0" i="0" u="none" strike="noStrike" baseline="0" dirty="0" smtClean="0">
                <a:solidFill>
                  <a:srgbClr val="000000"/>
                </a:solidFill>
                <a:latin typeface="Calibri" panose="020F0502020204030204" pitchFamily="34" charset="0"/>
              </a:rPr>
              <a:t>     Removed the numbers </a:t>
            </a:r>
          </a:p>
          <a:p>
            <a:pPr marL="0" indent="0" algn="just">
              <a:buNone/>
            </a:pPr>
            <a:r>
              <a:rPr lang="en-IN" sz="1800" b="0" i="0" u="none" strike="noStrike" baseline="0" dirty="0" smtClean="0">
                <a:solidFill>
                  <a:srgbClr val="000000"/>
                </a:solidFill>
                <a:latin typeface="Calibri" panose="020F0502020204030204" pitchFamily="34" charset="0"/>
              </a:rPr>
              <a:t>     Removed extra newlines </a:t>
            </a:r>
          </a:p>
          <a:p>
            <a:pPr marL="0" indent="0" algn="just">
              <a:buNone/>
            </a:pPr>
            <a:r>
              <a:rPr lang="en-IN" sz="1800" b="0" i="0" u="none" strike="noStrike" baseline="0" dirty="0" smtClean="0">
                <a:solidFill>
                  <a:srgbClr val="000000"/>
                </a:solidFill>
                <a:latin typeface="Calibri" panose="020F0502020204030204" pitchFamily="34" charset="0"/>
              </a:rPr>
              <a:t>     Removed the punctuations </a:t>
            </a:r>
          </a:p>
          <a:p>
            <a:pPr marL="0" indent="0" algn="just">
              <a:buNone/>
            </a:pPr>
            <a:r>
              <a:rPr lang="en-US" sz="1800" b="0" i="0" u="none" strike="noStrike" baseline="0" dirty="0" smtClean="0">
                <a:solidFill>
                  <a:srgbClr val="000000"/>
                </a:solidFill>
                <a:latin typeface="Calibri" panose="020F0502020204030204" pitchFamily="34" charset="0"/>
              </a:rPr>
              <a:t>     Removed the unwanted white spaces </a:t>
            </a:r>
          </a:p>
          <a:p>
            <a:pPr marL="0" indent="0" algn="just">
              <a:buNone/>
            </a:pPr>
            <a:r>
              <a:rPr lang="en-US" sz="1800" b="0" i="0" u="none" strike="noStrike" baseline="0" dirty="0" smtClean="0">
                <a:solidFill>
                  <a:srgbClr val="000000"/>
                </a:solidFill>
                <a:latin typeface="Calibri" panose="020F0502020204030204" pitchFamily="34" charset="0"/>
              </a:rPr>
              <a:t>     Removed the remaining tokens that are not alphabetic </a:t>
            </a:r>
          </a:p>
          <a:p>
            <a:pPr marL="0" indent="0" algn="just">
              <a:buNone/>
            </a:pPr>
            <a:r>
              <a:rPr lang="en-IN" sz="1800" b="0" i="0" u="none" strike="noStrike" baseline="0" dirty="0" smtClean="0">
                <a:solidFill>
                  <a:srgbClr val="000000"/>
                </a:solidFill>
                <a:latin typeface="Calibri" panose="020F0502020204030204" pitchFamily="34" charset="0"/>
              </a:rPr>
              <a:t>     Removed the stop words </a:t>
            </a:r>
          </a:p>
          <a:p>
            <a:pPr algn="just"/>
            <a:r>
              <a:rPr lang="en-US" sz="1800" b="0" i="0" u="none" strike="noStrike" baseline="0" dirty="0" smtClean="0">
                <a:solidFill>
                  <a:srgbClr val="000000"/>
                </a:solidFill>
                <a:latin typeface="Times New Roman" pitchFamily="18" charset="0"/>
                <a:cs typeface="Times New Roman" pitchFamily="18" charset="0"/>
              </a:rPr>
              <a:t>We </a:t>
            </a:r>
            <a:r>
              <a:rPr lang="en-US" sz="1800" b="0" i="0" u="none" strike="noStrike" baseline="0" dirty="0">
                <a:solidFill>
                  <a:srgbClr val="000000"/>
                </a:solidFill>
                <a:latin typeface="Times New Roman" pitchFamily="18" charset="0"/>
                <a:cs typeface="Times New Roman" pitchFamily="18" charset="0"/>
              </a:rPr>
              <a:t>also created new features for comparing the original length before cleaning and the new length after cleaning. </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07507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C9A01-387B-4C2F-B156-88DE5BB23B07}"/>
              </a:ext>
            </a:extLst>
          </p:cNvPr>
          <p:cNvSpPr>
            <a:spLocks noGrp="1"/>
          </p:cNvSpPr>
          <p:nvPr>
            <p:ph type="title"/>
          </p:nvPr>
        </p:nvSpPr>
        <p:spPr/>
        <p:txBody>
          <a:bodyPr/>
          <a:lstStyle/>
          <a:p>
            <a:r>
              <a:rPr lang="en-US" b="1" u="sng" dirty="0" smtClean="0">
                <a:latin typeface="Times New Roman" pitchFamily="18" charset="0"/>
                <a:cs typeface="Times New Roman" pitchFamily="18" charset="0"/>
              </a:rPr>
              <a:t>MODEL </a:t>
            </a:r>
            <a:r>
              <a:rPr lang="en-US" b="1" u="sng" dirty="0">
                <a:latin typeface="Times New Roman" pitchFamily="18" charset="0"/>
                <a:cs typeface="Times New Roman" pitchFamily="18" charset="0"/>
              </a:rPr>
              <a:t>DEVELOPMENT AND </a:t>
            </a:r>
            <a:r>
              <a:rPr lang="en-US" b="1" u="sng" dirty="0" smtClean="0">
                <a:latin typeface="Times New Roman" pitchFamily="18" charset="0"/>
                <a:cs typeface="Times New Roman" pitchFamily="18" charset="0"/>
              </a:rPr>
              <a:t>EVALUATION: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88582D7-803A-49C6-93E0-924145153FBE}"/>
              </a:ext>
            </a:extLst>
          </p:cNvPr>
          <p:cNvSpPr>
            <a:spLocks noGrp="1"/>
          </p:cNvSpPr>
          <p:nvPr>
            <p:ph idx="1"/>
          </p:nvPr>
        </p:nvSpPr>
        <p:spPr>
          <a:xfrm>
            <a:off x="838200" y="1562470"/>
            <a:ext cx="10515600" cy="4614493"/>
          </a:xfrm>
        </p:spPr>
        <p:txBody>
          <a:bodyPr>
            <a:normAutofit/>
          </a:bodyPr>
          <a:lstStyle/>
          <a:p>
            <a:pPr>
              <a:buFont typeface="Wingdings" panose="05000000000000000000" pitchFamily="2" charset="2"/>
              <a:buChar char="q"/>
            </a:pPr>
            <a:r>
              <a:rPr lang="en-US" sz="2400" b="1" i="0" u="none" strike="noStrike" baseline="0" dirty="0">
                <a:solidFill>
                  <a:srgbClr val="000000"/>
                </a:solidFill>
                <a:latin typeface="Times New Roman" pitchFamily="18" charset="0"/>
                <a:cs typeface="Times New Roman" pitchFamily="18" charset="0"/>
              </a:rPr>
              <a:t>Separating the </a:t>
            </a:r>
            <a:r>
              <a:rPr lang="en-US" b="1" dirty="0" smtClean="0">
                <a:solidFill>
                  <a:srgbClr val="000000"/>
                </a:solidFill>
                <a:latin typeface="Times New Roman" pitchFamily="18" charset="0"/>
                <a:cs typeface="Times New Roman" pitchFamily="18" charset="0"/>
              </a:rPr>
              <a:t>features</a:t>
            </a:r>
            <a:r>
              <a:rPr lang="en-US" sz="2400" b="1" i="0" u="none" strike="noStrike" baseline="0" dirty="0" smtClean="0">
                <a:solidFill>
                  <a:srgbClr val="000000"/>
                </a:solidFill>
                <a:latin typeface="Times New Roman" pitchFamily="18" charset="0"/>
                <a:cs typeface="Times New Roman" pitchFamily="18" charset="0"/>
              </a:rPr>
              <a:t> </a:t>
            </a:r>
            <a:r>
              <a:rPr lang="en-US" sz="2400" b="1" i="0" u="none" strike="noStrike" baseline="0" dirty="0">
                <a:solidFill>
                  <a:srgbClr val="000000"/>
                </a:solidFill>
                <a:latin typeface="Times New Roman" pitchFamily="18" charset="0"/>
                <a:cs typeface="Times New Roman" pitchFamily="18" charset="0"/>
              </a:rPr>
              <a:t>and </a:t>
            </a:r>
            <a:r>
              <a:rPr lang="en-US" b="1" dirty="0" smtClean="0">
                <a:solidFill>
                  <a:srgbClr val="000000"/>
                </a:solidFill>
                <a:latin typeface="Times New Roman" pitchFamily="18" charset="0"/>
                <a:cs typeface="Times New Roman" pitchFamily="18" charset="0"/>
              </a:rPr>
              <a:t>targeted</a:t>
            </a:r>
            <a:r>
              <a:rPr lang="en-US" sz="2400" b="1" i="0" u="none" strike="noStrike" baseline="0" dirty="0" smtClean="0">
                <a:solidFill>
                  <a:srgbClr val="000000"/>
                </a:solidFill>
                <a:latin typeface="Times New Roman" pitchFamily="18" charset="0"/>
                <a:cs typeface="Times New Roman" pitchFamily="18" charset="0"/>
              </a:rPr>
              <a:t> variables</a:t>
            </a: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135" y="2210166"/>
            <a:ext cx="606742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09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8B3C9B-A729-4599-A04E-4FFFE7E21580}"/>
              </a:ext>
            </a:extLst>
          </p:cNvPr>
          <p:cNvSpPr>
            <a:spLocks noGrp="1"/>
          </p:cNvSpPr>
          <p:nvPr>
            <p:ph idx="1"/>
          </p:nvPr>
        </p:nvSpPr>
        <p:spPr>
          <a:xfrm>
            <a:off x="621324" y="398584"/>
            <a:ext cx="10732476" cy="6260123"/>
          </a:xfrm>
        </p:spPr>
        <p:txBody>
          <a:bodyPr/>
          <a:lstStyle/>
          <a:p>
            <a:pPr>
              <a:buFont typeface="Wingdings" panose="05000000000000000000" pitchFamily="2" charset="2"/>
              <a:buChar char="q"/>
            </a:pPr>
            <a:r>
              <a:rPr lang="en-US" sz="2400" b="1" i="0" u="none" strike="noStrike" baseline="0" dirty="0">
                <a:solidFill>
                  <a:srgbClr val="000000"/>
                </a:solidFill>
                <a:latin typeface="Times New Roman" pitchFamily="18" charset="0"/>
                <a:cs typeface="Times New Roman" pitchFamily="18" charset="0"/>
              </a:rPr>
              <a:t>Splitting the train and test data </a:t>
            </a:r>
            <a:endParaRPr lang="en-US" sz="2400" b="0" i="0" u="none" strike="noStrike" baseline="0" dirty="0">
              <a:solidFill>
                <a:srgbClr val="000000"/>
              </a:solidFill>
              <a:latin typeface="Times New Roman" pitchFamily="18" charset="0"/>
              <a:cs typeface="Times New Roman" pitchFamily="18" charset="0"/>
            </a:endParaRPr>
          </a:p>
          <a:p>
            <a:pPr algn="just"/>
            <a:r>
              <a:rPr lang="en-US" sz="1800" i="0" u="none" strike="noStrike" baseline="0" dirty="0">
                <a:solidFill>
                  <a:srgbClr val="000000"/>
                </a:solidFill>
                <a:latin typeface="Times New Roman" pitchFamily="18" charset="0"/>
                <a:cs typeface="Times New Roman" pitchFamily="18" charset="0"/>
              </a:rPr>
              <a:t>Training and testing the models minimize the effects of data discrepancies and better understand the characteristics of the model. The training data is used to make the machine recognize patterns in the data and the test data is used to see how well the machine can predict new answers based on its training. ‘X’ and ‘y’ were split for training and testing using </a:t>
            </a:r>
            <a:r>
              <a:rPr lang="en-US" sz="1800" i="0" u="none" strike="noStrike" baseline="0" dirty="0" err="1">
                <a:solidFill>
                  <a:srgbClr val="000000"/>
                </a:solidFill>
                <a:latin typeface="Times New Roman" pitchFamily="18" charset="0"/>
                <a:cs typeface="Times New Roman" pitchFamily="18" charset="0"/>
              </a:rPr>
              <a:t>train_test_split</a:t>
            </a:r>
            <a:r>
              <a:rPr lang="en-US" sz="1800" i="0" u="none" strike="noStrike" baseline="0" dirty="0">
                <a:solidFill>
                  <a:srgbClr val="000000"/>
                </a:solidFill>
                <a:latin typeface="Times New Roman" pitchFamily="18" charset="0"/>
                <a:cs typeface="Times New Roman" pitchFamily="18" charset="0"/>
              </a:rPr>
              <a:t> in a ratio of 70:30 respectively. </a:t>
            </a:r>
          </a:p>
          <a:p>
            <a:pPr algn="just"/>
            <a:endParaRPr lang="en-US" sz="1800" dirty="0">
              <a:solidFill>
                <a:srgbClr val="000000"/>
              </a:solidFill>
              <a:latin typeface="Times New Roman" pitchFamily="18" charset="0"/>
              <a:cs typeface="Times New Roman" pitchFamily="18" charset="0"/>
            </a:endParaRPr>
          </a:p>
          <a:p>
            <a:pPr>
              <a:buFont typeface="Wingdings" panose="05000000000000000000" pitchFamily="2" charset="2"/>
              <a:buChar char="q"/>
            </a:pPr>
            <a:r>
              <a:rPr lang="en-IN" sz="2400" b="1" i="0" u="none" strike="noStrike" baseline="0" dirty="0">
                <a:solidFill>
                  <a:srgbClr val="000000"/>
                </a:solidFill>
                <a:latin typeface="Times New Roman" pitchFamily="18" charset="0"/>
                <a:cs typeface="Times New Roman" pitchFamily="18" charset="0"/>
              </a:rPr>
              <a:t>Building the model </a:t>
            </a:r>
            <a:endParaRPr lang="en-IN" sz="2400" b="1" i="0" u="none" strike="noStrike" baseline="0" dirty="0" smtClean="0">
              <a:solidFill>
                <a:srgbClr val="000000"/>
              </a:solidFill>
              <a:latin typeface="Times New Roman" pitchFamily="18" charset="0"/>
              <a:cs typeface="Times New Roman" pitchFamily="18" charset="0"/>
            </a:endParaRPr>
          </a:p>
          <a:p>
            <a:pPr>
              <a:buFont typeface="Wingdings" panose="05000000000000000000" pitchFamily="2" charset="2"/>
              <a:buChar char="q"/>
            </a:pPr>
            <a:endParaRPr lang="en-IN" sz="2400" b="0" i="0" u="none" strike="noStrike" baseline="0" dirty="0">
              <a:solidFill>
                <a:srgbClr val="00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830" y="2845043"/>
            <a:ext cx="8745415" cy="228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01969" y="5498123"/>
            <a:ext cx="9730154" cy="923330"/>
          </a:xfrm>
          <a:prstGeom prst="rect">
            <a:avLst/>
          </a:prstGeom>
          <a:noFill/>
        </p:spPr>
        <p:txBody>
          <a:bodyPr wrap="square" rtlCol="0">
            <a:spAutoFit/>
          </a:bodyPr>
          <a:lstStyle/>
          <a:p>
            <a:pPr marL="285750" indent="-285750">
              <a:buFont typeface="Arial" pitchFamily="34" charset="0"/>
              <a:buChar char="•"/>
            </a:pPr>
            <a:r>
              <a:rPr lang="en-US" dirty="0">
                <a:solidFill>
                  <a:srgbClr val="000000"/>
                </a:solidFill>
                <a:latin typeface="Times New Roman" pitchFamily="18" charset="0"/>
                <a:cs typeface="Times New Roman" pitchFamily="18" charset="0"/>
              </a:rPr>
              <a:t>After running the algorithms and according to the scores of performance metrics and other scores, we can see that Logistic Regression </a:t>
            </a:r>
            <a:r>
              <a:rPr lang="en-US" dirty="0" smtClean="0">
                <a:solidFill>
                  <a:srgbClr val="000000"/>
                </a:solidFill>
                <a:latin typeface="Times New Roman" pitchFamily="18" charset="0"/>
                <a:cs typeface="Times New Roman" pitchFamily="18" charset="0"/>
              </a:rPr>
              <a:t>algorithm is performing </a:t>
            </a:r>
            <a:r>
              <a:rPr lang="en-US" dirty="0">
                <a:solidFill>
                  <a:srgbClr val="000000"/>
                </a:solidFill>
                <a:latin typeface="Times New Roman" pitchFamily="18" charset="0"/>
                <a:cs typeface="Times New Roman" pitchFamily="18" charset="0"/>
              </a:rPr>
              <a:t>well. Now, we will perform </a:t>
            </a:r>
            <a:r>
              <a:rPr lang="en-US" dirty="0" err="1">
                <a:solidFill>
                  <a:srgbClr val="000000"/>
                </a:solidFill>
                <a:latin typeface="Times New Roman" pitchFamily="18" charset="0"/>
                <a:cs typeface="Times New Roman" pitchFamily="18" charset="0"/>
              </a:rPr>
              <a:t>Hyperparameter</a:t>
            </a:r>
            <a:r>
              <a:rPr lang="en-US" dirty="0">
                <a:solidFill>
                  <a:srgbClr val="000000"/>
                </a:solidFill>
                <a:latin typeface="Times New Roman" pitchFamily="18" charset="0"/>
                <a:cs typeface="Times New Roman" pitchFamily="18" charset="0"/>
              </a:rPr>
              <a:t> Tuning to find out the best parameters and try to increase the scores. </a:t>
            </a:r>
          </a:p>
        </p:txBody>
      </p:sp>
    </p:spTree>
    <p:extLst>
      <p:ext uri="{BB962C8B-B14F-4D97-AF65-F5344CB8AC3E}">
        <p14:creationId xmlns:p14="http://schemas.microsoft.com/office/powerpoint/2010/main" val="298785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604</TotalTime>
  <Words>974</Words>
  <Application>Microsoft Office PowerPoint</Application>
  <PresentationFormat>Custom</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   FAKE NEWS  PROJECT</vt:lpstr>
      <vt:lpstr>INTRODUCTION:</vt:lpstr>
      <vt:lpstr>DATA SOURCES:</vt:lpstr>
      <vt:lpstr>DATA VISUALIZATION:</vt:lpstr>
      <vt:lpstr>PowerPoint Presentation</vt:lpstr>
      <vt:lpstr>DATA PRE-PROCESSING:</vt:lpstr>
      <vt:lpstr>PowerPoint Presentation</vt:lpstr>
      <vt:lpstr>MODEL DEVELOPMENT AND EVALUATION: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Jerish B</dc:creator>
  <cp:lastModifiedBy>ABC</cp:lastModifiedBy>
  <cp:revision>16</cp:revision>
  <dcterms:created xsi:type="dcterms:W3CDTF">2021-07-26T07:39:03Z</dcterms:created>
  <dcterms:modified xsi:type="dcterms:W3CDTF">2022-12-29T07:53:27Z</dcterms:modified>
</cp:coreProperties>
</file>