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80" r:id="rId4"/>
    <p:sldId id="258" r:id="rId5"/>
    <p:sldId id="278" r:id="rId6"/>
    <p:sldId id="279" r:id="rId7"/>
    <p:sldId id="281" r:id="rId8"/>
    <p:sldId id="260" r:id="rId9"/>
    <p:sldId id="264" r:id="rId10"/>
    <p:sldId id="266" r:id="rId11"/>
    <p:sldId id="267" r:id="rId12"/>
    <p:sldId id="269" r:id="rId13"/>
    <p:sldId id="275"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6AA3997B-836A-4769-9B6C-76750C42F0C0}"/>
    <pc:docChg chg="undo custSel addSld modSld">
      <pc:chgData name="Jerish B" userId="bc9a5334fe81bba9" providerId="LiveId" clId="{6AA3997B-836A-4769-9B6C-76750C42F0C0}" dt="2021-07-26T08:35:26.237" v="579" actId="1076"/>
      <pc:docMkLst>
        <pc:docMk/>
      </pc:docMkLst>
      <pc:sldChg chg="addSp delSp modSp mod">
        <pc:chgData name="Jerish B" userId="bc9a5334fe81bba9" providerId="LiveId" clId="{6AA3997B-836A-4769-9B6C-76750C42F0C0}" dt="2021-07-26T07:39:58.507" v="22" actId="14100"/>
        <pc:sldMkLst>
          <pc:docMk/>
          <pc:sldMk cId="1044631605" sldId="265"/>
        </pc:sldMkLst>
        <pc:spChg chg="mod">
          <ac:chgData name="Jerish B" userId="bc9a5334fe81bba9" providerId="LiveId" clId="{6AA3997B-836A-4769-9B6C-76750C42F0C0}" dt="2021-07-26T07:39:33.540" v="13" actId="20577"/>
          <ac:spMkLst>
            <pc:docMk/>
            <pc:sldMk cId="1044631605" sldId="265"/>
            <ac:spMk id="2" creationId="{C09F72D1-E220-4872-820B-E90D7B8736F7}"/>
          </ac:spMkLst>
        </pc:spChg>
        <pc:spChg chg="del mod">
          <ac:chgData name="Jerish B" userId="bc9a5334fe81bba9" providerId="LiveId" clId="{6AA3997B-836A-4769-9B6C-76750C42F0C0}" dt="2021-07-26T07:39:37.719" v="15" actId="478"/>
          <ac:spMkLst>
            <pc:docMk/>
            <pc:sldMk cId="1044631605" sldId="265"/>
            <ac:spMk id="3" creationId="{0971D6EB-B6DF-42F7-B531-254677D35755}"/>
          </ac:spMkLst>
        </pc:spChg>
        <pc:picChg chg="add mod">
          <ac:chgData name="Jerish B" userId="bc9a5334fe81bba9" providerId="LiveId" clId="{6AA3997B-836A-4769-9B6C-76750C42F0C0}" dt="2021-07-26T07:39:58.507" v="22" actId="14100"/>
          <ac:picMkLst>
            <pc:docMk/>
            <pc:sldMk cId="1044631605" sldId="265"/>
            <ac:picMk id="5" creationId="{9D0641C2-BE58-450B-8423-85DBE0A695A8}"/>
          </ac:picMkLst>
        </pc:picChg>
      </pc:sldChg>
      <pc:sldChg chg="addSp delSp modSp new mod">
        <pc:chgData name="Jerish B" userId="bc9a5334fe81bba9" providerId="LiveId" clId="{6AA3997B-836A-4769-9B6C-76750C42F0C0}" dt="2021-07-26T08:35:02.238" v="576" actId="14100"/>
        <pc:sldMkLst>
          <pc:docMk/>
          <pc:sldMk cId="474097006" sldId="266"/>
        </pc:sldMkLst>
        <pc:spChg chg="mod">
          <ac:chgData name="Jerish B" userId="bc9a5334fe81bba9" providerId="LiveId" clId="{6AA3997B-836A-4769-9B6C-76750C42F0C0}" dt="2021-07-26T07:40:22.280" v="61" actId="20577"/>
          <ac:spMkLst>
            <pc:docMk/>
            <pc:sldMk cId="474097006" sldId="266"/>
            <ac:spMk id="2" creationId="{06EC9A01-387B-4C2F-B156-88DE5BB23B07}"/>
          </ac:spMkLst>
        </pc:spChg>
        <pc:spChg chg="mod">
          <ac:chgData name="Jerish B" userId="bc9a5334fe81bba9" providerId="LiveId" clId="{6AA3997B-836A-4769-9B6C-76750C42F0C0}" dt="2021-07-26T07:41:24.075" v="65" actId="255"/>
          <ac:spMkLst>
            <pc:docMk/>
            <pc:sldMk cId="474097006" sldId="266"/>
            <ac:spMk id="3" creationId="{888582D7-803A-49C6-93E0-924145153FBE}"/>
          </ac:spMkLst>
        </pc:spChg>
        <pc:picChg chg="add del mod">
          <ac:chgData name="Jerish B" userId="bc9a5334fe81bba9" providerId="LiveId" clId="{6AA3997B-836A-4769-9B6C-76750C42F0C0}" dt="2021-07-26T08:34:55.974" v="573" actId="478"/>
          <ac:picMkLst>
            <pc:docMk/>
            <pc:sldMk cId="474097006" sldId="266"/>
            <ac:picMk id="5" creationId="{F937AAEC-48CA-428D-A8BD-AD455CA2381D}"/>
          </ac:picMkLst>
        </pc:picChg>
        <pc:picChg chg="add mod">
          <ac:chgData name="Jerish B" userId="bc9a5334fe81bba9" providerId="LiveId" clId="{6AA3997B-836A-4769-9B6C-76750C42F0C0}" dt="2021-07-26T08:35:02.238" v="576" actId="14100"/>
          <ac:picMkLst>
            <pc:docMk/>
            <pc:sldMk cId="474097006" sldId="266"/>
            <ac:picMk id="6" creationId="{0C7F1D37-4A6B-46C7-BB6E-67C19A457BC1}"/>
          </ac:picMkLst>
        </pc:picChg>
      </pc:sldChg>
      <pc:sldChg chg="addSp delSp modSp new mod">
        <pc:chgData name="Jerish B" userId="bc9a5334fe81bba9" providerId="LiveId" clId="{6AA3997B-836A-4769-9B6C-76750C42F0C0}" dt="2021-07-26T07:42:54.627" v="88" actId="14100"/>
        <pc:sldMkLst>
          <pc:docMk/>
          <pc:sldMk cId="2987851103" sldId="267"/>
        </pc:sldMkLst>
        <pc:spChg chg="del mod">
          <ac:chgData name="Jerish B" userId="bc9a5334fe81bba9" providerId="LiveId" clId="{6AA3997B-836A-4769-9B6C-76750C42F0C0}" dt="2021-07-26T07:41:57.932" v="72" actId="478"/>
          <ac:spMkLst>
            <pc:docMk/>
            <pc:sldMk cId="2987851103" sldId="267"/>
            <ac:spMk id="2" creationId="{31F7D7FB-7565-4CFB-B272-0262FC62C026}"/>
          </ac:spMkLst>
        </pc:spChg>
        <pc:spChg chg="mod">
          <ac:chgData name="Jerish B" userId="bc9a5334fe81bba9" providerId="LiveId" clId="{6AA3997B-836A-4769-9B6C-76750C42F0C0}" dt="2021-07-26T07:42:44.143" v="85" actId="255"/>
          <ac:spMkLst>
            <pc:docMk/>
            <pc:sldMk cId="2987851103" sldId="267"/>
            <ac:spMk id="3" creationId="{258B3C9B-A729-4599-A04E-4FFFE7E21580}"/>
          </ac:spMkLst>
        </pc:spChg>
        <pc:picChg chg="add mod">
          <ac:chgData name="Jerish B" userId="bc9a5334fe81bba9" providerId="LiveId" clId="{6AA3997B-836A-4769-9B6C-76750C42F0C0}" dt="2021-07-26T07:42:54.627" v="88" actId="14100"/>
          <ac:picMkLst>
            <pc:docMk/>
            <pc:sldMk cId="2987851103" sldId="267"/>
            <ac:picMk id="5" creationId="{E1E84B3A-F37C-4897-9A8D-CBB2C6591345}"/>
          </ac:picMkLst>
        </pc:picChg>
      </pc:sldChg>
      <pc:sldChg chg="addSp delSp modSp new mod">
        <pc:chgData name="Jerish B" userId="bc9a5334fe81bba9" providerId="LiveId" clId="{6AA3997B-836A-4769-9B6C-76750C42F0C0}" dt="2021-07-26T07:44:06.639" v="103" actId="14100"/>
        <pc:sldMkLst>
          <pc:docMk/>
          <pc:sldMk cId="1741108902" sldId="268"/>
        </pc:sldMkLst>
        <pc:spChg chg="del mod">
          <ac:chgData name="Jerish B" userId="bc9a5334fe81bba9" providerId="LiveId" clId="{6AA3997B-836A-4769-9B6C-76750C42F0C0}" dt="2021-07-26T07:43:25.742" v="92" actId="478"/>
          <ac:spMkLst>
            <pc:docMk/>
            <pc:sldMk cId="1741108902" sldId="268"/>
            <ac:spMk id="2" creationId="{0532F5C0-B410-42D3-BE84-9806605308D4}"/>
          </ac:spMkLst>
        </pc:spChg>
        <pc:spChg chg="mod">
          <ac:chgData name="Jerish B" userId="bc9a5334fe81bba9" providerId="LiveId" clId="{6AA3997B-836A-4769-9B6C-76750C42F0C0}" dt="2021-07-26T07:43:53.100" v="100" actId="255"/>
          <ac:spMkLst>
            <pc:docMk/>
            <pc:sldMk cId="1741108902" sldId="268"/>
            <ac:spMk id="3" creationId="{105A6556-62D7-4AB6-A668-4F600584C619}"/>
          </ac:spMkLst>
        </pc:spChg>
        <pc:picChg chg="add mod">
          <ac:chgData name="Jerish B" userId="bc9a5334fe81bba9" providerId="LiveId" clId="{6AA3997B-836A-4769-9B6C-76750C42F0C0}" dt="2021-07-26T07:44:06.639" v="103" actId="14100"/>
          <ac:picMkLst>
            <pc:docMk/>
            <pc:sldMk cId="1741108902" sldId="268"/>
            <ac:picMk id="5" creationId="{C4A30EC8-90C0-4FDC-B911-32013AFEA807}"/>
          </ac:picMkLst>
        </pc:picChg>
      </pc:sldChg>
      <pc:sldChg chg="addSp delSp modSp new mod">
        <pc:chgData name="Jerish B" userId="bc9a5334fe81bba9" providerId="LiveId" clId="{6AA3997B-836A-4769-9B6C-76750C42F0C0}" dt="2021-07-26T08:35:26.237" v="579" actId="1076"/>
        <pc:sldMkLst>
          <pc:docMk/>
          <pc:sldMk cId="1723003230" sldId="269"/>
        </pc:sldMkLst>
        <pc:spChg chg="del mod">
          <ac:chgData name="Jerish B" userId="bc9a5334fe81bba9" providerId="LiveId" clId="{6AA3997B-836A-4769-9B6C-76750C42F0C0}" dt="2021-07-26T07:44:25.666" v="106" actId="478"/>
          <ac:spMkLst>
            <pc:docMk/>
            <pc:sldMk cId="1723003230" sldId="269"/>
            <ac:spMk id="2" creationId="{F085BFBC-C546-4650-8A02-76518C7F7D1C}"/>
          </ac:spMkLst>
        </pc:spChg>
        <pc:spChg chg="mod">
          <ac:chgData name="Jerish B" userId="bc9a5334fe81bba9" providerId="LiveId" clId="{6AA3997B-836A-4769-9B6C-76750C42F0C0}" dt="2021-07-26T07:45:18.765" v="151" actId="2711"/>
          <ac:spMkLst>
            <pc:docMk/>
            <pc:sldMk cId="1723003230" sldId="269"/>
            <ac:spMk id="3" creationId="{19F75594-B6D2-4D3C-A468-D4B4E770865C}"/>
          </ac:spMkLst>
        </pc:spChg>
        <pc:picChg chg="add mod">
          <ac:chgData name="Jerish B" userId="bc9a5334fe81bba9" providerId="LiveId" clId="{6AA3997B-836A-4769-9B6C-76750C42F0C0}" dt="2021-07-26T08:35:26.237" v="579" actId="1076"/>
          <ac:picMkLst>
            <pc:docMk/>
            <pc:sldMk cId="1723003230" sldId="269"/>
            <ac:picMk id="4" creationId="{10A73212-A69A-4536-BF2B-26A6EA5A061A}"/>
          </ac:picMkLst>
        </pc:picChg>
        <pc:picChg chg="add del mod">
          <ac:chgData name="Jerish B" userId="bc9a5334fe81bba9" providerId="LiveId" clId="{6AA3997B-836A-4769-9B6C-76750C42F0C0}" dt="2021-07-26T08:35:10.894" v="577" actId="478"/>
          <ac:picMkLst>
            <pc:docMk/>
            <pc:sldMk cId="1723003230" sldId="269"/>
            <ac:picMk id="5" creationId="{BFD665E5-5661-4D4B-8D1B-265AE0AFAF16}"/>
          </ac:picMkLst>
        </pc:picChg>
      </pc:sldChg>
      <pc:sldChg chg="addSp modSp new mod">
        <pc:chgData name="Jerish B" userId="bc9a5334fe81bba9" providerId="LiveId" clId="{6AA3997B-836A-4769-9B6C-76750C42F0C0}" dt="2021-07-26T08:16:17.527" v="179" actId="14100"/>
        <pc:sldMkLst>
          <pc:docMk/>
          <pc:sldMk cId="145610467" sldId="270"/>
        </pc:sldMkLst>
        <pc:spChg chg="mod">
          <ac:chgData name="Jerish B" userId="bc9a5334fe81bba9" providerId="LiveId" clId="{6AA3997B-836A-4769-9B6C-76750C42F0C0}" dt="2021-07-26T07:45:36.047" v="170" actId="20577"/>
          <ac:spMkLst>
            <pc:docMk/>
            <pc:sldMk cId="145610467" sldId="270"/>
            <ac:spMk id="2" creationId="{6E42B779-971B-4874-B9E6-F402BCDD5F66}"/>
          </ac:spMkLst>
        </pc:spChg>
        <pc:spChg chg="mod">
          <ac:chgData name="Jerish B" userId="bc9a5334fe81bba9" providerId="LiveId" clId="{6AA3997B-836A-4769-9B6C-76750C42F0C0}" dt="2021-07-26T08:15:45.695" v="174" actId="12"/>
          <ac:spMkLst>
            <pc:docMk/>
            <pc:sldMk cId="145610467" sldId="270"/>
            <ac:spMk id="3" creationId="{3CBAE3AA-9772-48C7-B2D4-98724822F13C}"/>
          </ac:spMkLst>
        </pc:spChg>
        <pc:picChg chg="add mod">
          <ac:chgData name="Jerish B" userId="bc9a5334fe81bba9" providerId="LiveId" clId="{6AA3997B-836A-4769-9B6C-76750C42F0C0}" dt="2021-07-26T08:16:17.527" v="179" actId="14100"/>
          <ac:picMkLst>
            <pc:docMk/>
            <pc:sldMk cId="145610467" sldId="270"/>
            <ac:picMk id="5" creationId="{3028DC46-CDAA-4C57-A3B1-33894CDB83F9}"/>
          </ac:picMkLst>
        </pc:picChg>
      </pc:sldChg>
      <pc:sldChg chg="addSp delSp modSp new mod">
        <pc:chgData name="Jerish B" userId="bc9a5334fe81bba9" providerId="LiveId" clId="{6AA3997B-836A-4769-9B6C-76750C42F0C0}" dt="2021-07-26T08:17:45.227" v="239" actId="1076"/>
        <pc:sldMkLst>
          <pc:docMk/>
          <pc:sldMk cId="1863826796" sldId="271"/>
        </pc:sldMkLst>
        <pc:spChg chg="del mod">
          <ac:chgData name="Jerish B" userId="bc9a5334fe81bba9" providerId="LiveId" clId="{6AA3997B-836A-4769-9B6C-76750C42F0C0}" dt="2021-07-26T08:16:42.879" v="182" actId="478"/>
          <ac:spMkLst>
            <pc:docMk/>
            <pc:sldMk cId="1863826796" sldId="271"/>
            <ac:spMk id="2" creationId="{ED95E684-063B-4DFC-AF18-5A1FCE836011}"/>
          </ac:spMkLst>
        </pc:spChg>
        <pc:spChg chg="mod">
          <ac:chgData name="Jerish B" userId="bc9a5334fe81bba9" providerId="LiveId" clId="{6AA3997B-836A-4769-9B6C-76750C42F0C0}" dt="2021-07-26T08:17:14.782" v="233" actId="12"/>
          <ac:spMkLst>
            <pc:docMk/>
            <pc:sldMk cId="1863826796" sldId="271"/>
            <ac:spMk id="3" creationId="{5CE05280-C094-4286-8364-0B07FE020550}"/>
          </ac:spMkLst>
        </pc:spChg>
        <pc:picChg chg="add mod">
          <ac:chgData name="Jerish B" userId="bc9a5334fe81bba9" providerId="LiveId" clId="{6AA3997B-836A-4769-9B6C-76750C42F0C0}" dt="2021-07-26T08:17:23.542" v="235" actId="1076"/>
          <ac:picMkLst>
            <pc:docMk/>
            <pc:sldMk cId="1863826796" sldId="271"/>
            <ac:picMk id="5" creationId="{BEB62649-C017-4275-871F-02648E801FA0}"/>
          </ac:picMkLst>
        </pc:picChg>
        <pc:picChg chg="add mod">
          <ac:chgData name="Jerish B" userId="bc9a5334fe81bba9" providerId="LiveId" clId="{6AA3997B-836A-4769-9B6C-76750C42F0C0}" dt="2021-07-26T08:17:36.740" v="237" actId="1076"/>
          <ac:picMkLst>
            <pc:docMk/>
            <pc:sldMk cId="1863826796" sldId="271"/>
            <ac:picMk id="7" creationId="{89238F77-9F15-4D78-822F-E7D194B10CB2}"/>
          </ac:picMkLst>
        </pc:picChg>
        <pc:picChg chg="add mod">
          <ac:chgData name="Jerish B" userId="bc9a5334fe81bba9" providerId="LiveId" clId="{6AA3997B-836A-4769-9B6C-76750C42F0C0}" dt="2021-07-26T08:17:45.227" v="239" actId="1076"/>
          <ac:picMkLst>
            <pc:docMk/>
            <pc:sldMk cId="1863826796" sldId="271"/>
            <ac:picMk id="9" creationId="{456BCBA7-6C4F-4574-B7E0-523A19FB8041}"/>
          </ac:picMkLst>
        </pc:picChg>
      </pc:sldChg>
      <pc:sldChg chg="addSp delSp modSp new mod">
        <pc:chgData name="Jerish B" userId="bc9a5334fe81bba9" providerId="LiveId" clId="{6AA3997B-836A-4769-9B6C-76750C42F0C0}" dt="2021-07-26T08:19:22.860" v="401" actId="1076"/>
        <pc:sldMkLst>
          <pc:docMk/>
          <pc:sldMk cId="2545718623" sldId="272"/>
        </pc:sldMkLst>
        <pc:spChg chg="del mod">
          <ac:chgData name="Jerish B" userId="bc9a5334fe81bba9" providerId="LiveId" clId="{6AA3997B-836A-4769-9B6C-76750C42F0C0}" dt="2021-07-26T08:17:59.168" v="242" actId="478"/>
          <ac:spMkLst>
            <pc:docMk/>
            <pc:sldMk cId="2545718623" sldId="272"/>
            <ac:spMk id="2" creationId="{6FF362E5-188D-4DBB-8A5C-96C8BFE901D7}"/>
          </ac:spMkLst>
        </pc:spChg>
        <pc:spChg chg="mod">
          <ac:chgData name="Jerish B" userId="bc9a5334fe81bba9" providerId="LiveId" clId="{6AA3997B-836A-4769-9B6C-76750C42F0C0}" dt="2021-07-26T08:19:17.773" v="399" actId="20577"/>
          <ac:spMkLst>
            <pc:docMk/>
            <pc:sldMk cId="2545718623" sldId="272"/>
            <ac:spMk id="3" creationId="{AC6E884F-D7C1-45AE-8A91-91B37A55B3C0}"/>
          </ac:spMkLst>
        </pc:spChg>
        <pc:picChg chg="add mod">
          <ac:chgData name="Jerish B" userId="bc9a5334fe81bba9" providerId="LiveId" clId="{6AA3997B-836A-4769-9B6C-76750C42F0C0}" dt="2021-07-26T08:19:11.122" v="324" actId="14100"/>
          <ac:picMkLst>
            <pc:docMk/>
            <pc:sldMk cId="2545718623" sldId="272"/>
            <ac:picMk id="5" creationId="{3F30206F-5D8B-412D-AF43-1256ABD04A1D}"/>
          </ac:picMkLst>
        </pc:picChg>
        <pc:picChg chg="add mod">
          <ac:chgData name="Jerish B" userId="bc9a5334fe81bba9" providerId="LiveId" clId="{6AA3997B-836A-4769-9B6C-76750C42F0C0}" dt="2021-07-26T08:19:22.860" v="401" actId="1076"/>
          <ac:picMkLst>
            <pc:docMk/>
            <pc:sldMk cId="2545718623" sldId="272"/>
            <ac:picMk id="7" creationId="{1981F663-45F0-4757-9E43-9D5D90FECA28}"/>
          </ac:picMkLst>
        </pc:picChg>
      </pc:sldChg>
      <pc:sldChg chg="addSp delSp modSp new mod">
        <pc:chgData name="Jerish B" userId="bc9a5334fe81bba9" providerId="LiveId" clId="{6AA3997B-836A-4769-9B6C-76750C42F0C0}" dt="2021-07-26T08:23:30.885" v="484" actId="1076"/>
        <pc:sldMkLst>
          <pc:docMk/>
          <pc:sldMk cId="872291607" sldId="273"/>
        </pc:sldMkLst>
        <pc:spChg chg="del mod">
          <ac:chgData name="Jerish B" userId="bc9a5334fe81bba9" providerId="LiveId" clId="{6AA3997B-836A-4769-9B6C-76750C42F0C0}" dt="2021-07-26T08:19:38.073" v="404" actId="478"/>
          <ac:spMkLst>
            <pc:docMk/>
            <pc:sldMk cId="872291607" sldId="273"/>
            <ac:spMk id="2" creationId="{A3E32751-A954-46D7-A955-1534FEC911F5}"/>
          </ac:spMkLst>
        </pc:spChg>
        <pc:spChg chg="mod">
          <ac:chgData name="Jerish B" userId="bc9a5334fe81bba9" providerId="LiveId" clId="{6AA3997B-836A-4769-9B6C-76750C42F0C0}" dt="2021-07-26T08:22:16.059" v="468" actId="20577"/>
          <ac:spMkLst>
            <pc:docMk/>
            <pc:sldMk cId="872291607" sldId="273"/>
            <ac:spMk id="3" creationId="{B2C21747-B3E1-4BE5-B6DB-C6CD3F63239F}"/>
          </ac:spMkLst>
        </pc:spChg>
        <pc:picChg chg="add mod">
          <ac:chgData name="Jerish B" userId="bc9a5334fe81bba9" providerId="LiveId" clId="{6AA3997B-836A-4769-9B6C-76750C42F0C0}" dt="2021-07-26T08:22:36.317" v="473" actId="14100"/>
          <ac:picMkLst>
            <pc:docMk/>
            <pc:sldMk cId="872291607" sldId="273"/>
            <ac:picMk id="5" creationId="{A5D17084-4CDD-43AA-AFF8-AFB776300C8B}"/>
          </ac:picMkLst>
        </pc:picChg>
        <pc:picChg chg="add del mod">
          <ac:chgData name="Jerish B" userId="bc9a5334fe81bba9" providerId="LiveId" clId="{6AA3997B-836A-4769-9B6C-76750C42F0C0}" dt="2021-07-26T08:23:25.316" v="483" actId="14100"/>
          <ac:picMkLst>
            <pc:docMk/>
            <pc:sldMk cId="872291607" sldId="273"/>
            <ac:picMk id="7" creationId="{F31C343A-7D7E-4835-91D3-E29A64892BAE}"/>
          </ac:picMkLst>
        </pc:picChg>
        <pc:picChg chg="add mod">
          <ac:chgData name="Jerish B" userId="bc9a5334fe81bba9" providerId="LiveId" clId="{6AA3997B-836A-4769-9B6C-76750C42F0C0}" dt="2021-07-26T08:23:30.885" v="484" actId="1076"/>
          <ac:picMkLst>
            <pc:docMk/>
            <pc:sldMk cId="872291607" sldId="273"/>
            <ac:picMk id="9" creationId="{FA8804E3-AC79-4115-B164-494CF348F4AD}"/>
          </ac:picMkLst>
        </pc:picChg>
      </pc:sldChg>
      <pc:sldChg chg="addSp delSp modSp new mod">
        <pc:chgData name="Jerish B" userId="bc9a5334fe81bba9" providerId="LiveId" clId="{6AA3997B-836A-4769-9B6C-76750C42F0C0}" dt="2021-07-26T08:24:49.847" v="522" actId="1076"/>
        <pc:sldMkLst>
          <pc:docMk/>
          <pc:sldMk cId="312425246" sldId="274"/>
        </pc:sldMkLst>
        <pc:spChg chg="del mod">
          <ac:chgData name="Jerish B" userId="bc9a5334fe81bba9" providerId="LiveId" clId="{6AA3997B-836A-4769-9B6C-76750C42F0C0}" dt="2021-07-26T08:23:38.142" v="487" actId="478"/>
          <ac:spMkLst>
            <pc:docMk/>
            <pc:sldMk cId="312425246" sldId="274"/>
            <ac:spMk id="2" creationId="{53FCF08D-CB28-4CEE-A2F5-BE8F3E045487}"/>
          </ac:spMkLst>
        </pc:spChg>
        <pc:spChg chg="mod">
          <ac:chgData name="Jerish B" userId="bc9a5334fe81bba9" providerId="LiveId" clId="{6AA3997B-836A-4769-9B6C-76750C42F0C0}" dt="2021-07-26T08:24:02.350" v="508" actId="20577"/>
          <ac:spMkLst>
            <pc:docMk/>
            <pc:sldMk cId="312425246" sldId="274"/>
            <ac:spMk id="3" creationId="{BA041AFA-72FF-49B9-A61C-E51221E3E2CC}"/>
          </ac:spMkLst>
        </pc:spChg>
        <pc:picChg chg="add mod">
          <ac:chgData name="Jerish B" userId="bc9a5334fe81bba9" providerId="LiveId" clId="{6AA3997B-836A-4769-9B6C-76750C42F0C0}" dt="2021-07-26T08:24:37.868" v="516" actId="1076"/>
          <ac:picMkLst>
            <pc:docMk/>
            <pc:sldMk cId="312425246" sldId="274"/>
            <ac:picMk id="5" creationId="{AD43B09E-6E0E-4362-BAAB-F8113135EBEA}"/>
          </ac:picMkLst>
        </pc:picChg>
        <pc:picChg chg="add mod">
          <ac:chgData name="Jerish B" userId="bc9a5334fe81bba9" providerId="LiveId" clId="{6AA3997B-836A-4769-9B6C-76750C42F0C0}" dt="2021-07-26T08:24:40.817" v="518" actId="1076"/>
          <ac:picMkLst>
            <pc:docMk/>
            <pc:sldMk cId="312425246" sldId="274"/>
            <ac:picMk id="7" creationId="{508B1387-89F4-4976-B193-7AF3D6208750}"/>
          </ac:picMkLst>
        </pc:picChg>
        <pc:picChg chg="add mod">
          <ac:chgData name="Jerish B" userId="bc9a5334fe81bba9" providerId="LiveId" clId="{6AA3997B-836A-4769-9B6C-76750C42F0C0}" dt="2021-07-26T08:24:49.847" v="522" actId="1076"/>
          <ac:picMkLst>
            <pc:docMk/>
            <pc:sldMk cId="312425246" sldId="274"/>
            <ac:picMk id="9" creationId="{D53F9BD0-FE97-425E-A547-8CA5530A85C3}"/>
          </ac:picMkLst>
        </pc:picChg>
      </pc:sldChg>
      <pc:sldChg chg="modSp new mod">
        <pc:chgData name="Jerish B" userId="bc9a5334fe81bba9" providerId="LiveId" clId="{6AA3997B-836A-4769-9B6C-76750C42F0C0}" dt="2021-07-26T08:26:08.824" v="559" actId="12"/>
        <pc:sldMkLst>
          <pc:docMk/>
          <pc:sldMk cId="2008853980" sldId="275"/>
        </pc:sldMkLst>
        <pc:spChg chg="mod">
          <ac:chgData name="Jerish B" userId="bc9a5334fe81bba9" providerId="LiveId" clId="{6AA3997B-836A-4769-9B6C-76750C42F0C0}" dt="2021-07-26T08:25:05.054" v="537" actId="20577"/>
          <ac:spMkLst>
            <pc:docMk/>
            <pc:sldMk cId="2008853980" sldId="275"/>
            <ac:spMk id="2" creationId="{1F03F383-76E0-4DE8-BCDB-964F3F487F69}"/>
          </ac:spMkLst>
        </pc:spChg>
        <pc:spChg chg="mod">
          <ac:chgData name="Jerish B" userId="bc9a5334fe81bba9" providerId="LiveId" clId="{6AA3997B-836A-4769-9B6C-76750C42F0C0}" dt="2021-07-26T08:26:08.824" v="559" actId="12"/>
          <ac:spMkLst>
            <pc:docMk/>
            <pc:sldMk cId="2008853980" sldId="275"/>
            <ac:spMk id="3" creationId="{D9704158-B8ED-433E-9E6C-0F7C35088B97}"/>
          </ac:spMkLst>
        </pc:spChg>
      </pc:sldChg>
      <pc:sldChg chg="delSp modSp new mod">
        <pc:chgData name="Jerish B" userId="bc9a5334fe81bba9" providerId="LiveId" clId="{6AA3997B-836A-4769-9B6C-76750C42F0C0}" dt="2021-07-26T08:26:44.896" v="566" actId="123"/>
        <pc:sldMkLst>
          <pc:docMk/>
          <pc:sldMk cId="1762806639" sldId="276"/>
        </pc:sldMkLst>
        <pc:spChg chg="del mod">
          <ac:chgData name="Jerish B" userId="bc9a5334fe81bba9" providerId="LiveId" clId="{6AA3997B-836A-4769-9B6C-76750C42F0C0}" dt="2021-07-26T08:26:16.617" v="562" actId="478"/>
          <ac:spMkLst>
            <pc:docMk/>
            <pc:sldMk cId="1762806639" sldId="276"/>
            <ac:spMk id="2" creationId="{92179F50-E4B3-481C-9941-0E41780F64B3}"/>
          </ac:spMkLst>
        </pc:spChg>
        <pc:spChg chg="mod">
          <ac:chgData name="Jerish B" userId="bc9a5334fe81bba9" providerId="LiveId" clId="{6AA3997B-836A-4769-9B6C-76750C42F0C0}" dt="2021-07-26T08:26:44.896" v="566" actId="123"/>
          <ac:spMkLst>
            <pc:docMk/>
            <pc:sldMk cId="1762806639" sldId="276"/>
            <ac:spMk id="3" creationId="{7053C3D7-6AB1-4216-9FAA-87700F45D829}"/>
          </ac:spMkLst>
        </pc:spChg>
      </pc:sldChg>
      <pc:sldChg chg="addSp delSp modSp new mod">
        <pc:chgData name="Jerish B" userId="bc9a5334fe81bba9" providerId="LiveId" clId="{6AA3997B-836A-4769-9B6C-76750C42F0C0}" dt="2021-07-26T08:28:01.607" v="572"/>
        <pc:sldMkLst>
          <pc:docMk/>
          <pc:sldMk cId="3636251816" sldId="277"/>
        </pc:sldMkLst>
        <pc:spChg chg="del mod">
          <ac:chgData name="Jerish B" userId="bc9a5334fe81bba9" providerId="LiveId" clId="{6AA3997B-836A-4769-9B6C-76750C42F0C0}" dt="2021-07-26T08:27:15.645" v="569" actId="478"/>
          <ac:spMkLst>
            <pc:docMk/>
            <pc:sldMk cId="3636251816" sldId="277"/>
            <ac:spMk id="2" creationId="{6DADF457-B291-42C4-AB5A-9DD89E0E4688}"/>
          </ac:spMkLst>
        </pc:spChg>
        <pc:spChg chg="del mod">
          <ac:chgData name="Jerish B" userId="bc9a5334fe81bba9" providerId="LiveId" clId="{6AA3997B-836A-4769-9B6C-76750C42F0C0}" dt="2021-07-26T08:27:18.921" v="571" actId="478"/>
          <ac:spMkLst>
            <pc:docMk/>
            <pc:sldMk cId="3636251816" sldId="277"/>
            <ac:spMk id="3" creationId="{9EC83112-0FCA-4F88-9339-DE5D19D3CA74}"/>
          </ac:spMkLst>
        </pc:spChg>
        <pc:picChg chg="add">
          <ac:chgData name="Jerish B" userId="bc9a5334fe81bba9" providerId="LiveId" clId="{6AA3997B-836A-4769-9B6C-76750C42F0C0}" dt="2021-07-26T08:28:01.607" v="572"/>
          <ac:picMkLst>
            <pc:docMk/>
            <pc:sldMk cId="3636251816" sldId="277"/>
            <ac:picMk id="1026" creationId="{D38CC259-4E36-451C-AC8A-DD8588565EB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DB5D26-C5D6-4F94-8C6A-85055CADE1A0}"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B5D26-C5D6-4F94-8C6A-85055CADE1A0}"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DB5D26-C5D6-4F94-8C6A-85055CADE1A0}"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B5D26-C5D6-4F94-8C6A-85055CADE1A0}"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DB5D26-C5D6-4F94-8C6A-85055CADE1A0}"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5FB6D-6FC8-49A8-8F99-8567AD3DA37D}" type="slidenum">
              <a:rPr lang="en-IN" smtClean="0"/>
              <a:t>‹#›</a:t>
            </a:fld>
            <a:endParaRPr lang="en-IN"/>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DB5D26-C5D6-4F94-8C6A-85055CADE1A0}"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DB5D26-C5D6-4F94-8C6A-85055CADE1A0}"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65FB6D-6FC8-49A8-8F99-8567AD3DA37D}" type="slidenum">
              <a:rPr lang="en-IN" smtClean="0"/>
              <a:t>‹#›</a:t>
            </a:fld>
            <a:endParaRPr lang="en-IN"/>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B5D26-C5D6-4F94-8C6A-85055CADE1A0}"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B5D26-C5D6-4F94-8C6A-85055CADE1A0}" type="datetimeFigureOut">
              <a:rPr lang="en-IN" smtClean="0"/>
              <a:t>12-01-2023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DB5D26-C5D6-4F94-8C6A-85055CADE1A0}"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5FB6D-6FC8-49A8-8F99-8567AD3DA37D}" type="slidenum">
              <a:rPr lang="en-IN" smtClean="0"/>
              <a:t>‹#›</a:t>
            </a:fld>
            <a:endParaRPr lang="en-IN"/>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DB5D26-C5D6-4F94-8C6A-85055CADE1A0}"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5FB6D-6FC8-49A8-8F99-8567AD3DA37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28DB5D26-C5D6-4F94-8C6A-85055CADE1A0}" type="datetimeFigureOut">
              <a:rPr lang="en-IN" smtClean="0"/>
              <a:t>12-01-2023</a:t>
            </a:fld>
            <a:endParaRPr lang="en-IN"/>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CB65FB6D-6FC8-49A8-8F99-8567AD3DA37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B0084F-2C03-4988-A5E4-1CE245E4C61E}"/>
              </a:ext>
            </a:extLst>
          </p:cNvPr>
          <p:cNvSpPr>
            <a:spLocks noGrp="1"/>
          </p:cNvSpPr>
          <p:nvPr>
            <p:ph type="ctrTitle"/>
          </p:nvPr>
        </p:nvSpPr>
        <p:spPr>
          <a:xfrm>
            <a:off x="399495" y="1122363"/>
            <a:ext cx="9084474" cy="2387600"/>
          </a:xfrm>
        </p:spPr>
        <p:txBody>
          <a:bodyPr>
            <a:normAutofit/>
          </a:bodyPr>
          <a:lstStyle/>
          <a:p>
            <a:pPr algn="ctr"/>
            <a:r>
              <a:rPr lang="en-US" sz="4800" dirty="0" smtClean="0">
                <a:latin typeface="Times New Roman" pitchFamily="18" charset="0"/>
                <a:cs typeface="Times New Roman" pitchFamily="18" charset="0"/>
              </a:rPr>
              <a:t>   </a:t>
            </a:r>
            <a:r>
              <a:rPr lang="en-US" sz="4800" b="1" dirty="0" smtClean="0">
                <a:latin typeface="Times New Roman" pitchFamily="18" charset="0"/>
                <a:cs typeface="Times New Roman" pitchFamily="18" charset="0"/>
              </a:rPr>
              <a:t>MALIGNANT COMMENTS CLASSIFIERS</a:t>
            </a:r>
            <a:r>
              <a:rPr lang="en-US" sz="4800" b="1" dirty="0" smtClean="0">
                <a:latin typeface="Times New Roman" pitchFamily="18" charset="0"/>
                <a:cs typeface="Times New Roman" pitchFamily="18" charset="0"/>
              </a:rPr>
              <a:t> </a:t>
            </a:r>
            <a:r>
              <a:rPr lang="en-US" sz="4800" b="1" dirty="0">
                <a:latin typeface="Times New Roman" pitchFamily="18" charset="0"/>
                <a:cs typeface="Times New Roman" pitchFamily="18" charset="0"/>
              </a:rPr>
              <a:t>PROJECT</a:t>
            </a:r>
            <a:endParaRPr lang="en-IN" sz="4800" b="1"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30DA0D73-6AC1-4FE2-9B35-EE7F19577BA7}"/>
              </a:ext>
            </a:extLst>
          </p:cNvPr>
          <p:cNvSpPr>
            <a:spLocks noGrp="1"/>
          </p:cNvSpPr>
          <p:nvPr>
            <p:ph type="subTitle" idx="1"/>
          </p:nvPr>
        </p:nvSpPr>
        <p:spPr>
          <a:xfrm>
            <a:off x="7877908" y="4696287"/>
            <a:ext cx="3352799" cy="1094913"/>
          </a:xfrm>
        </p:spPr>
        <p:txBody>
          <a:bodyPr>
            <a:normAutofit/>
          </a:bodyPr>
          <a:lstStyle/>
          <a:p>
            <a:r>
              <a:rPr lang="en-US" dirty="0">
                <a:solidFill>
                  <a:srgbClr val="C00000"/>
                </a:solidFill>
                <a:latin typeface="Times New Roman" pitchFamily="18" charset="0"/>
                <a:cs typeface="Times New Roman" pitchFamily="18" charset="0"/>
              </a:rPr>
              <a:t>SUBMITTED BY,</a:t>
            </a:r>
          </a:p>
          <a:p>
            <a:r>
              <a:rPr lang="en-US" dirty="0" smtClean="0">
                <a:solidFill>
                  <a:srgbClr val="C00000"/>
                </a:solidFill>
                <a:latin typeface="Times New Roman" pitchFamily="18" charset="0"/>
                <a:cs typeface="Times New Roman" pitchFamily="18" charset="0"/>
              </a:rPr>
              <a:t>AKANKSHA PADHYE</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3598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EC9A01-387B-4C2F-B156-88DE5BB23B07}"/>
              </a:ext>
            </a:extLst>
          </p:cNvPr>
          <p:cNvSpPr>
            <a:spLocks noGrp="1"/>
          </p:cNvSpPr>
          <p:nvPr>
            <p:ph type="title"/>
          </p:nvPr>
        </p:nvSpPr>
        <p:spPr/>
        <p:txBody>
          <a:bodyPr/>
          <a:lstStyle/>
          <a:p>
            <a:r>
              <a:rPr lang="en-US" b="1" u="sng" dirty="0" smtClean="0">
                <a:latin typeface="Times New Roman" pitchFamily="18" charset="0"/>
                <a:cs typeface="Times New Roman" pitchFamily="18" charset="0"/>
              </a:rPr>
              <a:t>MODEL </a:t>
            </a:r>
            <a:r>
              <a:rPr lang="en-US" b="1" u="sng" dirty="0">
                <a:latin typeface="Times New Roman" pitchFamily="18" charset="0"/>
                <a:cs typeface="Times New Roman" pitchFamily="18" charset="0"/>
              </a:rPr>
              <a:t>DEVELOPMENT AND </a:t>
            </a:r>
            <a:r>
              <a:rPr lang="en-US" b="1" u="sng" dirty="0" smtClean="0">
                <a:latin typeface="Times New Roman" pitchFamily="18" charset="0"/>
                <a:cs typeface="Times New Roman" pitchFamily="18" charset="0"/>
              </a:rPr>
              <a:t>EVALUATION:</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888582D7-803A-49C6-93E0-924145153FBE}"/>
              </a:ext>
            </a:extLst>
          </p:cNvPr>
          <p:cNvSpPr>
            <a:spLocks noGrp="1"/>
          </p:cNvSpPr>
          <p:nvPr>
            <p:ph idx="1"/>
          </p:nvPr>
        </p:nvSpPr>
        <p:spPr>
          <a:xfrm>
            <a:off x="838200" y="1562470"/>
            <a:ext cx="10515600" cy="4614493"/>
          </a:xfrm>
        </p:spPr>
        <p:txBody>
          <a:bodyPr>
            <a:normAutofit/>
          </a:bodyPr>
          <a:lstStyle/>
          <a:p>
            <a:pPr>
              <a:buFont typeface="Wingdings" panose="05000000000000000000" pitchFamily="2" charset="2"/>
              <a:buChar char="q"/>
            </a:pPr>
            <a:r>
              <a:rPr lang="en-US" sz="2400" b="1" i="0" u="none" strike="noStrike" baseline="0" dirty="0">
                <a:solidFill>
                  <a:srgbClr val="000000"/>
                </a:solidFill>
                <a:latin typeface="Times New Roman" pitchFamily="18" charset="0"/>
                <a:cs typeface="Times New Roman" pitchFamily="18" charset="0"/>
              </a:rPr>
              <a:t>Separating the </a:t>
            </a:r>
            <a:r>
              <a:rPr lang="en-US" b="1" dirty="0" smtClean="0">
                <a:solidFill>
                  <a:srgbClr val="000000"/>
                </a:solidFill>
                <a:latin typeface="Times New Roman" pitchFamily="18" charset="0"/>
                <a:cs typeface="Times New Roman" pitchFamily="18" charset="0"/>
              </a:rPr>
              <a:t>features</a:t>
            </a:r>
            <a:r>
              <a:rPr lang="en-US" sz="2400" b="1" i="0" u="none" strike="noStrike" baseline="0" dirty="0" smtClean="0">
                <a:solidFill>
                  <a:srgbClr val="000000"/>
                </a:solidFill>
                <a:latin typeface="Times New Roman" pitchFamily="18" charset="0"/>
                <a:cs typeface="Times New Roman" pitchFamily="18" charset="0"/>
              </a:rPr>
              <a:t> </a:t>
            </a:r>
            <a:r>
              <a:rPr lang="en-US" sz="2400" b="1" i="0" u="none" strike="noStrike" baseline="0" dirty="0">
                <a:solidFill>
                  <a:srgbClr val="000000"/>
                </a:solidFill>
                <a:latin typeface="Times New Roman" pitchFamily="18" charset="0"/>
                <a:cs typeface="Times New Roman" pitchFamily="18" charset="0"/>
              </a:rPr>
              <a:t>and </a:t>
            </a:r>
            <a:r>
              <a:rPr lang="en-US" b="1" dirty="0" smtClean="0">
                <a:solidFill>
                  <a:srgbClr val="000000"/>
                </a:solidFill>
                <a:latin typeface="Times New Roman" pitchFamily="18" charset="0"/>
                <a:cs typeface="Times New Roman" pitchFamily="18" charset="0"/>
              </a:rPr>
              <a:t>targeted</a:t>
            </a:r>
            <a:r>
              <a:rPr lang="en-US" sz="2400" b="1" i="0" u="none" strike="noStrike" baseline="0" dirty="0" smtClean="0">
                <a:solidFill>
                  <a:srgbClr val="000000"/>
                </a:solidFill>
                <a:latin typeface="Times New Roman" pitchFamily="18" charset="0"/>
                <a:cs typeface="Times New Roman" pitchFamily="18" charset="0"/>
              </a:rPr>
              <a:t> variables</a:t>
            </a:r>
            <a:endParaRPr lang="en-IN" sz="24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2450124"/>
            <a:ext cx="8820150" cy="1440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09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8B3C9B-A729-4599-A04E-4FFFE7E21580}"/>
              </a:ext>
            </a:extLst>
          </p:cNvPr>
          <p:cNvSpPr>
            <a:spLocks noGrp="1"/>
          </p:cNvSpPr>
          <p:nvPr>
            <p:ph idx="1"/>
          </p:nvPr>
        </p:nvSpPr>
        <p:spPr>
          <a:xfrm>
            <a:off x="621324" y="398584"/>
            <a:ext cx="10732476" cy="6260123"/>
          </a:xfrm>
        </p:spPr>
        <p:txBody>
          <a:bodyPr/>
          <a:lstStyle/>
          <a:p>
            <a:pPr>
              <a:buFont typeface="Wingdings" panose="05000000000000000000" pitchFamily="2" charset="2"/>
              <a:buChar char="q"/>
            </a:pPr>
            <a:r>
              <a:rPr lang="en-US" sz="2400" b="1" i="0" u="none" strike="noStrike" baseline="0" dirty="0">
                <a:solidFill>
                  <a:srgbClr val="000000"/>
                </a:solidFill>
                <a:latin typeface="Times New Roman" pitchFamily="18" charset="0"/>
                <a:cs typeface="Times New Roman" pitchFamily="18" charset="0"/>
              </a:rPr>
              <a:t>Splitting the train and test data </a:t>
            </a:r>
            <a:endParaRPr lang="en-US" sz="2400" b="0" i="0" u="none" strike="noStrike" baseline="0" dirty="0">
              <a:solidFill>
                <a:srgbClr val="000000"/>
              </a:solidFill>
              <a:latin typeface="Times New Roman" pitchFamily="18" charset="0"/>
              <a:cs typeface="Times New Roman" pitchFamily="18" charset="0"/>
            </a:endParaRPr>
          </a:p>
          <a:p>
            <a:pPr algn="just"/>
            <a:r>
              <a:rPr lang="en-US" sz="1800" i="0" u="none" strike="noStrike" baseline="0" dirty="0">
                <a:solidFill>
                  <a:srgbClr val="000000"/>
                </a:solidFill>
                <a:latin typeface="Times New Roman" pitchFamily="18" charset="0"/>
                <a:cs typeface="Times New Roman" pitchFamily="18" charset="0"/>
              </a:rPr>
              <a:t>Training and testing the models minimize the effects of data discrepancies and better understand the characteristics of the model. The training data is used to make the machine recognize patterns in the data and the test data is used to see how well the machine can predict new answers based on its training. ‘X’ and ‘y’ were split for training and testing using </a:t>
            </a:r>
            <a:r>
              <a:rPr lang="en-US" sz="1800" i="0" u="none" strike="noStrike" baseline="0" dirty="0" err="1">
                <a:solidFill>
                  <a:srgbClr val="000000"/>
                </a:solidFill>
                <a:latin typeface="Times New Roman" pitchFamily="18" charset="0"/>
                <a:cs typeface="Times New Roman" pitchFamily="18" charset="0"/>
              </a:rPr>
              <a:t>train_test_split</a:t>
            </a:r>
            <a:r>
              <a:rPr lang="en-US" sz="1800" i="0" u="none" strike="noStrike" baseline="0" dirty="0">
                <a:solidFill>
                  <a:srgbClr val="000000"/>
                </a:solidFill>
                <a:latin typeface="Times New Roman" pitchFamily="18" charset="0"/>
                <a:cs typeface="Times New Roman" pitchFamily="18" charset="0"/>
              </a:rPr>
              <a:t> in a ratio of 70:30 respectively. </a:t>
            </a:r>
          </a:p>
          <a:p>
            <a:pPr algn="just"/>
            <a:endParaRPr lang="en-US" sz="1800" dirty="0">
              <a:solidFill>
                <a:srgbClr val="000000"/>
              </a:solidFill>
              <a:latin typeface="Times New Roman" pitchFamily="18" charset="0"/>
              <a:cs typeface="Times New Roman" pitchFamily="18" charset="0"/>
            </a:endParaRPr>
          </a:p>
          <a:p>
            <a:pPr>
              <a:buFont typeface="Wingdings" panose="05000000000000000000" pitchFamily="2" charset="2"/>
              <a:buChar char="q"/>
            </a:pPr>
            <a:r>
              <a:rPr lang="en-IN" sz="2400" b="1" i="0" u="none" strike="noStrike" baseline="0" dirty="0" smtClean="0">
                <a:solidFill>
                  <a:srgbClr val="000000"/>
                </a:solidFill>
                <a:latin typeface="Times New Roman" pitchFamily="18" charset="0"/>
                <a:cs typeface="Times New Roman" pitchFamily="18" charset="0"/>
              </a:rPr>
              <a:t>Building/Finalizing </a:t>
            </a:r>
            <a:r>
              <a:rPr lang="en-IN" sz="2400" b="1" i="0" u="none" strike="noStrike" baseline="0" dirty="0">
                <a:solidFill>
                  <a:srgbClr val="000000"/>
                </a:solidFill>
                <a:latin typeface="Times New Roman" pitchFamily="18" charset="0"/>
                <a:cs typeface="Times New Roman" pitchFamily="18" charset="0"/>
              </a:rPr>
              <a:t>the model </a:t>
            </a:r>
            <a:endParaRPr lang="en-IN" sz="2400" b="1" i="0" u="none" strike="noStrike" baseline="0" dirty="0" smtClean="0">
              <a:solidFill>
                <a:srgbClr val="000000"/>
              </a:solidFill>
              <a:latin typeface="Times New Roman" pitchFamily="18" charset="0"/>
              <a:cs typeface="Times New Roman" pitchFamily="18" charset="0"/>
            </a:endParaRPr>
          </a:p>
          <a:p>
            <a:pPr>
              <a:buFont typeface="Wingdings" panose="05000000000000000000" pitchFamily="2" charset="2"/>
              <a:buChar char="q"/>
            </a:pPr>
            <a:endParaRPr lang="en-IN" sz="2400" b="0" i="0" u="none" strike="noStrike" baseline="0" dirty="0">
              <a:solidFill>
                <a:srgbClr val="000000"/>
              </a:solidFill>
              <a:latin typeface="Times New Roman" pitchFamily="18" charset="0"/>
              <a:cs typeface="Times New Roman" pitchFamily="18" charset="0"/>
            </a:endParaRPr>
          </a:p>
        </p:txBody>
      </p:sp>
      <p:sp>
        <p:nvSpPr>
          <p:cNvPr id="4" name="TextBox 3"/>
          <p:cNvSpPr txBox="1"/>
          <p:nvPr/>
        </p:nvSpPr>
        <p:spPr>
          <a:xfrm>
            <a:off x="1101969" y="5498123"/>
            <a:ext cx="9730154" cy="646331"/>
          </a:xfrm>
          <a:prstGeom prst="rect">
            <a:avLst/>
          </a:prstGeom>
          <a:noFill/>
        </p:spPr>
        <p:txBody>
          <a:bodyPr wrap="square" rtlCol="0">
            <a:spAutoFit/>
          </a:bodyPr>
          <a:lstStyle/>
          <a:p>
            <a:pPr marL="285750" indent="-285750">
              <a:buFont typeface="Arial" pitchFamily="34" charset="0"/>
              <a:buChar char="•"/>
            </a:pPr>
            <a:r>
              <a:rPr lang="en-US" dirty="0">
                <a:solidFill>
                  <a:srgbClr val="000000"/>
                </a:solidFill>
                <a:latin typeface="Times New Roman" pitchFamily="18" charset="0"/>
                <a:cs typeface="Times New Roman" pitchFamily="18" charset="0"/>
              </a:rPr>
              <a:t>After running the algorithms and according to the scores of performance metrics and other scores, we can see that </a:t>
            </a:r>
            <a:r>
              <a:rPr lang="en-US" dirty="0" smtClean="0">
                <a:solidFill>
                  <a:srgbClr val="000000"/>
                </a:solidFill>
                <a:latin typeface="Times New Roman" pitchFamily="18" charset="0"/>
                <a:cs typeface="Times New Roman" pitchFamily="18" charset="0"/>
              </a:rPr>
              <a:t>Random Forest </a:t>
            </a:r>
            <a:r>
              <a:rPr lang="en-US" dirty="0" smtClean="0">
                <a:solidFill>
                  <a:srgbClr val="000000"/>
                </a:solidFill>
                <a:latin typeface="Times New Roman" pitchFamily="18" charset="0"/>
                <a:cs typeface="Times New Roman" pitchFamily="18" charset="0"/>
              </a:rPr>
              <a:t>algorithm </a:t>
            </a:r>
            <a:r>
              <a:rPr lang="en-US" dirty="0" smtClean="0">
                <a:solidFill>
                  <a:srgbClr val="000000"/>
                </a:solidFill>
                <a:latin typeface="Times New Roman" pitchFamily="18" charset="0"/>
                <a:cs typeface="Times New Roman" pitchFamily="18" charset="0"/>
              </a:rPr>
              <a:t>is performing </a:t>
            </a:r>
            <a:r>
              <a:rPr lang="en-US" dirty="0">
                <a:solidFill>
                  <a:srgbClr val="000000"/>
                </a:solidFill>
                <a:latin typeface="Times New Roman" pitchFamily="18" charset="0"/>
                <a:cs typeface="Times New Roman" pitchFamily="18" charset="0"/>
              </a:rPr>
              <a:t>well.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924" y="3089398"/>
            <a:ext cx="5355614"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851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9F75594-B6D2-4D3C-A468-D4B4E770865C}"/>
              </a:ext>
            </a:extLst>
          </p:cNvPr>
          <p:cNvSpPr>
            <a:spLocks noGrp="1"/>
          </p:cNvSpPr>
          <p:nvPr>
            <p:ph idx="1"/>
          </p:nvPr>
        </p:nvSpPr>
        <p:spPr>
          <a:xfrm>
            <a:off x="492369" y="644769"/>
            <a:ext cx="10861431" cy="5532194"/>
          </a:xfrm>
        </p:spPr>
        <p:txBody>
          <a:bodyPr>
            <a:normAutofit/>
          </a:bodyPr>
          <a:lstStyle/>
          <a:p>
            <a:pPr marL="0" indent="0">
              <a:buNone/>
            </a:pPr>
            <a:r>
              <a:rPr lang="en-IN" dirty="0" smtClean="0">
                <a:latin typeface="Times New Roman" pitchFamily="18" charset="0"/>
                <a:ea typeface="Calibri" panose="020F0502020204030204" pitchFamily="34" charset="0"/>
                <a:cs typeface="Times New Roman" pitchFamily="18" charset="0"/>
              </a:rPr>
              <a:t>Further </a:t>
            </a:r>
            <a:r>
              <a:rPr lang="en-IN" dirty="0">
                <a:latin typeface="Times New Roman" pitchFamily="18" charset="0"/>
                <a:ea typeface="Calibri" panose="020F0502020204030204" pitchFamily="34" charset="0"/>
                <a:cs typeface="Times New Roman" pitchFamily="18" charset="0"/>
              </a:rPr>
              <a:t>I have imported the test data and have done prediction on the same</a:t>
            </a:r>
            <a:r>
              <a:rPr lang="en-IN" dirty="0" smtClean="0">
                <a:latin typeface="Times New Roman" pitchFamily="18" charset="0"/>
                <a:ea typeface="Calibri" panose="020F0502020204030204" pitchFamily="34" charset="0"/>
                <a:cs typeface="Times New Roman" pitchFamily="18" charset="0"/>
              </a:rPr>
              <a:t>. </a:t>
            </a:r>
            <a:r>
              <a:rPr lang="en-US" dirty="0">
                <a:latin typeface="Times New Roman" pitchFamily="18" charset="0"/>
                <a:cs typeface="Times New Roman" pitchFamily="18" charset="0"/>
              </a:rPr>
              <a:t>After predicting using test data, we will store the results in a </a:t>
            </a:r>
            <a:r>
              <a:rPr lang="en-IN" dirty="0" err="1">
                <a:latin typeface="Times New Roman" pitchFamily="18" charset="0"/>
                <a:cs typeface="Times New Roman" pitchFamily="18" charset="0"/>
              </a:rPr>
              <a:t>csv</a:t>
            </a:r>
            <a:r>
              <a:rPr lang="en-IN" dirty="0">
                <a:latin typeface="Times New Roman" pitchFamily="18" charset="0"/>
                <a:cs typeface="Times New Roman" pitchFamily="18" charset="0"/>
              </a:rPr>
              <a:t> file</a:t>
            </a:r>
            <a:endParaRPr lang="en-IN" dirty="0" smtClean="0">
              <a:latin typeface="Times New Roman" pitchFamily="18" charset="0"/>
              <a:ea typeface="Calibri" panose="020F0502020204030204" pitchFamily="34" charset="0"/>
              <a:cs typeface="Times New Roman" pitchFamily="18" charset="0"/>
            </a:endParaRPr>
          </a:p>
          <a:p>
            <a:pPr marL="0" indent="0">
              <a:buNone/>
            </a:pPr>
            <a:endParaRPr lang="en-IN" dirty="0">
              <a:latin typeface="Times New Roman" pitchFamily="18" charset="0"/>
              <a:ea typeface="Calibri" panose="020F0502020204030204" pitchFamily="34" charset="0"/>
              <a:cs typeface="Times New Roman" pitchFamily="18" charset="0"/>
            </a:endParaRPr>
          </a:p>
          <a:p>
            <a:pPr marL="0" indent="0">
              <a:buNone/>
            </a:pPr>
            <a:endParaRPr lang="en-US" sz="2400" b="1"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450" y="1600200"/>
            <a:ext cx="49911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003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03F383-76E0-4DE8-BCDB-964F3F487F69}"/>
              </a:ext>
            </a:extLst>
          </p:cNvPr>
          <p:cNvSpPr>
            <a:spLocks noGrp="1"/>
          </p:cNvSpPr>
          <p:nvPr>
            <p:ph type="title"/>
          </p:nvPr>
        </p:nvSpPr>
        <p:spPr/>
        <p:txBody>
          <a:bodyPr/>
          <a:lstStyle/>
          <a:p>
            <a:r>
              <a:rPr lang="en-US" b="1" u="sng" dirty="0" smtClean="0">
                <a:latin typeface="Times New Roman" pitchFamily="18" charset="0"/>
                <a:cs typeface="Times New Roman" pitchFamily="18" charset="0"/>
              </a:rPr>
              <a:t>CONCLUSION:</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D9704158-B8ED-433E-9E6C-0F7C35088B97}"/>
              </a:ext>
            </a:extLst>
          </p:cNvPr>
          <p:cNvSpPr>
            <a:spLocks noGrp="1"/>
          </p:cNvSpPr>
          <p:nvPr>
            <p:ph idx="1"/>
          </p:nvPr>
        </p:nvSpPr>
        <p:spPr/>
        <p:txBody>
          <a:bodyPr>
            <a:normAutofit/>
          </a:bodyPr>
          <a:lstStyle/>
          <a:p>
            <a:pPr marL="0" indent="0" algn="just">
              <a:buNone/>
            </a:pPr>
            <a:r>
              <a:rPr lang="en-IN" dirty="0">
                <a:latin typeface="Calibri" panose="020F0502020204030204" pitchFamily="34" charset="0"/>
                <a:ea typeface="Calibri" panose="020F0502020204030204" pitchFamily="34" charset="0"/>
                <a:cs typeface="Times New Roman" panose="02020603050405020304" pitchFamily="18" charset="0"/>
              </a:rPr>
              <a:t>The finding of the study is that only few users over online use </a:t>
            </a:r>
            <a:r>
              <a:rPr lang="en-IN" dirty="0" err="1">
                <a:latin typeface="Calibri" panose="020F0502020204030204" pitchFamily="34" charset="0"/>
                <a:ea typeface="Calibri" panose="020F0502020204030204" pitchFamily="34" charset="0"/>
                <a:cs typeface="Times New Roman" panose="02020603050405020304" pitchFamily="18" charset="0"/>
              </a:rPr>
              <a:t>unparliamentary</a:t>
            </a:r>
            <a:r>
              <a:rPr lang="en-IN" dirty="0">
                <a:latin typeface="Calibri" panose="020F0502020204030204" pitchFamily="34" charset="0"/>
                <a:ea typeface="Calibri" panose="020F0502020204030204" pitchFamily="34" charset="0"/>
                <a:cs typeface="Times New Roman" panose="02020603050405020304" pitchFamily="18" charset="0"/>
              </a:rPr>
              <a:t> language. And most of these sentences have more stop words, and are being long. As discussed before few motivated disrespectful crowds uses these foul languages in the online forum to bully the people around and to stop them from doing the things that they are suppose to do. Our Study helps the online forms and social media to induce a ban to profanity or usage of profanity over these </a:t>
            </a:r>
            <a:r>
              <a:rPr lang="en-IN" dirty="0" smtClean="0">
                <a:latin typeface="Calibri" panose="020F0502020204030204" pitchFamily="34" charset="0"/>
                <a:ea typeface="Calibri" panose="020F0502020204030204" pitchFamily="34" charset="0"/>
                <a:cs typeface="Times New Roman" panose="02020603050405020304" pitchFamily="18" charset="0"/>
              </a:rPr>
              <a:t>forms.</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0885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8462" y="2801815"/>
            <a:ext cx="8698523" cy="1200329"/>
          </a:xfrm>
          <a:prstGeom prst="rect">
            <a:avLst/>
          </a:prstGeom>
          <a:noFill/>
        </p:spPr>
        <p:txBody>
          <a:bodyPr wrap="square" rtlCol="0">
            <a:spAutoFit/>
          </a:bodyPr>
          <a:lstStyle/>
          <a:p>
            <a:pPr algn="ctr"/>
            <a:r>
              <a:rPr lang="en-US" sz="7200" b="1" dirty="0" smtClean="0">
                <a:solidFill>
                  <a:srgbClr val="C00000"/>
                </a:solidFill>
                <a:latin typeface="Times New Roman" pitchFamily="18" charset="0"/>
                <a:cs typeface="Times New Roman" pitchFamily="18" charset="0"/>
              </a:rPr>
              <a:t>THANK YOU</a:t>
            </a:r>
            <a:endParaRPr lang="en-US" sz="7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3625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0DC7D-18AB-4ACE-815E-0122C71F76DF}"/>
              </a:ext>
            </a:extLst>
          </p:cNvPr>
          <p:cNvSpPr>
            <a:spLocks noGrp="1"/>
          </p:cNvSpPr>
          <p:nvPr>
            <p:ph type="title"/>
          </p:nvPr>
        </p:nvSpPr>
        <p:spPr>
          <a:xfrm>
            <a:off x="838200" y="365125"/>
            <a:ext cx="10515600" cy="1090813"/>
          </a:xfrm>
        </p:spPr>
        <p:txBody>
          <a:bodyPr/>
          <a:lstStyle/>
          <a:p>
            <a:r>
              <a:rPr lang="en-US" b="1" u="sng" dirty="0" smtClean="0">
                <a:latin typeface="Times New Roman" pitchFamily="18" charset="0"/>
                <a:cs typeface="Times New Roman" pitchFamily="18" charset="0"/>
              </a:rPr>
              <a:t>INTRODUCTION:</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021190B6-7ED7-42DA-A13E-A4BE63C016B4}"/>
              </a:ext>
            </a:extLst>
          </p:cNvPr>
          <p:cNvSpPr>
            <a:spLocks noGrp="1"/>
          </p:cNvSpPr>
          <p:nvPr>
            <p:ph idx="1"/>
          </p:nvPr>
        </p:nvSpPr>
        <p:spPr>
          <a:xfrm>
            <a:off x="838200" y="1722268"/>
            <a:ext cx="10515600" cy="4454695"/>
          </a:xfrm>
        </p:spPr>
        <p:txBody>
          <a:bodyPr>
            <a:normAutofit fontScale="92500"/>
          </a:bodyPr>
          <a:lstStyle/>
          <a:p>
            <a:pPr algn="just"/>
            <a:r>
              <a:rPr lang="en-US" dirty="0" smtClean="0"/>
              <a:t>T</a:t>
            </a:r>
            <a:r>
              <a:rPr lang="en-US" dirty="0" smtClean="0">
                <a:latin typeface="Times New Roman" pitchFamily="18" charset="0"/>
                <a:cs typeface="Times New Roman" pitchFamily="18" charset="0"/>
              </a:rPr>
              <a:t>he </a:t>
            </a:r>
            <a:r>
              <a:rPr lang="en-US" dirty="0">
                <a:latin typeface="Times New Roman" pitchFamily="18" charset="0"/>
                <a:cs typeface="Times New Roman" pitchFamily="18" charset="0"/>
              </a:rPr>
              <a:t>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Online </a:t>
            </a:r>
            <a:r>
              <a:rPr lang="en-US" dirty="0">
                <a:latin typeface="Times New Roman" pitchFamily="18" charset="0"/>
                <a:cs typeface="Times New Roman" pitchFamily="18" charset="0"/>
              </a:rPr>
              <a:t>hate, described as abusive language, aggression, </a:t>
            </a:r>
            <a:r>
              <a:rPr lang="en-US" dirty="0" err="1">
                <a:latin typeface="Times New Roman" pitchFamily="18" charset="0"/>
                <a:cs typeface="Times New Roman" pitchFamily="18" charset="0"/>
              </a:rPr>
              <a:t>cyberbullying</a:t>
            </a:r>
            <a:r>
              <a:rPr lang="en-US" dirty="0">
                <a:latin typeface="Times New Roman" pitchFamily="18" charset="0"/>
                <a:cs typeface="Times New Roman" pitchFamily="18" charset="0"/>
              </a:rPr>
              <a:t>, hatefulness and many others has been identified as a major threat on online social media </a:t>
            </a:r>
            <a:r>
              <a:rPr lang="en-US" dirty="0" err="1" smtClean="0">
                <a:latin typeface="Times New Roman" pitchFamily="18" charset="0"/>
                <a:cs typeface="Times New Roman" pitchFamily="18" charset="0"/>
              </a:rPr>
              <a:t>platforms.Social</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media </a:t>
            </a:r>
            <a:r>
              <a:rPr lang="en-US" dirty="0">
                <a:latin typeface="Times New Roman" pitchFamily="18" charset="0"/>
                <a:cs typeface="Times New Roman" pitchFamily="18" charset="0"/>
              </a:rPr>
              <a:t>platforms are the most prominent grounds for such toxic behavior</a:t>
            </a:r>
            <a:r>
              <a:rPr lang="en-US" dirty="0" smtClean="0">
                <a:latin typeface="Times New Roman" pitchFamily="18" charset="0"/>
                <a:cs typeface="Times New Roman" pitchFamily="18" charset="0"/>
              </a:rPr>
              <a:t>.</a:t>
            </a:r>
          </a:p>
          <a:p>
            <a:pPr algn="just"/>
            <a:r>
              <a:rPr lang="en-US" dirty="0">
                <a:latin typeface="Times New Roman" pitchFamily="18" charset="0"/>
                <a:cs typeface="Times New Roman" pitchFamily="18" charset="0"/>
              </a:rPr>
              <a:t>There has been a remarkable increase in the cases of </a:t>
            </a:r>
            <a:r>
              <a:rPr lang="en-US" dirty="0" err="1">
                <a:latin typeface="Times New Roman" pitchFamily="18" charset="0"/>
                <a:cs typeface="Times New Roman" pitchFamily="18" charset="0"/>
              </a:rPr>
              <a:t>cyberbullying</a:t>
            </a:r>
            <a:r>
              <a:rPr lang="en-US" dirty="0">
                <a:latin typeface="Times New Roman" pitchFamily="18" charset="0"/>
                <a:cs typeface="Times New Roman" pitchFamily="18" charset="0"/>
              </a:rPr>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IN" dirty="0">
              <a:latin typeface="Times New Roman" pitchFamily="18" charset="0"/>
              <a:cs typeface="Times New Roman" pitchFamily="18" charset="0"/>
            </a:endParaRPr>
          </a:p>
          <a:p>
            <a:pPr algn="just"/>
            <a:endParaRPr lang="en-IN" dirty="0"/>
          </a:p>
        </p:txBody>
      </p:sp>
    </p:spTree>
    <p:extLst>
      <p:ext uri="{BB962C8B-B14F-4D97-AF65-F5344CB8AC3E}">
        <p14:creationId xmlns:p14="http://schemas.microsoft.com/office/powerpoint/2010/main" val="3142222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8584" y="574431"/>
            <a:ext cx="11289323" cy="5902569"/>
          </a:xfrm>
        </p:spPr>
        <p:txBody>
          <a:bodyPr>
            <a:normAutofit fontScale="92500"/>
          </a:bodyPr>
          <a:lstStyle/>
          <a:p>
            <a:pPr marL="0" indent="0">
              <a:buNone/>
            </a:pPr>
            <a:r>
              <a:rPr lang="en-US" sz="2600" b="1" u="sng" dirty="0">
                <a:solidFill>
                  <a:srgbClr val="C00000"/>
                </a:solidFill>
                <a:latin typeface="Times New Roman" pitchFamily="18" charset="0"/>
                <a:cs typeface="Times New Roman" pitchFamily="18" charset="0"/>
              </a:rPr>
              <a:t>Business Goal</a:t>
            </a:r>
            <a:r>
              <a:rPr lang="en-US" b="1" dirty="0">
                <a:solidFill>
                  <a:srgbClr val="C00000"/>
                </a:solidFill>
                <a:latin typeface="Times New Roman" pitchFamily="18" charset="0"/>
                <a:cs typeface="Times New Roman" pitchFamily="18" charset="0"/>
              </a:rPr>
              <a:t>: </a:t>
            </a:r>
          </a:p>
          <a:p>
            <a:r>
              <a:rPr lang="en-US" dirty="0">
                <a:latin typeface="Times New Roman" pitchFamily="18" charset="0"/>
                <a:cs typeface="Times New Roman" pitchFamily="18" charset="0"/>
              </a:rPr>
              <a:t>Our goal is to build a prototype of online hate and abuse comment classifier which can used to classify hate and offensive comments so that it can be controlled and restricted from spreading hatred and </a:t>
            </a:r>
            <a:r>
              <a:rPr lang="en-US" dirty="0" smtClean="0">
                <a:latin typeface="Times New Roman" pitchFamily="18" charset="0"/>
                <a:cs typeface="Times New Roman" pitchFamily="18" charset="0"/>
              </a:rPr>
              <a:t>cyber bullying</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a:p>
            <a:pPr marL="0" indent="0">
              <a:buNone/>
            </a:pPr>
            <a:endParaRPr lang="en-US" sz="2600" b="1" u="sng" dirty="0" smtClean="0">
              <a:solidFill>
                <a:srgbClr val="C00000"/>
              </a:solidFill>
              <a:latin typeface="Times New Roman" pitchFamily="18" charset="0"/>
              <a:cs typeface="Times New Roman" pitchFamily="18" charset="0"/>
            </a:endParaRPr>
          </a:p>
          <a:p>
            <a:pPr marL="0" indent="0" algn="just">
              <a:buNone/>
            </a:pPr>
            <a:r>
              <a:rPr lang="en-US" sz="2600" b="1" u="sng" dirty="0">
                <a:solidFill>
                  <a:srgbClr val="C00000"/>
                </a:solidFill>
                <a:latin typeface="Times New Roman" pitchFamily="18" charset="0"/>
                <a:cs typeface="Times New Roman" pitchFamily="18" charset="0"/>
              </a:rPr>
              <a:t>The purpose of the literature review is to: </a:t>
            </a:r>
          </a:p>
          <a:p>
            <a:pPr marL="342900" indent="-342900" algn="just">
              <a:buAutoNum type="arabicPeriod"/>
            </a:pPr>
            <a:r>
              <a:rPr lang="en-US" dirty="0">
                <a:latin typeface="Times New Roman" pitchFamily="18" charset="0"/>
                <a:cs typeface="Times New Roman" pitchFamily="18" charset="0"/>
              </a:rPr>
              <a:t>Identify the foul words or foul statements that are being used. </a:t>
            </a:r>
          </a:p>
          <a:p>
            <a:pPr marL="342900" indent="-342900" algn="just">
              <a:buAutoNum type="arabicPeriod"/>
            </a:pPr>
            <a:r>
              <a:rPr lang="en-US" dirty="0">
                <a:latin typeface="Times New Roman" pitchFamily="18" charset="0"/>
                <a:cs typeface="Times New Roman" pitchFamily="18" charset="0"/>
              </a:rPr>
              <a:t>Stop the people from using these foul languages in online public forum. To solve this </a:t>
            </a:r>
            <a:r>
              <a:rPr lang="en-US" dirty="0" smtClean="0">
                <a:latin typeface="Times New Roman" pitchFamily="18" charset="0"/>
                <a:cs typeface="Times New Roman" pitchFamily="18" charset="0"/>
              </a:rPr>
              <a:t>problem</a:t>
            </a:r>
            <a:r>
              <a:rPr lang="en-US" dirty="0">
                <a:latin typeface="Times New Roman" pitchFamily="18" charset="0"/>
                <a:cs typeface="Times New Roman" pitchFamily="18" charset="0"/>
              </a:rPr>
              <a:t>.</a:t>
            </a:r>
          </a:p>
          <a:p>
            <a:pPr marL="342900" indent="-342900" algn="just">
              <a:buAutoNum type="arabicPeriod"/>
            </a:pPr>
            <a:endParaRPr lang="en-US" dirty="0"/>
          </a:p>
          <a:p>
            <a:pPr algn="just"/>
            <a:r>
              <a:rPr lang="en-US" dirty="0">
                <a:latin typeface="Times New Roman" pitchFamily="18" charset="0"/>
                <a:cs typeface="Times New Roman" pitchFamily="18" charset="0"/>
              </a:rPr>
              <a:t>we are now building a model using our machine language technique that identifies all the foul language and foul words, using which the online platforms like social media principally stops these mob using the foul language in an online community or even block them or block them from using this foul language. I have used 5 different Classification algorithms and shortlisted the best on basis on the metrics of performance and I have chosen one algorithm and build a model in that algorithm.</a:t>
            </a:r>
          </a:p>
        </p:txBody>
      </p:sp>
    </p:spTree>
    <p:extLst>
      <p:ext uri="{BB962C8B-B14F-4D97-AF65-F5344CB8AC3E}">
        <p14:creationId xmlns:p14="http://schemas.microsoft.com/office/powerpoint/2010/main" val="193682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8DDE73-C7A4-4923-8BA6-8826033C2C6C}"/>
              </a:ext>
            </a:extLst>
          </p:cNvPr>
          <p:cNvSpPr>
            <a:spLocks noGrp="1"/>
          </p:cNvSpPr>
          <p:nvPr>
            <p:ph type="title"/>
          </p:nvPr>
        </p:nvSpPr>
        <p:spPr/>
        <p:txBody>
          <a:bodyPr/>
          <a:lstStyle/>
          <a:p>
            <a:r>
              <a:rPr lang="en-US" b="1" u="sng" dirty="0">
                <a:latin typeface="Times New Roman" pitchFamily="18" charset="0"/>
                <a:cs typeface="Times New Roman" pitchFamily="18" charset="0"/>
              </a:rPr>
              <a:t>DATA </a:t>
            </a:r>
            <a:r>
              <a:rPr lang="en-US" b="1" u="sng" dirty="0" smtClean="0">
                <a:latin typeface="Times New Roman" pitchFamily="18" charset="0"/>
                <a:cs typeface="Times New Roman" pitchFamily="18" charset="0"/>
              </a:rPr>
              <a:t>SOURCES:</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016AA9B6-A2B4-42B5-B1CE-A12AD3945D4E}"/>
              </a:ext>
            </a:extLst>
          </p:cNvPr>
          <p:cNvSpPr>
            <a:spLocks noGrp="1"/>
          </p:cNvSpPr>
          <p:nvPr>
            <p:ph idx="1"/>
          </p:nvPr>
        </p:nvSpPr>
        <p:spPr>
          <a:xfrm>
            <a:off x="609600" y="1600199"/>
            <a:ext cx="10972800" cy="4996229"/>
          </a:xfrm>
        </p:spPr>
        <p:txBody>
          <a:bodyPr>
            <a:normAutofit/>
          </a:bodyPr>
          <a:lstStyle/>
          <a:p>
            <a:pPr algn="just"/>
            <a:r>
              <a:rPr lang="en-US" sz="1800" dirty="0">
                <a:latin typeface="Times New Roman" pitchFamily="18" charset="0"/>
                <a:cs typeface="Times New Roman" pitchFamily="18" charset="0"/>
              </a:rPr>
              <a:t>The data set contains the training set, which has approximately </a:t>
            </a:r>
            <a:r>
              <a:rPr lang="en-US" sz="1800" dirty="0" smtClean="0">
                <a:latin typeface="Times New Roman" pitchFamily="18" charset="0"/>
                <a:cs typeface="Times New Roman" pitchFamily="18" charset="0"/>
              </a:rPr>
              <a:t>1,59,571 </a:t>
            </a:r>
            <a:r>
              <a:rPr lang="en-US" sz="1800" dirty="0">
                <a:latin typeface="Times New Roman" pitchFamily="18" charset="0"/>
                <a:cs typeface="Times New Roman" pitchFamily="18" charset="0"/>
              </a:rPr>
              <a:t>samples and the test set which contains nearly </a:t>
            </a:r>
            <a:r>
              <a:rPr lang="en-US" sz="1800" dirty="0" smtClean="0">
                <a:latin typeface="Times New Roman" pitchFamily="18" charset="0"/>
                <a:cs typeface="Times New Roman" pitchFamily="18" charset="0"/>
              </a:rPr>
              <a:t>1,53,164 </a:t>
            </a:r>
            <a:r>
              <a:rPr lang="en-US" sz="1800" dirty="0">
                <a:latin typeface="Times New Roman" pitchFamily="18" charset="0"/>
                <a:cs typeface="Times New Roman" pitchFamily="18" charset="0"/>
              </a:rPr>
              <a:t>samples. All the data samples contain 8 fields which includes ‘Id’, ‘Comments’, ‘Malignant’, ‘Highly malignant’, ‘Rude’, ‘Threat’, ‘Abuse’ and ‘Loathe’. </a:t>
            </a:r>
          </a:p>
          <a:p>
            <a:pPr algn="just"/>
            <a:r>
              <a:rPr lang="en-US" sz="1800" dirty="0">
                <a:latin typeface="Times New Roman" pitchFamily="18" charset="0"/>
                <a:cs typeface="Times New Roman" pitchFamily="18" charset="0"/>
              </a:rPr>
              <a:t>The label can be either 0 or 1, where 0 denotes a NO while 1 denotes a YES. There are various comments which have multiple labels. The first attribute is a unique ID associated with each comment. </a:t>
            </a:r>
          </a:p>
          <a:p>
            <a:pPr marL="0" indent="0">
              <a:buNone/>
            </a:pPr>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586" y="3262679"/>
            <a:ext cx="8639906"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85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DATA VISUALIZATION:</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383323"/>
            <a:ext cx="10972800" cy="5310553"/>
          </a:xfrm>
        </p:spPr>
        <p:txBody>
          <a:bodyPr>
            <a:normAutofit/>
          </a:bodyPr>
          <a:lstStyle/>
          <a:p>
            <a:pPr marL="0" indent="0">
              <a:buNone/>
            </a:pPr>
            <a:r>
              <a:rPr lang="en-US" sz="1800" dirty="0">
                <a:latin typeface="Times New Roman" pitchFamily="18" charset="0"/>
                <a:cs typeface="Times New Roman" pitchFamily="18" charset="0"/>
              </a:rPr>
              <a:t>There only </a:t>
            </a:r>
            <a:r>
              <a:rPr lang="en-US" sz="1800" dirty="0" err="1">
                <a:latin typeface="Times New Roman" pitchFamily="18" charset="0"/>
                <a:cs typeface="Times New Roman" pitchFamily="18" charset="0"/>
              </a:rPr>
              <a:t>mimimum</a:t>
            </a:r>
            <a:r>
              <a:rPr lang="en-US" sz="1800" dirty="0">
                <a:latin typeface="Times New Roman" pitchFamily="18" charset="0"/>
                <a:cs typeface="Times New Roman" pitchFamily="18" charset="0"/>
              </a:rPr>
              <a:t> number of columns in 'malignant', '</a:t>
            </a:r>
            <a:r>
              <a:rPr lang="en-US" sz="1800" dirty="0" err="1">
                <a:latin typeface="Times New Roman" pitchFamily="18" charset="0"/>
                <a:cs typeface="Times New Roman" pitchFamily="18" charset="0"/>
              </a:rPr>
              <a:t>highly_malignant</a:t>
            </a:r>
            <a:r>
              <a:rPr lang="en-US" sz="1800" dirty="0">
                <a:latin typeface="Times New Roman" pitchFamily="18" charset="0"/>
                <a:cs typeface="Times New Roman" pitchFamily="18" charset="0"/>
              </a:rPr>
              <a:t>', 'rude', 'threat', 'abuse', 'loathe' and remaining all in 0</a:t>
            </a:r>
            <a:endParaRPr lang="en-US" sz="18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32" y="2274224"/>
            <a:ext cx="2811272" cy="1928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229" y="2330495"/>
            <a:ext cx="2793756" cy="183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3507" y="2357348"/>
            <a:ext cx="2901813" cy="1798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877" y="4427744"/>
            <a:ext cx="2786429" cy="184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6215" y="4513213"/>
            <a:ext cx="2750161" cy="1704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4424915"/>
            <a:ext cx="2866644" cy="1768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2673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5476" y="1008185"/>
            <a:ext cx="11512061" cy="5614865"/>
          </a:xfrm>
        </p:spPr>
        <p:txBody>
          <a:bodyPr/>
          <a:lstStyle/>
          <a:p>
            <a:r>
              <a:rPr lang="en-US" dirty="0">
                <a:latin typeface="Times New Roman" pitchFamily="18" charset="0"/>
                <a:cs typeface="Times New Roman" pitchFamily="18" charset="0"/>
              </a:rPr>
              <a:t>malignant and rude sentence are high classified and threat, loathe are least </a:t>
            </a:r>
            <a:r>
              <a:rPr lang="en-US" dirty="0" smtClean="0">
                <a:latin typeface="Times New Roman" pitchFamily="18" charset="0"/>
                <a:cs typeface="Times New Roman" pitchFamily="18" charset="0"/>
              </a:rPr>
              <a:t>classified.</a:t>
            </a:r>
          </a:p>
          <a:p>
            <a:r>
              <a:rPr lang="en-US" dirty="0">
                <a:latin typeface="Times New Roman" pitchFamily="18" charset="0"/>
                <a:cs typeface="Times New Roman" pitchFamily="18" charset="0"/>
              </a:rPr>
              <a:t>very few sentences are long but most of the sentences are </a:t>
            </a:r>
            <a:r>
              <a:rPr lang="en-US" dirty="0" smtClean="0">
                <a:latin typeface="Times New Roman" pitchFamily="18" charset="0"/>
                <a:cs typeface="Times New Roman" pitchFamily="18" charset="0"/>
              </a:rPr>
              <a:t>small.</a:t>
            </a:r>
            <a:endParaRPr lang="en-US" dirty="0" smtClean="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95" y="2692651"/>
            <a:ext cx="4367886" cy="361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215" y="2692651"/>
            <a:ext cx="4657360" cy="3289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119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68214" y="792080"/>
            <a:ext cx="2794313" cy="813982"/>
          </a:xfrm>
        </p:spPr>
        <p:txBody>
          <a:bodyPr/>
          <a:lstStyle/>
          <a:p>
            <a:r>
              <a:rPr lang="en-US" b="1" u="sng" dirty="0" smtClean="0">
                <a:latin typeface="Times New Roman" pitchFamily="18" charset="0"/>
                <a:cs typeface="Times New Roman" pitchFamily="18" charset="0"/>
              </a:rPr>
              <a:t>CORRELATION:</a:t>
            </a:r>
            <a:endParaRPr lang="en-US" b="1" u="sng" dirty="0">
              <a:latin typeface="Times New Roman" pitchFamily="18" charset="0"/>
              <a:cs typeface="Times New Roman" pitchFamily="18" charset="0"/>
            </a:endParaRPr>
          </a:p>
        </p:txBody>
      </p:sp>
      <p:sp>
        <p:nvSpPr>
          <p:cNvPr id="8" name="Content Placeholder 7"/>
          <p:cNvSpPr>
            <a:spLocks noGrp="1"/>
          </p:cNvSpPr>
          <p:nvPr>
            <p:ph idx="1"/>
          </p:nvPr>
        </p:nvSpPr>
        <p:spPr>
          <a:xfrm>
            <a:off x="4372709" y="942243"/>
            <a:ext cx="7678614" cy="5395105"/>
          </a:xfrm>
        </p:spPr>
        <p:txBody>
          <a:bodyPr/>
          <a:lstStyle/>
          <a:p>
            <a:endParaRPr lang="en-US" dirty="0"/>
          </a:p>
        </p:txBody>
      </p:sp>
      <p:sp>
        <p:nvSpPr>
          <p:cNvPr id="9" name="Text Placeholder 8"/>
          <p:cNvSpPr>
            <a:spLocks noGrp="1"/>
          </p:cNvSpPr>
          <p:nvPr>
            <p:ph type="body" sz="half" idx="2"/>
          </p:nvPr>
        </p:nvSpPr>
        <p:spPr>
          <a:xfrm>
            <a:off x="515815" y="1828801"/>
            <a:ext cx="3235570" cy="4545368"/>
          </a:xfrm>
        </p:spPr>
        <p:txBody>
          <a:bodyPr/>
          <a:lstStyle/>
          <a:p>
            <a:pPr marL="285750" indent="-285750">
              <a:buFont typeface="Arial" pitchFamily="34" charset="0"/>
              <a:buChar char="•"/>
            </a:pPr>
            <a:r>
              <a:rPr lang="en-US" sz="1800" dirty="0">
                <a:latin typeface="Times New Roman" pitchFamily="18" charset="0"/>
                <a:cs typeface="Times New Roman" pitchFamily="18" charset="0"/>
              </a:rPr>
              <a:t>They more </a:t>
            </a:r>
            <a:r>
              <a:rPr lang="en-US" sz="1800" dirty="0" smtClean="0">
                <a:latin typeface="Times New Roman" pitchFamily="18" charset="0"/>
                <a:cs typeface="Times New Roman" pitchFamily="18" charset="0"/>
              </a:rPr>
              <a:t>correlations </a:t>
            </a:r>
            <a:r>
              <a:rPr lang="en-US" sz="1800" dirty="0">
                <a:latin typeface="Times New Roman" pitchFamily="18" charset="0"/>
                <a:cs typeface="Times New Roman" pitchFamily="18" charset="0"/>
              </a:rPr>
              <a:t>in the variables, Abuse have more </a:t>
            </a:r>
            <a:r>
              <a:rPr lang="en-US" sz="1800" dirty="0" err="1">
                <a:latin typeface="Times New Roman" pitchFamily="18" charset="0"/>
                <a:cs typeface="Times New Roman" pitchFamily="18" charset="0"/>
              </a:rPr>
              <a:t>corelation</a:t>
            </a:r>
            <a:r>
              <a:rPr lang="en-US" sz="1800" dirty="0">
                <a:latin typeface="Times New Roman" pitchFamily="18" charset="0"/>
                <a:cs typeface="Times New Roman" pitchFamily="18" charset="0"/>
              </a:rPr>
              <a:t> with malignant and rude.</a:t>
            </a:r>
          </a:p>
          <a:p>
            <a:pPr marL="285750" indent="-285750">
              <a:buFont typeface="Arial" pitchFamily="34" charset="0"/>
              <a:buChar char="•"/>
            </a:pPr>
            <a:r>
              <a:rPr lang="en-US" sz="1800" dirty="0">
                <a:latin typeface="Times New Roman" pitchFamily="18" charset="0"/>
                <a:cs typeface="Times New Roman" pitchFamily="18" charset="0"/>
              </a:rPr>
              <a:t>Rude has more </a:t>
            </a:r>
            <a:r>
              <a:rPr lang="en-US" sz="1800" dirty="0" err="1">
                <a:latin typeface="Times New Roman" pitchFamily="18" charset="0"/>
                <a:cs typeface="Times New Roman" pitchFamily="18" charset="0"/>
              </a:rPr>
              <a:t>postive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corelation</a:t>
            </a:r>
            <a:r>
              <a:rPr lang="en-US" sz="1800" dirty="0">
                <a:latin typeface="Times New Roman" pitchFamily="18" charset="0"/>
                <a:cs typeface="Times New Roman" pitchFamily="18" charset="0"/>
              </a:rPr>
              <a:t> with </a:t>
            </a:r>
            <a:r>
              <a:rPr lang="en-US" sz="1800" dirty="0" smtClean="0">
                <a:latin typeface="Times New Roman" pitchFamily="18" charset="0"/>
                <a:cs typeface="Times New Roman" pitchFamily="18" charset="0"/>
              </a:rPr>
              <a:t>malignant.</a:t>
            </a:r>
            <a:endParaRPr lang="en-US" sz="1800" dirty="0">
              <a:latin typeface="Times New Roman" pitchFamily="18" charset="0"/>
              <a:cs typeface="Times New Roman" pitchFamily="18" charset="0"/>
            </a:endParaRPr>
          </a:p>
          <a:p>
            <a:pPr marL="285750" indent="-285750">
              <a:buFont typeface="Arial" pitchFamily="34" charset="0"/>
              <a:buChar char="•"/>
            </a:pPr>
            <a:r>
              <a:rPr lang="en-US" sz="1800" dirty="0">
                <a:latin typeface="Times New Roman" pitchFamily="18" charset="0"/>
                <a:cs typeface="Times New Roman" pitchFamily="18" charset="0"/>
              </a:rPr>
              <a:t>There are no negative </a:t>
            </a:r>
            <a:r>
              <a:rPr lang="en-US" sz="1800" dirty="0" err="1">
                <a:latin typeface="Times New Roman" pitchFamily="18" charset="0"/>
                <a:cs typeface="Times New Roman" pitchFamily="18" charset="0"/>
              </a:rPr>
              <a:t>corellations</a:t>
            </a:r>
            <a:r>
              <a:rPr lang="en-US" sz="1800" dirty="0">
                <a:latin typeface="Times New Roman" pitchFamily="18" charset="0"/>
                <a:cs typeface="Times New Roman" pitchFamily="18" charset="0"/>
              </a:rPr>
              <a:t> in the data.</a:t>
            </a:r>
          </a:p>
          <a:p>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7920" y="942243"/>
            <a:ext cx="6081101" cy="5212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81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7AD1BC-3686-41B9-AB6D-1E29D67865EB}"/>
              </a:ext>
            </a:extLst>
          </p:cNvPr>
          <p:cNvSpPr>
            <a:spLocks noGrp="1"/>
          </p:cNvSpPr>
          <p:nvPr>
            <p:ph type="title"/>
          </p:nvPr>
        </p:nvSpPr>
        <p:spPr>
          <a:xfrm>
            <a:off x="838200" y="365126"/>
            <a:ext cx="10515600" cy="1108568"/>
          </a:xfrm>
        </p:spPr>
        <p:txBody>
          <a:bodyPr/>
          <a:lstStyle/>
          <a:p>
            <a:r>
              <a:rPr lang="en-US" b="1" u="sng" dirty="0">
                <a:latin typeface="Times New Roman" pitchFamily="18" charset="0"/>
                <a:cs typeface="Times New Roman" pitchFamily="18" charset="0"/>
              </a:rPr>
              <a:t>DATA </a:t>
            </a:r>
            <a:r>
              <a:rPr lang="en-US" b="1" u="sng" dirty="0" smtClean="0">
                <a:latin typeface="Times New Roman" pitchFamily="18" charset="0"/>
                <a:cs typeface="Times New Roman" pitchFamily="18" charset="0"/>
              </a:rPr>
              <a:t>PRE-PROCESSING:</a:t>
            </a:r>
            <a:endParaRPr lang="en-IN" b="1" u="sng"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37F00004-6C93-48B0-9BAD-E46A77C16B76}"/>
              </a:ext>
            </a:extLst>
          </p:cNvPr>
          <p:cNvSpPr>
            <a:spLocks noGrp="1"/>
          </p:cNvSpPr>
          <p:nvPr>
            <p:ph idx="1"/>
          </p:nvPr>
        </p:nvSpPr>
        <p:spPr>
          <a:xfrm>
            <a:off x="838200" y="1731146"/>
            <a:ext cx="10515600" cy="4445817"/>
          </a:xfrm>
        </p:spPr>
        <p:txBody>
          <a:bodyPr/>
          <a:lstStyle/>
          <a:p>
            <a:pPr>
              <a:buFont typeface="Wingdings" panose="05000000000000000000" pitchFamily="2" charset="2"/>
              <a:buChar char="q"/>
            </a:pPr>
            <a:r>
              <a:rPr lang="en-IN" sz="2400" b="1" i="0" u="none" strike="noStrike" baseline="0" dirty="0">
                <a:solidFill>
                  <a:srgbClr val="000000"/>
                </a:solidFill>
                <a:latin typeface="Times New Roman" pitchFamily="18" charset="0"/>
                <a:cs typeface="Times New Roman" pitchFamily="18" charset="0"/>
              </a:rPr>
              <a:t>Checking the missing values </a:t>
            </a:r>
            <a:endParaRPr lang="en-IN" sz="2400" b="0" i="0" u="none" strike="noStrike" baseline="0" dirty="0">
              <a:solidFill>
                <a:srgbClr val="000000"/>
              </a:solidFill>
              <a:latin typeface="Times New Roman" pitchFamily="18" charset="0"/>
              <a:cs typeface="Times New Roman" pitchFamily="18" charset="0"/>
            </a:endParaRPr>
          </a:p>
          <a:p>
            <a:r>
              <a:rPr lang="en-US" sz="1800" b="0" i="0" u="none" strike="noStrike" baseline="0" dirty="0">
                <a:solidFill>
                  <a:srgbClr val="000000"/>
                </a:solidFill>
                <a:latin typeface="Times New Roman" pitchFamily="18" charset="0"/>
                <a:cs typeface="Times New Roman" pitchFamily="18" charset="0"/>
              </a:rPr>
              <a:t>Moving ahead, cleaning the dataset will remove errors which in turn will increase productivity and render highest quality information in decision making. Here, in this dataset, the null values are checked using </a:t>
            </a:r>
            <a:r>
              <a:rPr lang="en-US" sz="1800" b="0" i="0" u="none" strike="noStrike" baseline="0" dirty="0" err="1">
                <a:solidFill>
                  <a:srgbClr val="000000"/>
                </a:solidFill>
                <a:latin typeface="Times New Roman" pitchFamily="18" charset="0"/>
                <a:cs typeface="Times New Roman" pitchFamily="18" charset="0"/>
              </a:rPr>
              <a:t>isnull</a:t>
            </a:r>
            <a:r>
              <a:rPr lang="en-US" sz="1800" b="0" i="0" u="none" strike="noStrike" baseline="0" dirty="0">
                <a:solidFill>
                  <a:srgbClr val="000000"/>
                </a:solidFill>
                <a:latin typeface="Times New Roman" pitchFamily="18" charset="0"/>
                <a:cs typeface="Times New Roman" pitchFamily="18" charset="0"/>
              </a:rPr>
              <a:t>().sum(), which results in getting 2 features having null values in actual. The same has been visualized using heatmap. </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49" y="3511794"/>
            <a:ext cx="3178420" cy="2648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399" y="3328621"/>
            <a:ext cx="3189045" cy="339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790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82ED0A-D497-4363-A0BE-D5B6EEF551AB}"/>
              </a:ext>
            </a:extLst>
          </p:cNvPr>
          <p:cNvSpPr>
            <a:spLocks noGrp="1"/>
          </p:cNvSpPr>
          <p:nvPr>
            <p:ph idx="1"/>
          </p:nvPr>
        </p:nvSpPr>
        <p:spPr>
          <a:xfrm>
            <a:off x="269631" y="597877"/>
            <a:ext cx="11084169" cy="5918332"/>
          </a:xfrm>
        </p:spPr>
        <p:txBody>
          <a:bodyPr>
            <a:normAutofit lnSpcReduction="10000"/>
          </a:bodyPr>
          <a:lstStyle/>
          <a:p>
            <a:pPr>
              <a:buFont typeface="Wingdings" panose="05000000000000000000" pitchFamily="2" charset="2"/>
              <a:buChar char="q"/>
            </a:pPr>
            <a:r>
              <a:rPr lang="en-US" sz="2400" b="1" u="sng" dirty="0">
                <a:latin typeface="Times New Roman" pitchFamily="18" charset="0"/>
                <a:cs typeface="Times New Roman" pitchFamily="18" charset="0"/>
              </a:rPr>
              <a:t>Preprocessing using </a:t>
            </a:r>
            <a:r>
              <a:rPr lang="en-US" sz="2400" b="1" u="sng" dirty="0" smtClean="0">
                <a:latin typeface="Times New Roman" pitchFamily="18" charset="0"/>
                <a:cs typeface="Times New Roman" pitchFamily="18" charset="0"/>
              </a:rPr>
              <a:t>NLP</a:t>
            </a:r>
          </a:p>
          <a:p>
            <a:pPr marL="0" indent="0">
              <a:buNone/>
            </a:pPr>
            <a:endParaRPr lang="en-US" sz="2400" b="1" u="sng" dirty="0">
              <a:latin typeface="Times New Roman" pitchFamily="18" charset="0"/>
              <a:cs typeface="Times New Roman" pitchFamily="18" charset="0"/>
            </a:endParaRPr>
          </a:p>
          <a:p>
            <a:pPr algn="just"/>
            <a:r>
              <a:rPr lang="en-US" sz="1800" b="0" i="0" u="none" strike="noStrike" baseline="0" dirty="0">
                <a:solidFill>
                  <a:srgbClr val="000000"/>
                </a:solidFill>
                <a:latin typeface="Times New Roman" pitchFamily="18" charset="0"/>
                <a:cs typeface="Times New Roman" pitchFamily="18" charset="0"/>
              </a:rPr>
              <a:t>Data cleaning is the process of preparing data for analysis by removing or modifying data that is incorrect, incomplete, irrelevant, duplicated, or improperly formatted. This data is usually not necessary or helpful when it comes to </a:t>
            </a:r>
            <a:r>
              <a:rPr lang="en-US" sz="1800" b="0" i="0" u="none" strike="noStrike" baseline="0" dirty="0" err="1">
                <a:solidFill>
                  <a:srgbClr val="000000"/>
                </a:solidFill>
                <a:latin typeface="Times New Roman" pitchFamily="18" charset="0"/>
                <a:cs typeface="Times New Roman" pitchFamily="18" charset="0"/>
              </a:rPr>
              <a:t>analysing</a:t>
            </a:r>
            <a:r>
              <a:rPr lang="en-US" sz="1800" b="0" i="0" u="none" strike="noStrike" baseline="0" dirty="0">
                <a:solidFill>
                  <a:srgbClr val="000000"/>
                </a:solidFill>
                <a:latin typeface="Times New Roman" pitchFamily="18" charset="0"/>
                <a:cs typeface="Times New Roman" pitchFamily="18" charset="0"/>
              </a:rPr>
              <a:t> data because it may hinder the process or provide inaccurate results. </a:t>
            </a:r>
          </a:p>
          <a:p>
            <a:pPr algn="just"/>
            <a:r>
              <a:rPr lang="en-US" sz="1800" b="0" i="0" u="none" strike="noStrike" baseline="0" dirty="0">
                <a:solidFill>
                  <a:srgbClr val="000000"/>
                </a:solidFill>
                <a:latin typeface="Times New Roman" pitchFamily="18" charset="0"/>
                <a:cs typeface="Times New Roman" pitchFamily="18" charset="0"/>
              </a:rPr>
              <a:t>Before cleaning the data, a new column is created named ‘</a:t>
            </a:r>
            <a:r>
              <a:rPr lang="en-US" sz="1800" b="0" i="0" u="none" strike="noStrike" baseline="0" dirty="0" err="1">
                <a:solidFill>
                  <a:srgbClr val="000000"/>
                </a:solidFill>
                <a:latin typeface="Times New Roman" pitchFamily="18" charset="0"/>
                <a:cs typeface="Times New Roman" pitchFamily="18" charset="0"/>
              </a:rPr>
              <a:t>length_before_cleaning</a:t>
            </a:r>
            <a:r>
              <a:rPr lang="en-US" sz="1800" b="0" i="0" u="none" strike="noStrike" baseline="0" dirty="0">
                <a:solidFill>
                  <a:srgbClr val="000000"/>
                </a:solidFill>
                <a:latin typeface="Times New Roman" pitchFamily="18" charset="0"/>
                <a:cs typeface="Times New Roman" pitchFamily="18" charset="0"/>
              </a:rPr>
              <a:t>’ which shows the total length of the news respectively before cleaning the text. </a:t>
            </a:r>
          </a:p>
          <a:p>
            <a:pPr algn="just"/>
            <a:r>
              <a:rPr lang="en-US" sz="1800" b="0" i="0" u="none" strike="noStrike" baseline="0" dirty="0">
                <a:solidFill>
                  <a:srgbClr val="000000"/>
                </a:solidFill>
                <a:latin typeface="Times New Roman" pitchFamily="18" charset="0"/>
                <a:cs typeface="Times New Roman" pitchFamily="18" charset="0"/>
              </a:rPr>
              <a:t>The following steps were taken in order to clean the text</a:t>
            </a:r>
            <a:r>
              <a:rPr lang="en-US" sz="1800" b="0" i="0" u="none" strike="noStrike" baseline="0" dirty="0" smtClean="0">
                <a:solidFill>
                  <a:srgbClr val="000000"/>
                </a:solidFill>
                <a:latin typeface="Times New Roman" pitchFamily="18" charset="0"/>
                <a:cs typeface="Times New Roman" pitchFamily="18" charset="0"/>
              </a:rPr>
              <a:t>:</a:t>
            </a:r>
            <a:endParaRPr lang="en-US" sz="1800" b="0" i="0" u="none" strike="noStrike" baseline="0" dirty="0">
              <a:solidFill>
                <a:srgbClr val="000000"/>
              </a:solidFill>
              <a:latin typeface="Times New Roman" pitchFamily="18" charset="0"/>
              <a:cs typeface="Times New Roman" pitchFamily="18" charset="0"/>
            </a:endParaRPr>
          </a:p>
          <a:p>
            <a:pPr marL="0" indent="0" algn="just">
              <a:buNone/>
            </a:pPr>
            <a:r>
              <a:rPr lang="en-US" sz="1800" dirty="0" smtClean="0">
                <a:solidFill>
                  <a:srgbClr val="000000"/>
                </a:solidFill>
                <a:latin typeface="Calibri" panose="020F0502020204030204" pitchFamily="34" charset="0"/>
              </a:rPr>
              <a:t>     T</a:t>
            </a:r>
            <a:r>
              <a:rPr lang="en-US" sz="1800" b="0" i="0" u="none" strike="noStrike" baseline="0" dirty="0" smtClean="0">
                <a:solidFill>
                  <a:srgbClr val="000000"/>
                </a:solidFill>
                <a:latin typeface="Calibri" panose="020F0502020204030204" pitchFamily="34" charset="0"/>
              </a:rPr>
              <a:t>ransform the text into lower case. </a:t>
            </a:r>
          </a:p>
          <a:p>
            <a:pPr marL="0" indent="0" algn="just">
              <a:buNone/>
            </a:pPr>
            <a:r>
              <a:rPr lang="en-US" sz="1800" b="0" i="0" u="none" strike="noStrike" baseline="0" dirty="0" smtClean="0">
                <a:solidFill>
                  <a:srgbClr val="000000"/>
                </a:solidFill>
                <a:latin typeface="Calibri" panose="020F0502020204030204" pitchFamily="34" charset="0"/>
              </a:rPr>
              <a:t>     Replaced the email addresses with the text '</a:t>
            </a:r>
            <a:r>
              <a:rPr lang="en-US" sz="1800" b="0" i="0" u="none" strike="noStrike" baseline="0" dirty="0" err="1" smtClean="0">
                <a:solidFill>
                  <a:srgbClr val="000000"/>
                </a:solidFill>
                <a:latin typeface="Calibri" panose="020F0502020204030204" pitchFamily="34" charset="0"/>
              </a:rPr>
              <a:t>emailaddress</a:t>
            </a:r>
            <a:r>
              <a:rPr lang="en-US" sz="1800" b="0" i="0" u="none" strike="noStrike" baseline="0" dirty="0" smtClean="0">
                <a:solidFill>
                  <a:srgbClr val="000000"/>
                </a:solidFill>
                <a:latin typeface="Calibri" panose="020F0502020204030204" pitchFamily="34" charset="0"/>
              </a:rPr>
              <a:t>' </a:t>
            </a:r>
          </a:p>
          <a:p>
            <a:pPr marL="0" indent="0" algn="just">
              <a:buNone/>
            </a:pPr>
            <a:r>
              <a:rPr lang="en-US" sz="1800" b="0" i="0" u="none" strike="noStrike" baseline="0" dirty="0" smtClean="0">
                <a:solidFill>
                  <a:srgbClr val="000000"/>
                </a:solidFill>
                <a:latin typeface="Calibri" panose="020F0502020204030204" pitchFamily="34" charset="0"/>
              </a:rPr>
              <a:t>     Replaced the URLs with the text '</a:t>
            </a:r>
            <a:r>
              <a:rPr lang="en-US" sz="1800" b="0" i="0" u="none" strike="noStrike" baseline="0" dirty="0" err="1" smtClean="0">
                <a:solidFill>
                  <a:srgbClr val="000000"/>
                </a:solidFill>
                <a:latin typeface="Calibri" panose="020F0502020204030204" pitchFamily="34" charset="0"/>
              </a:rPr>
              <a:t>webaddress</a:t>
            </a:r>
            <a:r>
              <a:rPr lang="en-US" sz="1800" b="0" i="0" u="none" strike="noStrike" baseline="0" dirty="0" smtClean="0">
                <a:solidFill>
                  <a:srgbClr val="000000"/>
                </a:solidFill>
                <a:latin typeface="Calibri" panose="020F0502020204030204" pitchFamily="34" charset="0"/>
              </a:rPr>
              <a:t>' </a:t>
            </a:r>
          </a:p>
          <a:p>
            <a:pPr marL="0" indent="0" algn="just">
              <a:buNone/>
            </a:pPr>
            <a:r>
              <a:rPr lang="en-IN" sz="1800" b="0" i="0" u="none" strike="noStrike" baseline="0" dirty="0" smtClean="0">
                <a:solidFill>
                  <a:srgbClr val="000000"/>
                </a:solidFill>
                <a:latin typeface="Calibri" panose="020F0502020204030204" pitchFamily="34" charset="0"/>
              </a:rPr>
              <a:t>     Removed the HTML tags </a:t>
            </a:r>
          </a:p>
          <a:p>
            <a:pPr marL="0" indent="0" algn="just">
              <a:buNone/>
            </a:pPr>
            <a:r>
              <a:rPr lang="en-IN" sz="1800" b="0" i="0" u="none" strike="noStrike" baseline="0" dirty="0" smtClean="0">
                <a:solidFill>
                  <a:srgbClr val="000000"/>
                </a:solidFill>
                <a:latin typeface="Calibri" panose="020F0502020204030204" pitchFamily="34" charset="0"/>
              </a:rPr>
              <a:t>     Removed the numbers </a:t>
            </a:r>
          </a:p>
          <a:p>
            <a:pPr marL="0" indent="0" algn="just">
              <a:buNone/>
            </a:pPr>
            <a:r>
              <a:rPr lang="en-IN" sz="1800" b="0" i="0" u="none" strike="noStrike" baseline="0" dirty="0" smtClean="0">
                <a:solidFill>
                  <a:srgbClr val="000000"/>
                </a:solidFill>
                <a:latin typeface="Calibri" panose="020F0502020204030204" pitchFamily="34" charset="0"/>
              </a:rPr>
              <a:t>     Removed extra newlines </a:t>
            </a:r>
          </a:p>
          <a:p>
            <a:pPr marL="0" indent="0" algn="just">
              <a:buNone/>
            </a:pPr>
            <a:r>
              <a:rPr lang="en-IN" sz="1800" b="0" i="0" u="none" strike="noStrike" baseline="0" dirty="0" smtClean="0">
                <a:solidFill>
                  <a:srgbClr val="000000"/>
                </a:solidFill>
                <a:latin typeface="Calibri" panose="020F0502020204030204" pitchFamily="34" charset="0"/>
              </a:rPr>
              <a:t>     Removed the punctuations </a:t>
            </a:r>
          </a:p>
          <a:p>
            <a:pPr marL="0" indent="0" algn="just">
              <a:buNone/>
            </a:pPr>
            <a:r>
              <a:rPr lang="en-US" sz="1800" b="0" i="0" u="none" strike="noStrike" baseline="0" dirty="0" smtClean="0">
                <a:solidFill>
                  <a:srgbClr val="000000"/>
                </a:solidFill>
                <a:latin typeface="Calibri" panose="020F0502020204030204" pitchFamily="34" charset="0"/>
              </a:rPr>
              <a:t>     Removed the unwanted white spaces </a:t>
            </a:r>
          </a:p>
          <a:p>
            <a:pPr marL="0" indent="0" algn="just">
              <a:buNone/>
            </a:pPr>
            <a:r>
              <a:rPr lang="en-US" sz="1800" b="0" i="0" u="none" strike="noStrike" baseline="0" dirty="0" smtClean="0">
                <a:solidFill>
                  <a:srgbClr val="000000"/>
                </a:solidFill>
                <a:latin typeface="Calibri" panose="020F0502020204030204" pitchFamily="34" charset="0"/>
              </a:rPr>
              <a:t>     Removed the remaining tokens that are not alphabetic </a:t>
            </a:r>
          </a:p>
          <a:p>
            <a:pPr marL="0" indent="0" algn="just">
              <a:buNone/>
            </a:pPr>
            <a:r>
              <a:rPr lang="en-IN" sz="1800" b="0" i="0" u="none" strike="noStrike" baseline="0" dirty="0" smtClean="0">
                <a:solidFill>
                  <a:srgbClr val="000000"/>
                </a:solidFill>
                <a:latin typeface="Calibri" panose="020F0502020204030204" pitchFamily="34" charset="0"/>
              </a:rPr>
              <a:t>     Removed the stop words </a:t>
            </a:r>
          </a:p>
          <a:p>
            <a:pPr algn="just"/>
            <a:r>
              <a:rPr lang="en-US" sz="1800" b="0" i="0" u="none" strike="noStrike" baseline="0" dirty="0" smtClean="0">
                <a:solidFill>
                  <a:srgbClr val="000000"/>
                </a:solidFill>
                <a:latin typeface="Times New Roman" pitchFamily="18" charset="0"/>
                <a:cs typeface="Times New Roman" pitchFamily="18" charset="0"/>
              </a:rPr>
              <a:t>We </a:t>
            </a:r>
            <a:r>
              <a:rPr lang="en-US" sz="1800" b="0" i="0" u="none" strike="noStrike" baseline="0" dirty="0">
                <a:solidFill>
                  <a:srgbClr val="000000"/>
                </a:solidFill>
                <a:latin typeface="Times New Roman" pitchFamily="18" charset="0"/>
                <a:cs typeface="Times New Roman" pitchFamily="18" charset="0"/>
              </a:rPr>
              <a:t>also created new features for comparing the original length before cleaning and the new length after cleaning. </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075075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713</TotalTime>
  <Words>1028</Words>
  <Application>Microsoft Office PowerPoint</Application>
  <PresentationFormat>Custom</PresentationFormat>
  <Paragraphs>57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   MALIGNANT COMMENTS CLASSIFIERS PROJECT</vt:lpstr>
      <vt:lpstr>INTRODUCTION:</vt:lpstr>
      <vt:lpstr>PowerPoint Presentation</vt:lpstr>
      <vt:lpstr>DATA SOURCES:</vt:lpstr>
      <vt:lpstr>DATA VISUALIZATION:</vt:lpstr>
      <vt:lpstr>PowerPoint Presentation</vt:lpstr>
      <vt:lpstr>CORRELATION:</vt:lpstr>
      <vt:lpstr>DATA PRE-PROCESSING:</vt:lpstr>
      <vt:lpstr>PowerPoint Presentation</vt:lpstr>
      <vt:lpstr>MODEL DEVELOPMENT AND EVALUATION: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CLASSIFIER PROJECT</dc:title>
  <dc:creator>Jerish B</dc:creator>
  <cp:lastModifiedBy>ABC</cp:lastModifiedBy>
  <cp:revision>23</cp:revision>
  <dcterms:created xsi:type="dcterms:W3CDTF">2021-07-26T07:39:03Z</dcterms:created>
  <dcterms:modified xsi:type="dcterms:W3CDTF">2023-01-12T06:45:32Z</dcterms:modified>
</cp:coreProperties>
</file>