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0" r:id="rId4"/>
    <p:sldId id="258" r:id="rId5"/>
    <p:sldId id="278" r:id="rId6"/>
    <p:sldId id="279" r:id="rId7"/>
    <p:sldId id="282" r:id="rId8"/>
    <p:sldId id="281" r:id="rId9"/>
    <p:sldId id="283" r:id="rId10"/>
    <p:sldId id="260" r:id="rId11"/>
    <p:sldId id="264" r:id="rId12"/>
    <p:sldId id="266" r:id="rId13"/>
    <p:sldId id="267" r:id="rId14"/>
    <p:sldId id="269" r:id="rId15"/>
    <p:sldId id="275"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p:scale>
          <a:sx n="81" d="100"/>
          <a:sy n="81" d="100"/>
        </p:scale>
        <p:origin x="-282"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6AA3997B-836A-4769-9B6C-76750C42F0C0}"/>
    <pc:docChg chg="undo custSel addSld modSld">
      <pc:chgData name="Jerish B" userId="bc9a5334fe81bba9" providerId="LiveId" clId="{6AA3997B-836A-4769-9B6C-76750C42F0C0}" dt="2021-07-26T08:35:26.237" v="579" actId="1076"/>
      <pc:docMkLst>
        <pc:docMk/>
      </pc:docMkLst>
      <pc:sldChg chg="addSp delSp modSp mod">
        <pc:chgData name="Jerish B" userId="bc9a5334fe81bba9" providerId="LiveId" clId="{6AA3997B-836A-4769-9B6C-76750C42F0C0}" dt="2021-07-26T07:39:58.507" v="22" actId="14100"/>
        <pc:sldMkLst>
          <pc:docMk/>
          <pc:sldMk cId="1044631605" sldId="265"/>
        </pc:sldMkLst>
        <pc:spChg chg="mod">
          <ac:chgData name="Jerish B" userId="bc9a5334fe81bba9" providerId="LiveId" clId="{6AA3997B-836A-4769-9B6C-76750C42F0C0}" dt="2021-07-26T07:39:33.540" v="13" actId="20577"/>
          <ac:spMkLst>
            <pc:docMk/>
            <pc:sldMk cId="1044631605" sldId="265"/>
            <ac:spMk id="2" creationId="{C09F72D1-E220-4872-820B-E90D7B8736F7}"/>
          </ac:spMkLst>
        </pc:spChg>
        <pc:spChg chg="del mod">
          <ac:chgData name="Jerish B" userId="bc9a5334fe81bba9" providerId="LiveId" clId="{6AA3997B-836A-4769-9B6C-76750C42F0C0}" dt="2021-07-26T07:39:37.719" v="15" actId="478"/>
          <ac:spMkLst>
            <pc:docMk/>
            <pc:sldMk cId="1044631605" sldId="265"/>
            <ac:spMk id="3" creationId="{0971D6EB-B6DF-42F7-B531-254677D35755}"/>
          </ac:spMkLst>
        </pc:spChg>
        <pc:picChg chg="add mod">
          <ac:chgData name="Jerish B" userId="bc9a5334fe81bba9" providerId="LiveId" clId="{6AA3997B-836A-4769-9B6C-76750C42F0C0}" dt="2021-07-26T07:39:58.507" v="22" actId="14100"/>
          <ac:picMkLst>
            <pc:docMk/>
            <pc:sldMk cId="1044631605" sldId="265"/>
            <ac:picMk id="5" creationId="{9D0641C2-BE58-450B-8423-85DBE0A695A8}"/>
          </ac:picMkLst>
        </pc:picChg>
      </pc:sldChg>
      <pc:sldChg chg="addSp delSp modSp new mod">
        <pc:chgData name="Jerish B" userId="bc9a5334fe81bba9" providerId="LiveId" clId="{6AA3997B-836A-4769-9B6C-76750C42F0C0}" dt="2021-07-26T08:35:02.238" v="576" actId="14100"/>
        <pc:sldMkLst>
          <pc:docMk/>
          <pc:sldMk cId="474097006" sldId="266"/>
        </pc:sldMkLst>
        <pc:spChg chg="mod">
          <ac:chgData name="Jerish B" userId="bc9a5334fe81bba9" providerId="LiveId" clId="{6AA3997B-836A-4769-9B6C-76750C42F0C0}" dt="2021-07-26T07:40:22.280" v="61" actId="20577"/>
          <ac:spMkLst>
            <pc:docMk/>
            <pc:sldMk cId="474097006" sldId="266"/>
            <ac:spMk id="2" creationId="{06EC9A01-387B-4C2F-B156-88DE5BB23B07}"/>
          </ac:spMkLst>
        </pc:spChg>
        <pc:spChg chg="mod">
          <ac:chgData name="Jerish B" userId="bc9a5334fe81bba9" providerId="LiveId" clId="{6AA3997B-836A-4769-9B6C-76750C42F0C0}" dt="2021-07-26T07:41:24.075" v="65" actId="255"/>
          <ac:spMkLst>
            <pc:docMk/>
            <pc:sldMk cId="474097006" sldId="266"/>
            <ac:spMk id="3" creationId="{888582D7-803A-49C6-93E0-924145153FBE}"/>
          </ac:spMkLst>
        </pc:spChg>
        <pc:picChg chg="add del mod">
          <ac:chgData name="Jerish B" userId="bc9a5334fe81bba9" providerId="LiveId" clId="{6AA3997B-836A-4769-9B6C-76750C42F0C0}" dt="2021-07-26T08:34:55.974" v="573" actId="478"/>
          <ac:picMkLst>
            <pc:docMk/>
            <pc:sldMk cId="474097006" sldId="266"/>
            <ac:picMk id="5" creationId="{F937AAEC-48CA-428D-A8BD-AD455CA2381D}"/>
          </ac:picMkLst>
        </pc:picChg>
        <pc:picChg chg="add mod">
          <ac:chgData name="Jerish B" userId="bc9a5334fe81bba9" providerId="LiveId" clId="{6AA3997B-836A-4769-9B6C-76750C42F0C0}" dt="2021-07-26T08:35:02.238" v="576" actId="14100"/>
          <ac:picMkLst>
            <pc:docMk/>
            <pc:sldMk cId="474097006" sldId="266"/>
            <ac:picMk id="6" creationId="{0C7F1D37-4A6B-46C7-BB6E-67C19A457BC1}"/>
          </ac:picMkLst>
        </pc:picChg>
      </pc:sldChg>
      <pc:sldChg chg="addSp delSp modSp new mod">
        <pc:chgData name="Jerish B" userId="bc9a5334fe81bba9" providerId="LiveId" clId="{6AA3997B-836A-4769-9B6C-76750C42F0C0}" dt="2021-07-26T07:42:54.627" v="88" actId="14100"/>
        <pc:sldMkLst>
          <pc:docMk/>
          <pc:sldMk cId="2987851103" sldId="267"/>
        </pc:sldMkLst>
        <pc:spChg chg="del mod">
          <ac:chgData name="Jerish B" userId="bc9a5334fe81bba9" providerId="LiveId" clId="{6AA3997B-836A-4769-9B6C-76750C42F0C0}" dt="2021-07-26T07:41:57.932" v="72" actId="478"/>
          <ac:spMkLst>
            <pc:docMk/>
            <pc:sldMk cId="2987851103" sldId="267"/>
            <ac:spMk id="2" creationId="{31F7D7FB-7565-4CFB-B272-0262FC62C026}"/>
          </ac:spMkLst>
        </pc:spChg>
        <pc:spChg chg="mod">
          <ac:chgData name="Jerish B" userId="bc9a5334fe81bba9" providerId="LiveId" clId="{6AA3997B-836A-4769-9B6C-76750C42F0C0}" dt="2021-07-26T07:42:44.143" v="85" actId="255"/>
          <ac:spMkLst>
            <pc:docMk/>
            <pc:sldMk cId="2987851103" sldId="267"/>
            <ac:spMk id="3" creationId="{258B3C9B-A729-4599-A04E-4FFFE7E21580}"/>
          </ac:spMkLst>
        </pc:spChg>
        <pc:picChg chg="add mod">
          <ac:chgData name="Jerish B" userId="bc9a5334fe81bba9" providerId="LiveId" clId="{6AA3997B-836A-4769-9B6C-76750C42F0C0}" dt="2021-07-26T07:42:54.627" v="88" actId="14100"/>
          <ac:picMkLst>
            <pc:docMk/>
            <pc:sldMk cId="2987851103" sldId="267"/>
            <ac:picMk id="5" creationId="{E1E84B3A-F37C-4897-9A8D-CBB2C6591345}"/>
          </ac:picMkLst>
        </pc:picChg>
      </pc:sldChg>
      <pc:sldChg chg="addSp delSp modSp new mod">
        <pc:chgData name="Jerish B" userId="bc9a5334fe81bba9" providerId="LiveId" clId="{6AA3997B-836A-4769-9B6C-76750C42F0C0}" dt="2021-07-26T07:44:06.639" v="103" actId="14100"/>
        <pc:sldMkLst>
          <pc:docMk/>
          <pc:sldMk cId="1741108902" sldId="268"/>
        </pc:sldMkLst>
        <pc:spChg chg="del mod">
          <ac:chgData name="Jerish B" userId="bc9a5334fe81bba9" providerId="LiveId" clId="{6AA3997B-836A-4769-9B6C-76750C42F0C0}" dt="2021-07-26T07:43:25.742" v="92" actId="478"/>
          <ac:spMkLst>
            <pc:docMk/>
            <pc:sldMk cId="1741108902" sldId="268"/>
            <ac:spMk id="2" creationId="{0532F5C0-B410-42D3-BE84-9806605308D4}"/>
          </ac:spMkLst>
        </pc:spChg>
        <pc:spChg chg="mod">
          <ac:chgData name="Jerish B" userId="bc9a5334fe81bba9" providerId="LiveId" clId="{6AA3997B-836A-4769-9B6C-76750C42F0C0}" dt="2021-07-26T07:43:53.100" v="100" actId="255"/>
          <ac:spMkLst>
            <pc:docMk/>
            <pc:sldMk cId="1741108902" sldId="268"/>
            <ac:spMk id="3" creationId="{105A6556-62D7-4AB6-A668-4F600584C619}"/>
          </ac:spMkLst>
        </pc:spChg>
        <pc:picChg chg="add mod">
          <ac:chgData name="Jerish B" userId="bc9a5334fe81bba9" providerId="LiveId" clId="{6AA3997B-836A-4769-9B6C-76750C42F0C0}" dt="2021-07-26T07:44:06.639" v="103" actId="14100"/>
          <ac:picMkLst>
            <pc:docMk/>
            <pc:sldMk cId="1741108902" sldId="268"/>
            <ac:picMk id="5" creationId="{C4A30EC8-90C0-4FDC-B911-32013AFEA807}"/>
          </ac:picMkLst>
        </pc:picChg>
      </pc:sldChg>
      <pc:sldChg chg="addSp delSp modSp new mod">
        <pc:chgData name="Jerish B" userId="bc9a5334fe81bba9" providerId="LiveId" clId="{6AA3997B-836A-4769-9B6C-76750C42F0C0}" dt="2021-07-26T08:35:26.237" v="579" actId="1076"/>
        <pc:sldMkLst>
          <pc:docMk/>
          <pc:sldMk cId="1723003230" sldId="269"/>
        </pc:sldMkLst>
        <pc:spChg chg="del mod">
          <ac:chgData name="Jerish B" userId="bc9a5334fe81bba9" providerId="LiveId" clId="{6AA3997B-836A-4769-9B6C-76750C42F0C0}" dt="2021-07-26T07:44:25.666" v="106" actId="478"/>
          <ac:spMkLst>
            <pc:docMk/>
            <pc:sldMk cId="1723003230" sldId="269"/>
            <ac:spMk id="2" creationId="{F085BFBC-C546-4650-8A02-76518C7F7D1C}"/>
          </ac:spMkLst>
        </pc:spChg>
        <pc:spChg chg="mod">
          <ac:chgData name="Jerish B" userId="bc9a5334fe81bba9" providerId="LiveId" clId="{6AA3997B-836A-4769-9B6C-76750C42F0C0}" dt="2021-07-26T07:45:18.765" v="151" actId="2711"/>
          <ac:spMkLst>
            <pc:docMk/>
            <pc:sldMk cId="1723003230" sldId="269"/>
            <ac:spMk id="3" creationId="{19F75594-B6D2-4D3C-A468-D4B4E770865C}"/>
          </ac:spMkLst>
        </pc:spChg>
        <pc:picChg chg="add mod">
          <ac:chgData name="Jerish B" userId="bc9a5334fe81bba9" providerId="LiveId" clId="{6AA3997B-836A-4769-9B6C-76750C42F0C0}" dt="2021-07-26T08:35:26.237" v="579" actId="1076"/>
          <ac:picMkLst>
            <pc:docMk/>
            <pc:sldMk cId="1723003230" sldId="269"/>
            <ac:picMk id="4" creationId="{10A73212-A69A-4536-BF2B-26A6EA5A061A}"/>
          </ac:picMkLst>
        </pc:picChg>
        <pc:picChg chg="add del mod">
          <ac:chgData name="Jerish B" userId="bc9a5334fe81bba9" providerId="LiveId" clId="{6AA3997B-836A-4769-9B6C-76750C42F0C0}" dt="2021-07-26T08:35:10.894" v="577" actId="478"/>
          <ac:picMkLst>
            <pc:docMk/>
            <pc:sldMk cId="1723003230" sldId="269"/>
            <ac:picMk id="5" creationId="{BFD665E5-5661-4D4B-8D1B-265AE0AFAF16}"/>
          </ac:picMkLst>
        </pc:picChg>
      </pc:sldChg>
      <pc:sldChg chg="addSp modSp new mod">
        <pc:chgData name="Jerish B" userId="bc9a5334fe81bba9" providerId="LiveId" clId="{6AA3997B-836A-4769-9B6C-76750C42F0C0}" dt="2021-07-26T08:16:17.527" v="179" actId="14100"/>
        <pc:sldMkLst>
          <pc:docMk/>
          <pc:sldMk cId="145610467" sldId="270"/>
        </pc:sldMkLst>
        <pc:spChg chg="mod">
          <ac:chgData name="Jerish B" userId="bc9a5334fe81bba9" providerId="LiveId" clId="{6AA3997B-836A-4769-9B6C-76750C42F0C0}" dt="2021-07-26T07:45:36.047" v="170" actId="20577"/>
          <ac:spMkLst>
            <pc:docMk/>
            <pc:sldMk cId="145610467" sldId="270"/>
            <ac:spMk id="2" creationId="{6E42B779-971B-4874-B9E6-F402BCDD5F66}"/>
          </ac:spMkLst>
        </pc:spChg>
        <pc:spChg chg="mod">
          <ac:chgData name="Jerish B" userId="bc9a5334fe81bba9" providerId="LiveId" clId="{6AA3997B-836A-4769-9B6C-76750C42F0C0}" dt="2021-07-26T08:15:45.695" v="174" actId="12"/>
          <ac:spMkLst>
            <pc:docMk/>
            <pc:sldMk cId="145610467" sldId="270"/>
            <ac:spMk id="3" creationId="{3CBAE3AA-9772-48C7-B2D4-98724822F13C}"/>
          </ac:spMkLst>
        </pc:spChg>
        <pc:picChg chg="add mod">
          <ac:chgData name="Jerish B" userId="bc9a5334fe81bba9" providerId="LiveId" clId="{6AA3997B-836A-4769-9B6C-76750C42F0C0}" dt="2021-07-26T08:16:17.527" v="179" actId="14100"/>
          <ac:picMkLst>
            <pc:docMk/>
            <pc:sldMk cId="145610467" sldId="270"/>
            <ac:picMk id="5" creationId="{3028DC46-CDAA-4C57-A3B1-33894CDB83F9}"/>
          </ac:picMkLst>
        </pc:picChg>
      </pc:sldChg>
      <pc:sldChg chg="addSp delSp modSp new mod">
        <pc:chgData name="Jerish B" userId="bc9a5334fe81bba9" providerId="LiveId" clId="{6AA3997B-836A-4769-9B6C-76750C42F0C0}" dt="2021-07-26T08:17:45.227" v="239" actId="1076"/>
        <pc:sldMkLst>
          <pc:docMk/>
          <pc:sldMk cId="1863826796" sldId="271"/>
        </pc:sldMkLst>
        <pc:spChg chg="del mod">
          <ac:chgData name="Jerish B" userId="bc9a5334fe81bba9" providerId="LiveId" clId="{6AA3997B-836A-4769-9B6C-76750C42F0C0}" dt="2021-07-26T08:16:42.879" v="182" actId="478"/>
          <ac:spMkLst>
            <pc:docMk/>
            <pc:sldMk cId="1863826796" sldId="271"/>
            <ac:spMk id="2" creationId="{ED95E684-063B-4DFC-AF18-5A1FCE836011}"/>
          </ac:spMkLst>
        </pc:spChg>
        <pc:spChg chg="mod">
          <ac:chgData name="Jerish B" userId="bc9a5334fe81bba9" providerId="LiveId" clId="{6AA3997B-836A-4769-9B6C-76750C42F0C0}" dt="2021-07-26T08:17:14.782" v="233" actId="12"/>
          <ac:spMkLst>
            <pc:docMk/>
            <pc:sldMk cId="1863826796" sldId="271"/>
            <ac:spMk id="3" creationId="{5CE05280-C094-4286-8364-0B07FE020550}"/>
          </ac:spMkLst>
        </pc:spChg>
        <pc:picChg chg="add mod">
          <ac:chgData name="Jerish B" userId="bc9a5334fe81bba9" providerId="LiveId" clId="{6AA3997B-836A-4769-9B6C-76750C42F0C0}" dt="2021-07-26T08:17:23.542" v="235" actId="1076"/>
          <ac:picMkLst>
            <pc:docMk/>
            <pc:sldMk cId="1863826796" sldId="271"/>
            <ac:picMk id="5" creationId="{BEB62649-C017-4275-871F-02648E801FA0}"/>
          </ac:picMkLst>
        </pc:picChg>
        <pc:picChg chg="add mod">
          <ac:chgData name="Jerish B" userId="bc9a5334fe81bba9" providerId="LiveId" clId="{6AA3997B-836A-4769-9B6C-76750C42F0C0}" dt="2021-07-26T08:17:36.740" v="237" actId="1076"/>
          <ac:picMkLst>
            <pc:docMk/>
            <pc:sldMk cId="1863826796" sldId="271"/>
            <ac:picMk id="7" creationId="{89238F77-9F15-4D78-822F-E7D194B10CB2}"/>
          </ac:picMkLst>
        </pc:picChg>
        <pc:picChg chg="add mod">
          <ac:chgData name="Jerish B" userId="bc9a5334fe81bba9" providerId="LiveId" clId="{6AA3997B-836A-4769-9B6C-76750C42F0C0}" dt="2021-07-26T08:17:45.227" v="239" actId="1076"/>
          <ac:picMkLst>
            <pc:docMk/>
            <pc:sldMk cId="1863826796" sldId="271"/>
            <ac:picMk id="9" creationId="{456BCBA7-6C4F-4574-B7E0-523A19FB8041}"/>
          </ac:picMkLst>
        </pc:picChg>
      </pc:sldChg>
      <pc:sldChg chg="addSp delSp modSp new mod">
        <pc:chgData name="Jerish B" userId="bc9a5334fe81bba9" providerId="LiveId" clId="{6AA3997B-836A-4769-9B6C-76750C42F0C0}" dt="2021-07-26T08:19:22.860" v="401" actId="1076"/>
        <pc:sldMkLst>
          <pc:docMk/>
          <pc:sldMk cId="2545718623" sldId="272"/>
        </pc:sldMkLst>
        <pc:spChg chg="del mod">
          <ac:chgData name="Jerish B" userId="bc9a5334fe81bba9" providerId="LiveId" clId="{6AA3997B-836A-4769-9B6C-76750C42F0C0}" dt="2021-07-26T08:17:59.168" v="242" actId="478"/>
          <ac:spMkLst>
            <pc:docMk/>
            <pc:sldMk cId="2545718623" sldId="272"/>
            <ac:spMk id="2" creationId="{6FF362E5-188D-4DBB-8A5C-96C8BFE901D7}"/>
          </ac:spMkLst>
        </pc:spChg>
        <pc:spChg chg="mod">
          <ac:chgData name="Jerish B" userId="bc9a5334fe81bba9" providerId="LiveId" clId="{6AA3997B-836A-4769-9B6C-76750C42F0C0}" dt="2021-07-26T08:19:17.773" v="399" actId="20577"/>
          <ac:spMkLst>
            <pc:docMk/>
            <pc:sldMk cId="2545718623" sldId="272"/>
            <ac:spMk id="3" creationId="{AC6E884F-D7C1-45AE-8A91-91B37A55B3C0}"/>
          </ac:spMkLst>
        </pc:spChg>
        <pc:picChg chg="add mod">
          <ac:chgData name="Jerish B" userId="bc9a5334fe81bba9" providerId="LiveId" clId="{6AA3997B-836A-4769-9B6C-76750C42F0C0}" dt="2021-07-26T08:19:11.122" v="324" actId="14100"/>
          <ac:picMkLst>
            <pc:docMk/>
            <pc:sldMk cId="2545718623" sldId="272"/>
            <ac:picMk id="5" creationId="{3F30206F-5D8B-412D-AF43-1256ABD04A1D}"/>
          </ac:picMkLst>
        </pc:picChg>
        <pc:picChg chg="add mod">
          <ac:chgData name="Jerish B" userId="bc9a5334fe81bba9" providerId="LiveId" clId="{6AA3997B-836A-4769-9B6C-76750C42F0C0}" dt="2021-07-26T08:19:22.860" v="401" actId="1076"/>
          <ac:picMkLst>
            <pc:docMk/>
            <pc:sldMk cId="2545718623" sldId="272"/>
            <ac:picMk id="7" creationId="{1981F663-45F0-4757-9E43-9D5D90FECA28}"/>
          </ac:picMkLst>
        </pc:picChg>
      </pc:sldChg>
      <pc:sldChg chg="addSp delSp modSp new mod">
        <pc:chgData name="Jerish B" userId="bc9a5334fe81bba9" providerId="LiveId" clId="{6AA3997B-836A-4769-9B6C-76750C42F0C0}" dt="2021-07-26T08:23:30.885" v="484" actId="1076"/>
        <pc:sldMkLst>
          <pc:docMk/>
          <pc:sldMk cId="872291607" sldId="273"/>
        </pc:sldMkLst>
        <pc:spChg chg="del mod">
          <ac:chgData name="Jerish B" userId="bc9a5334fe81bba9" providerId="LiveId" clId="{6AA3997B-836A-4769-9B6C-76750C42F0C0}" dt="2021-07-26T08:19:38.073" v="404" actId="478"/>
          <ac:spMkLst>
            <pc:docMk/>
            <pc:sldMk cId="872291607" sldId="273"/>
            <ac:spMk id="2" creationId="{A3E32751-A954-46D7-A955-1534FEC911F5}"/>
          </ac:spMkLst>
        </pc:spChg>
        <pc:spChg chg="mod">
          <ac:chgData name="Jerish B" userId="bc9a5334fe81bba9" providerId="LiveId" clId="{6AA3997B-836A-4769-9B6C-76750C42F0C0}" dt="2021-07-26T08:22:16.059" v="468" actId="20577"/>
          <ac:spMkLst>
            <pc:docMk/>
            <pc:sldMk cId="872291607" sldId="273"/>
            <ac:spMk id="3" creationId="{B2C21747-B3E1-4BE5-B6DB-C6CD3F63239F}"/>
          </ac:spMkLst>
        </pc:spChg>
        <pc:picChg chg="add mod">
          <ac:chgData name="Jerish B" userId="bc9a5334fe81bba9" providerId="LiveId" clId="{6AA3997B-836A-4769-9B6C-76750C42F0C0}" dt="2021-07-26T08:22:36.317" v="473" actId="14100"/>
          <ac:picMkLst>
            <pc:docMk/>
            <pc:sldMk cId="872291607" sldId="273"/>
            <ac:picMk id="5" creationId="{A5D17084-4CDD-43AA-AFF8-AFB776300C8B}"/>
          </ac:picMkLst>
        </pc:picChg>
        <pc:picChg chg="add del mod">
          <ac:chgData name="Jerish B" userId="bc9a5334fe81bba9" providerId="LiveId" clId="{6AA3997B-836A-4769-9B6C-76750C42F0C0}" dt="2021-07-26T08:23:25.316" v="483" actId="14100"/>
          <ac:picMkLst>
            <pc:docMk/>
            <pc:sldMk cId="872291607" sldId="273"/>
            <ac:picMk id="7" creationId="{F31C343A-7D7E-4835-91D3-E29A64892BAE}"/>
          </ac:picMkLst>
        </pc:picChg>
        <pc:picChg chg="add mod">
          <ac:chgData name="Jerish B" userId="bc9a5334fe81bba9" providerId="LiveId" clId="{6AA3997B-836A-4769-9B6C-76750C42F0C0}" dt="2021-07-26T08:23:30.885" v="484" actId="1076"/>
          <ac:picMkLst>
            <pc:docMk/>
            <pc:sldMk cId="872291607" sldId="273"/>
            <ac:picMk id="9" creationId="{FA8804E3-AC79-4115-B164-494CF348F4AD}"/>
          </ac:picMkLst>
        </pc:picChg>
      </pc:sldChg>
      <pc:sldChg chg="addSp delSp modSp new mod">
        <pc:chgData name="Jerish B" userId="bc9a5334fe81bba9" providerId="LiveId" clId="{6AA3997B-836A-4769-9B6C-76750C42F0C0}" dt="2021-07-26T08:24:49.847" v="522" actId="1076"/>
        <pc:sldMkLst>
          <pc:docMk/>
          <pc:sldMk cId="312425246" sldId="274"/>
        </pc:sldMkLst>
        <pc:spChg chg="del mod">
          <ac:chgData name="Jerish B" userId="bc9a5334fe81bba9" providerId="LiveId" clId="{6AA3997B-836A-4769-9B6C-76750C42F0C0}" dt="2021-07-26T08:23:38.142" v="487" actId="478"/>
          <ac:spMkLst>
            <pc:docMk/>
            <pc:sldMk cId="312425246" sldId="274"/>
            <ac:spMk id="2" creationId="{53FCF08D-CB28-4CEE-A2F5-BE8F3E045487}"/>
          </ac:spMkLst>
        </pc:spChg>
        <pc:spChg chg="mod">
          <ac:chgData name="Jerish B" userId="bc9a5334fe81bba9" providerId="LiveId" clId="{6AA3997B-836A-4769-9B6C-76750C42F0C0}" dt="2021-07-26T08:24:02.350" v="508" actId="20577"/>
          <ac:spMkLst>
            <pc:docMk/>
            <pc:sldMk cId="312425246" sldId="274"/>
            <ac:spMk id="3" creationId="{BA041AFA-72FF-49B9-A61C-E51221E3E2CC}"/>
          </ac:spMkLst>
        </pc:spChg>
        <pc:picChg chg="add mod">
          <ac:chgData name="Jerish B" userId="bc9a5334fe81bba9" providerId="LiveId" clId="{6AA3997B-836A-4769-9B6C-76750C42F0C0}" dt="2021-07-26T08:24:37.868" v="516" actId="1076"/>
          <ac:picMkLst>
            <pc:docMk/>
            <pc:sldMk cId="312425246" sldId="274"/>
            <ac:picMk id="5" creationId="{AD43B09E-6E0E-4362-BAAB-F8113135EBEA}"/>
          </ac:picMkLst>
        </pc:picChg>
        <pc:picChg chg="add mod">
          <ac:chgData name="Jerish B" userId="bc9a5334fe81bba9" providerId="LiveId" clId="{6AA3997B-836A-4769-9B6C-76750C42F0C0}" dt="2021-07-26T08:24:40.817" v="518" actId="1076"/>
          <ac:picMkLst>
            <pc:docMk/>
            <pc:sldMk cId="312425246" sldId="274"/>
            <ac:picMk id="7" creationId="{508B1387-89F4-4976-B193-7AF3D6208750}"/>
          </ac:picMkLst>
        </pc:picChg>
        <pc:picChg chg="add mod">
          <ac:chgData name="Jerish B" userId="bc9a5334fe81bba9" providerId="LiveId" clId="{6AA3997B-836A-4769-9B6C-76750C42F0C0}" dt="2021-07-26T08:24:49.847" v="522" actId="1076"/>
          <ac:picMkLst>
            <pc:docMk/>
            <pc:sldMk cId="312425246" sldId="274"/>
            <ac:picMk id="9" creationId="{D53F9BD0-FE97-425E-A547-8CA5530A85C3}"/>
          </ac:picMkLst>
        </pc:picChg>
      </pc:sldChg>
      <pc:sldChg chg="modSp new mod">
        <pc:chgData name="Jerish B" userId="bc9a5334fe81bba9" providerId="LiveId" clId="{6AA3997B-836A-4769-9B6C-76750C42F0C0}" dt="2021-07-26T08:26:08.824" v="559" actId="12"/>
        <pc:sldMkLst>
          <pc:docMk/>
          <pc:sldMk cId="2008853980" sldId="275"/>
        </pc:sldMkLst>
        <pc:spChg chg="mod">
          <ac:chgData name="Jerish B" userId="bc9a5334fe81bba9" providerId="LiveId" clId="{6AA3997B-836A-4769-9B6C-76750C42F0C0}" dt="2021-07-26T08:25:05.054" v="537" actId="20577"/>
          <ac:spMkLst>
            <pc:docMk/>
            <pc:sldMk cId="2008853980" sldId="275"/>
            <ac:spMk id="2" creationId="{1F03F383-76E0-4DE8-BCDB-964F3F487F69}"/>
          </ac:spMkLst>
        </pc:spChg>
        <pc:spChg chg="mod">
          <ac:chgData name="Jerish B" userId="bc9a5334fe81bba9" providerId="LiveId" clId="{6AA3997B-836A-4769-9B6C-76750C42F0C0}" dt="2021-07-26T08:26:08.824" v="559" actId="12"/>
          <ac:spMkLst>
            <pc:docMk/>
            <pc:sldMk cId="2008853980" sldId="275"/>
            <ac:spMk id="3" creationId="{D9704158-B8ED-433E-9E6C-0F7C35088B97}"/>
          </ac:spMkLst>
        </pc:spChg>
      </pc:sldChg>
      <pc:sldChg chg="delSp modSp new mod">
        <pc:chgData name="Jerish B" userId="bc9a5334fe81bba9" providerId="LiveId" clId="{6AA3997B-836A-4769-9B6C-76750C42F0C0}" dt="2021-07-26T08:26:44.896" v="566" actId="123"/>
        <pc:sldMkLst>
          <pc:docMk/>
          <pc:sldMk cId="1762806639" sldId="276"/>
        </pc:sldMkLst>
        <pc:spChg chg="del mod">
          <ac:chgData name="Jerish B" userId="bc9a5334fe81bba9" providerId="LiveId" clId="{6AA3997B-836A-4769-9B6C-76750C42F0C0}" dt="2021-07-26T08:26:16.617" v="562" actId="478"/>
          <ac:spMkLst>
            <pc:docMk/>
            <pc:sldMk cId="1762806639" sldId="276"/>
            <ac:spMk id="2" creationId="{92179F50-E4B3-481C-9941-0E41780F64B3}"/>
          </ac:spMkLst>
        </pc:spChg>
        <pc:spChg chg="mod">
          <ac:chgData name="Jerish B" userId="bc9a5334fe81bba9" providerId="LiveId" clId="{6AA3997B-836A-4769-9B6C-76750C42F0C0}" dt="2021-07-26T08:26:44.896" v="566" actId="123"/>
          <ac:spMkLst>
            <pc:docMk/>
            <pc:sldMk cId="1762806639" sldId="276"/>
            <ac:spMk id="3" creationId="{7053C3D7-6AB1-4216-9FAA-87700F45D829}"/>
          </ac:spMkLst>
        </pc:spChg>
      </pc:sldChg>
      <pc:sldChg chg="addSp delSp modSp new mod">
        <pc:chgData name="Jerish B" userId="bc9a5334fe81bba9" providerId="LiveId" clId="{6AA3997B-836A-4769-9B6C-76750C42F0C0}" dt="2021-07-26T08:28:01.607" v="572"/>
        <pc:sldMkLst>
          <pc:docMk/>
          <pc:sldMk cId="3636251816" sldId="277"/>
        </pc:sldMkLst>
        <pc:spChg chg="del mod">
          <ac:chgData name="Jerish B" userId="bc9a5334fe81bba9" providerId="LiveId" clId="{6AA3997B-836A-4769-9B6C-76750C42F0C0}" dt="2021-07-26T08:27:15.645" v="569" actId="478"/>
          <ac:spMkLst>
            <pc:docMk/>
            <pc:sldMk cId="3636251816" sldId="277"/>
            <ac:spMk id="2" creationId="{6DADF457-B291-42C4-AB5A-9DD89E0E4688}"/>
          </ac:spMkLst>
        </pc:spChg>
        <pc:spChg chg="del mod">
          <ac:chgData name="Jerish B" userId="bc9a5334fe81bba9" providerId="LiveId" clId="{6AA3997B-836A-4769-9B6C-76750C42F0C0}" dt="2021-07-26T08:27:18.921" v="571" actId="478"/>
          <ac:spMkLst>
            <pc:docMk/>
            <pc:sldMk cId="3636251816" sldId="277"/>
            <ac:spMk id="3" creationId="{9EC83112-0FCA-4F88-9339-DE5D19D3CA74}"/>
          </ac:spMkLst>
        </pc:spChg>
        <pc:picChg chg="add">
          <ac:chgData name="Jerish B" userId="bc9a5334fe81bba9" providerId="LiveId" clId="{6AA3997B-836A-4769-9B6C-76750C42F0C0}" dt="2021-07-26T08:28:01.607" v="572"/>
          <ac:picMkLst>
            <pc:docMk/>
            <pc:sldMk cId="3636251816" sldId="277"/>
            <ac:picMk id="1026" creationId="{D38CC259-4E36-451C-AC8A-DD8588565E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DB5D26-C5D6-4F94-8C6A-85055CADE1A0}"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B5D26-C5D6-4F94-8C6A-85055CADE1A0}"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DB5D26-C5D6-4F94-8C6A-85055CADE1A0}"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B5D26-C5D6-4F94-8C6A-85055CADE1A0}"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DB5D26-C5D6-4F94-8C6A-85055CADE1A0}"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DB5D26-C5D6-4F94-8C6A-85055CADE1A0}"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DB5D26-C5D6-4F94-8C6A-85055CADE1A0}" type="datetimeFigureOut">
              <a:rPr lang="en-IN" smtClean="0"/>
              <a:t>04-02-2023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65FB6D-6FC8-49A8-8F99-8567AD3DA37D}"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B5D26-C5D6-4F94-8C6A-85055CADE1A0}" type="datetimeFigureOut">
              <a:rPr lang="en-IN" smtClean="0"/>
              <a:t>04-02-2023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B5D26-C5D6-4F94-8C6A-85055CADE1A0}" type="datetimeFigureOut">
              <a:rPr lang="en-IN" smtClean="0"/>
              <a:t>04-02-2023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B5D26-C5D6-4F94-8C6A-85055CADE1A0}"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B5D26-C5D6-4F94-8C6A-85055CADE1A0}"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8DB5D26-C5D6-4F94-8C6A-85055CADE1A0}" type="datetimeFigureOut">
              <a:rPr lang="en-IN" smtClean="0"/>
              <a:t>04-02-2023</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CB65FB6D-6FC8-49A8-8F99-8567AD3DA37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0084F-2C03-4988-A5E4-1CE245E4C61E}"/>
              </a:ext>
            </a:extLst>
          </p:cNvPr>
          <p:cNvSpPr>
            <a:spLocks noGrp="1"/>
          </p:cNvSpPr>
          <p:nvPr>
            <p:ph type="ctrTitle"/>
          </p:nvPr>
        </p:nvSpPr>
        <p:spPr>
          <a:xfrm>
            <a:off x="399495" y="1122363"/>
            <a:ext cx="9084474" cy="2387600"/>
          </a:xfrm>
        </p:spPr>
        <p:txBody>
          <a:bodyPr>
            <a:normAutofit/>
          </a:bodyPr>
          <a:lstStyle/>
          <a:p>
            <a:pPr algn="ctr"/>
            <a:r>
              <a:rPr lang="en-US" sz="4800" dirty="0" smtClean="0">
                <a:latin typeface="Times New Roman" pitchFamily="18" charset="0"/>
                <a:cs typeface="Times New Roman" pitchFamily="18" charset="0"/>
              </a:rPr>
              <a:t>   </a:t>
            </a:r>
            <a:r>
              <a:rPr lang="en-US" sz="4800" b="1" dirty="0" smtClean="0">
                <a:latin typeface="Times New Roman" pitchFamily="18" charset="0"/>
                <a:cs typeface="Times New Roman" pitchFamily="18" charset="0"/>
              </a:rPr>
              <a:t>SPAM DETECTION </a:t>
            </a:r>
            <a:r>
              <a:rPr lang="en-US" sz="4800" b="1" dirty="0">
                <a:latin typeface="Times New Roman" pitchFamily="18" charset="0"/>
                <a:cs typeface="Times New Roman" pitchFamily="18" charset="0"/>
              </a:rPr>
              <a:t>PROJECT</a:t>
            </a:r>
            <a:endParaRPr lang="en-IN" sz="48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30DA0D73-6AC1-4FE2-9B35-EE7F19577BA7}"/>
              </a:ext>
            </a:extLst>
          </p:cNvPr>
          <p:cNvSpPr>
            <a:spLocks noGrp="1"/>
          </p:cNvSpPr>
          <p:nvPr>
            <p:ph type="subTitle" idx="1"/>
          </p:nvPr>
        </p:nvSpPr>
        <p:spPr>
          <a:xfrm>
            <a:off x="7877908" y="4696287"/>
            <a:ext cx="3352799" cy="1094913"/>
          </a:xfrm>
        </p:spPr>
        <p:txBody>
          <a:bodyPr>
            <a:normAutofit/>
          </a:bodyPr>
          <a:lstStyle/>
          <a:p>
            <a:r>
              <a:rPr lang="en-US" dirty="0">
                <a:solidFill>
                  <a:srgbClr val="C00000"/>
                </a:solidFill>
                <a:latin typeface="Times New Roman" pitchFamily="18" charset="0"/>
                <a:cs typeface="Times New Roman" pitchFamily="18" charset="0"/>
              </a:rPr>
              <a:t>SUBMITTED BY,</a:t>
            </a:r>
          </a:p>
          <a:p>
            <a:r>
              <a:rPr lang="en-US" dirty="0" smtClean="0">
                <a:solidFill>
                  <a:srgbClr val="C00000"/>
                </a:solidFill>
                <a:latin typeface="Times New Roman" pitchFamily="18" charset="0"/>
                <a:cs typeface="Times New Roman" pitchFamily="18" charset="0"/>
              </a:rPr>
              <a:t>AKANKSHA PADHYE</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3598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7AD1BC-3686-41B9-AB6D-1E29D67865EB}"/>
              </a:ext>
            </a:extLst>
          </p:cNvPr>
          <p:cNvSpPr>
            <a:spLocks noGrp="1"/>
          </p:cNvSpPr>
          <p:nvPr>
            <p:ph type="title"/>
          </p:nvPr>
        </p:nvSpPr>
        <p:spPr>
          <a:xfrm>
            <a:off x="838200" y="365126"/>
            <a:ext cx="10515600" cy="1108568"/>
          </a:xfrm>
        </p:spPr>
        <p:txBody>
          <a:bodyPr/>
          <a:lstStyle/>
          <a:p>
            <a:r>
              <a:rPr lang="en-US" b="1" u="sng" dirty="0">
                <a:latin typeface="Times New Roman" pitchFamily="18" charset="0"/>
                <a:cs typeface="Times New Roman" pitchFamily="18" charset="0"/>
              </a:rPr>
              <a:t>DATA </a:t>
            </a:r>
            <a:r>
              <a:rPr lang="en-US" b="1" u="sng" dirty="0" smtClean="0">
                <a:latin typeface="Times New Roman" pitchFamily="18" charset="0"/>
                <a:cs typeface="Times New Roman" pitchFamily="18" charset="0"/>
              </a:rPr>
              <a:t>PRE-PROCESSING:</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7F00004-6C93-48B0-9BAD-E46A77C16B76}"/>
              </a:ext>
            </a:extLst>
          </p:cNvPr>
          <p:cNvSpPr>
            <a:spLocks noGrp="1"/>
          </p:cNvSpPr>
          <p:nvPr>
            <p:ph idx="1"/>
          </p:nvPr>
        </p:nvSpPr>
        <p:spPr>
          <a:xfrm>
            <a:off x="838200" y="1731146"/>
            <a:ext cx="10515600" cy="4445817"/>
          </a:xfrm>
        </p:spPr>
        <p:txBody>
          <a:bodyPr/>
          <a:lstStyle/>
          <a:p>
            <a:r>
              <a:rPr lang="en-IN" dirty="0" smtClean="0">
                <a:latin typeface="Times New Roman" pitchFamily="18" charset="0"/>
                <a:cs typeface="Times New Roman" pitchFamily="18" charset="0"/>
              </a:rPr>
              <a:t>The dataset contains no null values.</a:t>
            </a:r>
          </a:p>
          <a:p>
            <a:r>
              <a:rPr lang="en-IN" dirty="0" smtClean="0">
                <a:latin typeface="Times New Roman" pitchFamily="18" charset="0"/>
                <a:cs typeface="Times New Roman" pitchFamily="18" charset="0"/>
              </a:rPr>
              <a:t>Dataset has the duplicates values which are 403 and we are dropping them.</a:t>
            </a:r>
          </a:p>
          <a:p>
            <a:pPr marL="0" indent="0">
              <a:buNone/>
            </a:pPr>
            <a:endParaRPr lang="en-IN" dirty="0" smtClean="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07" y="3106615"/>
            <a:ext cx="4154732" cy="274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791" y="3622432"/>
            <a:ext cx="2294793" cy="152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79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82ED0A-D497-4363-A0BE-D5B6EEF551AB}"/>
              </a:ext>
            </a:extLst>
          </p:cNvPr>
          <p:cNvSpPr>
            <a:spLocks noGrp="1"/>
          </p:cNvSpPr>
          <p:nvPr>
            <p:ph idx="1"/>
          </p:nvPr>
        </p:nvSpPr>
        <p:spPr>
          <a:xfrm>
            <a:off x="269631" y="597877"/>
            <a:ext cx="11084169" cy="5918332"/>
          </a:xfrm>
        </p:spPr>
        <p:txBody>
          <a:bodyPr>
            <a:normAutofit/>
          </a:bodyPr>
          <a:lstStyle/>
          <a:p>
            <a:pPr>
              <a:buFont typeface="Wingdings" panose="05000000000000000000" pitchFamily="2" charset="2"/>
              <a:buChar char="q"/>
            </a:pPr>
            <a:r>
              <a:rPr lang="en-US" sz="2400" b="1" u="sng" dirty="0">
                <a:latin typeface="Times New Roman" pitchFamily="18" charset="0"/>
                <a:cs typeface="Times New Roman" pitchFamily="18" charset="0"/>
              </a:rPr>
              <a:t>Preprocessing using </a:t>
            </a:r>
            <a:r>
              <a:rPr lang="en-US" sz="2400" b="1" u="sng" dirty="0" smtClean="0">
                <a:latin typeface="Times New Roman" pitchFamily="18" charset="0"/>
                <a:cs typeface="Times New Roman" pitchFamily="18" charset="0"/>
              </a:rPr>
              <a:t>NLP</a:t>
            </a:r>
          </a:p>
          <a:p>
            <a:pPr marL="0" indent="0">
              <a:buNone/>
            </a:pPr>
            <a:endParaRPr lang="en-US" sz="2400" b="1" u="sng" dirty="0">
              <a:latin typeface="Times New Roman" pitchFamily="18" charset="0"/>
              <a:cs typeface="Times New Roman" pitchFamily="18" charset="0"/>
            </a:endParaRPr>
          </a:p>
          <a:p>
            <a:pPr algn="just"/>
            <a:r>
              <a:rPr lang="en-US" sz="1800" b="0" i="0" u="none" strike="noStrike" baseline="0" dirty="0">
                <a:solidFill>
                  <a:srgbClr val="000000"/>
                </a:solidFill>
                <a:latin typeface="Times New Roman" pitchFamily="18" charset="0"/>
                <a:cs typeface="Times New Roman" pitchFamily="18" charset="0"/>
              </a:rPr>
              <a:t>Data cleaning is the process of preparing data for analysis by removing or modifying data that is incorrect, incomplete, irrelevant, duplicated, or improperly formatted. This data is usually not necessary or helpful when it comes to </a:t>
            </a:r>
            <a:r>
              <a:rPr lang="en-US" sz="1800" b="0" i="0" u="none" strike="noStrike" baseline="0" dirty="0" err="1">
                <a:solidFill>
                  <a:srgbClr val="000000"/>
                </a:solidFill>
                <a:latin typeface="Times New Roman" pitchFamily="18" charset="0"/>
                <a:cs typeface="Times New Roman" pitchFamily="18" charset="0"/>
              </a:rPr>
              <a:t>analysing</a:t>
            </a:r>
            <a:r>
              <a:rPr lang="en-US" sz="1800" b="0" i="0" u="none" strike="noStrike" baseline="0" dirty="0">
                <a:solidFill>
                  <a:srgbClr val="000000"/>
                </a:solidFill>
                <a:latin typeface="Times New Roman" pitchFamily="18" charset="0"/>
                <a:cs typeface="Times New Roman" pitchFamily="18" charset="0"/>
              </a:rPr>
              <a:t> data because it may hinder the process or provide inaccurate results. </a:t>
            </a:r>
          </a:p>
          <a:p>
            <a:pPr algn="just"/>
            <a:r>
              <a:rPr lang="en-US" sz="1800" b="0" i="0" u="none" strike="noStrike" baseline="0" dirty="0">
                <a:solidFill>
                  <a:srgbClr val="000000"/>
                </a:solidFill>
                <a:latin typeface="Times New Roman" pitchFamily="18" charset="0"/>
                <a:cs typeface="Times New Roman" pitchFamily="18" charset="0"/>
              </a:rPr>
              <a:t>Before cleaning the data, a new </a:t>
            </a:r>
            <a:r>
              <a:rPr lang="en-US" sz="1800" b="0" i="0" u="none" strike="noStrike" baseline="0" dirty="0" smtClean="0">
                <a:solidFill>
                  <a:srgbClr val="000000"/>
                </a:solidFill>
                <a:latin typeface="Times New Roman" pitchFamily="18" charset="0"/>
                <a:cs typeface="Times New Roman" pitchFamily="18" charset="0"/>
              </a:rPr>
              <a:t>columns</a:t>
            </a:r>
            <a:r>
              <a:rPr lang="en-US" sz="1800" b="0" i="0" u="none" strike="noStrike" dirty="0" smtClean="0">
                <a:solidFill>
                  <a:srgbClr val="000000"/>
                </a:solidFill>
                <a:latin typeface="Times New Roman" pitchFamily="18" charset="0"/>
                <a:cs typeface="Times New Roman" pitchFamily="18" charset="0"/>
              </a:rPr>
              <a:t> are created named ‘no. of characters’, ‘no. of words’ and ‘no. of sentences’</a:t>
            </a:r>
            <a:r>
              <a:rPr lang="en-US" sz="1800" b="0" i="0" u="none" strike="noStrike" baseline="0" dirty="0" smtClean="0">
                <a:solidFill>
                  <a:srgbClr val="000000"/>
                </a:solidFill>
                <a:latin typeface="Times New Roman" pitchFamily="18" charset="0"/>
                <a:cs typeface="Times New Roman" pitchFamily="18" charset="0"/>
              </a:rPr>
              <a:t>. </a:t>
            </a:r>
            <a:endParaRPr lang="en-US" sz="1800" b="0" i="0" u="none" strike="noStrike" baseline="0" dirty="0">
              <a:solidFill>
                <a:srgbClr val="000000"/>
              </a:solidFill>
              <a:latin typeface="Times New Roman" pitchFamily="18" charset="0"/>
              <a:cs typeface="Times New Roman" pitchFamily="18" charset="0"/>
            </a:endParaRPr>
          </a:p>
          <a:p>
            <a:pPr algn="just"/>
            <a:r>
              <a:rPr lang="en-US" sz="1800" b="0" i="0" u="none" strike="noStrike" baseline="0" dirty="0">
                <a:solidFill>
                  <a:srgbClr val="000000"/>
                </a:solidFill>
                <a:latin typeface="Times New Roman" pitchFamily="18" charset="0"/>
                <a:cs typeface="Times New Roman" pitchFamily="18" charset="0"/>
              </a:rPr>
              <a:t>The following steps were taken in order to clean the text</a:t>
            </a:r>
            <a:r>
              <a:rPr lang="en-US" sz="1800" b="0" i="0" u="none" strike="noStrike" baseline="0" dirty="0" smtClean="0">
                <a:solidFill>
                  <a:srgbClr val="000000"/>
                </a:solidFill>
                <a:latin typeface="Times New Roman" pitchFamily="18" charset="0"/>
                <a:cs typeface="Times New Roman" pitchFamily="18" charset="0"/>
              </a:rPr>
              <a:t>:</a:t>
            </a:r>
            <a:endParaRPr lang="en-US" sz="1800" b="0" i="0" u="none" strike="noStrike" baseline="0" dirty="0">
              <a:solidFill>
                <a:srgbClr val="000000"/>
              </a:solidFill>
              <a:latin typeface="Times New Roman" pitchFamily="18" charset="0"/>
              <a:cs typeface="Times New Roman" pitchFamily="18" charset="0"/>
            </a:endParaRPr>
          </a:p>
          <a:p>
            <a:pPr marL="0" indent="0" algn="just">
              <a:buNone/>
            </a:pPr>
            <a:r>
              <a:rPr lang="en-US" sz="1800" dirty="0" smtClean="0">
                <a:solidFill>
                  <a:srgbClr val="000000"/>
                </a:solidFill>
                <a:latin typeface="Times New Roman" pitchFamily="18" charset="0"/>
                <a:cs typeface="Times New Roman" pitchFamily="18" charset="0"/>
              </a:rPr>
              <a:t>     T</a:t>
            </a:r>
            <a:r>
              <a:rPr lang="en-US" sz="1800" b="0" i="0" u="none" strike="noStrike" baseline="0" dirty="0" smtClean="0">
                <a:solidFill>
                  <a:srgbClr val="000000"/>
                </a:solidFill>
                <a:latin typeface="Times New Roman" pitchFamily="18" charset="0"/>
                <a:cs typeface="Times New Roman" pitchFamily="18" charset="0"/>
              </a:rPr>
              <a:t>ransform the text into lower case. </a:t>
            </a:r>
          </a:p>
          <a:p>
            <a:pPr marL="0" indent="0" algn="just">
              <a:buNone/>
            </a:pPr>
            <a:r>
              <a:rPr lang="en-US" sz="1800" b="0" i="0" u="none" strike="noStrike" baseline="0" dirty="0" smtClean="0">
                <a:solidFill>
                  <a:srgbClr val="000000"/>
                </a:solidFill>
                <a:latin typeface="Times New Roman" pitchFamily="18" charset="0"/>
                <a:cs typeface="Times New Roman" pitchFamily="18" charset="0"/>
              </a:rPr>
              <a:t>     Replaced the email addresses with the text </a:t>
            </a:r>
            <a:r>
              <a:rPr lang="en-US" sz="1800" b="0" i="0" u="none" strike="noStrike" baseline="0" dirty="0" smtClean="0">
                <a:solidFill>
                  <a:srgbClr val="000000"/>
                </a:solidFill>
                <a:latin typeface="Times New Roman" pitchFamily="18" charset="0"/>
                <a:cs typeface="Times New Roman" pitchFamily="18" charset="0"/>
              </a:rPr>
              <a:t>'email address</a:t>
            </a:r>
            <a:r>
              <a:rPr lang="en-US" sz="1800" b="0" i="0" u="none" strike="noStrike" baseline="0" dirty="0" smtClean="0">
                <a:solidFill>
                  <a:srgbClr val="000000"/>
                </a:solidFill>
                <a:latin typeface="Times New Roman" pitchFamily="18" charset="0"/>
                <a:cs typeface="Times New Roman" pitchFamily="18" charset="0"/>
              </a:rPr>
              <a:t>' </a:t>
            </a:r>
          </a:p>
          <a:p>
            <a:pPr marL="0" indent="0" algn="just">
              <a:buNone/>
            </a:pPr>
            <a:r>
              <a:rPr lang="en-US" sz="1800" b="0" i="0" u="none" strike="noStrike" baseline="0" dirty="0" smtClean="0">
                <a:solidFill>
                  <a:srgbClr val="000000"/>
                </a:solidFill>
                <a:latin typeface="Times New Roman" pitchFamily="18" charset="0"/>
                <a:cs typeface="Times New Roman" pitchFamily="18" charset="0"/>
              </a:rPr>
              <a:t>     Replaced the URLs with the text </a:t>
            </a:r>
            <a:r>
              <a:rPr lang="en-US" sz="1800" b="0" i="0" u="none" strike="noStrike" baseline="0" dirty="0" smtClean="0">
                <a:solidFill>
                  <a:srgbClr val="000000"/>
                </a:solidFill>
                <a:latin typeface="Times New Roman" pitchFamily="18" charset="0"/>
                <a:cs typeface="Times New Roman" pitchFamily="18" charset="0"/>
              </a:rPr>
              <a:t>'web address</a:t>
            </a:r>
            <a:r>
              <a:rPr lang="en-US" sz="1800" b="0" i="0" u="none" strike="noStrike" baseline="0" dirty="0" smtClean="0">
                <a:solidFill>
                  <a:srgbClr val="000000"/>
                </a:solidFill>
                <a:latin typeface="Times New Roman" pitchFamily="18" charset="0"/>
                <a:cs typeface="Times New Roman" pitchFamily="18" charset="0"/>
              </a:rPr>
              <a:t>' </a:t>
            </a:r>
          </a:p>
          <a:p>
            <a:pPr marL="0" indent="0" algn="just">
              <a:buNone/>
            </a:pPr>
            <a:r>
              <a:rPr lang="en-IN" sz="1800" b="0" i="0" u="none" strike="noStrike" baseline="0" dirty="0" smtClean="0">
                <a:solidFill>
                  <a:srgbClr val="000000"/>
                </a:solidFill>
                <a:latin typeface="Times New Roman" pitchFamily="18" charset="0"/>
                <a:cs typeface="Times New Roman" pitchFamily="18" charset="0"/>
              </a:rPr>
              <a:t>     Removed the HTML tags </a:t>
            </a:r>
          </a:p>
          <a:p>
            <a:pPr marL="0" indent="0" algn="just">
              <a:buNone/>
            </a:pPr>
            <a:r>
              <a:rPr lang="en-IN" sz="1800" b="0" i="0" u="none" strike="noStrike" baseline="0" dirty="0" smtClean="0">
                <a:solidFill>
                  <a:srgbClr val="000000"/>
                </a:solidFill>
                <a:latin typeface="Times New Roman" pitchFamily="18" charset="0"/>
                <a:cs typeface="Times New Roman" pitchFamily="18" charset="0"/>
              </a:rPr>
              <a:t>     Removed the numbers </a:t>
            </a:r>
          </a:p>
          <a:p>
            <a:pPr marL="0" indent="0" algn="just">
              <a:buNone/>
            </a:pPr>
            <a:r>
              <a:rPr lang="en-IN" sz="1800" b="0" i="0" u="none" strike="noStrike" baseline="0" dirty="0" smtClean="0">
                <a:solidFill>
                  <a:srgbClr val="000000"/>
                </a:solidFill>
                <a:latin typeface="Times New Roman" pitchFamily="18" charset="0"/>
                <a:cs typeface="Times New Roman" pitchFamily="18" charset="0"/>
              </a:rPr>
              <a:t>     Removed extra newlines </a:t>
            </a:r>
          </a:p>
          <a:p>
            <a:pPr marL="0" indent="0" algn="just">
              <a:buNone/>
            </a:pPr>
            <a:r>
              <a:rPr lang="en-IN" sz="1800" b="0" i="0" u="none" strike="noStrike" baseline="0" dirty="0" smtClean="0">
                <a:solidFill>
                  <a:srgbClr val="000000"/>
                </a:solidFill>
                <a:latin typeface="Times New Roman" pitchFamily="18" charset="0"/>
                <a:cs typeface="Times New Roman" pitchFamily="18" charset="0"/>
              </a:rPr>
              <a:t>     Removed the punctuations </a:t>
            </a:r>
          </a:p>
          <a:p>
            <a:pPr marL="0" indent="0" algn="just">
              <a:buNone/>
            </a:pPr>
            <a:r>
              <a:rPr lang="en-US" sz="1800" b="0" i="0" u="none" strike="noStrike" baseline="0" dirty="0" smtClean="0">
                <a:solidFill>
                  <a:srgbClr val="000000"/>
                </a:solidFill>
                <a:latin typeface="Times New Roman" pitchFamily="18" charset="0"/>
                <a:cs typeface="Times New Roman" pitchFamily="18" charset="0"/>
              </a:rPr>
              <a:t>     Removed the unwanted white spaces </a:t>
            </a:r>
          </a:p>
          <a:p>
            <a:pPr marL="0" indent="0" algn="just">
              <a:buNone/>
            </a:pPr>
            <a:r>
              <a:rPr lang="en-US" sz="1800" b="0" i="0" u="none" strike="noStrike" baseline="0" dirty="0" smtClean="0">
                <a:solidFill>
                  <a:srgbClr val="000000"/>
                </a:solidFill>
                <a:latin typeface="Times New Roman" pitchFamily="18" charset="0"/>
                <a:cs typeface="Times New Roman" pitchFamily="18" charset="0"/>
              </a:rPr>
              <a:t>     Removed the remaining tokens that are not alphabetic </a:t>
            </a:r>
          </a:p>
          <a:p>
            <a:pPr marL="0" indent="0" algn="just">
              <a:buNone/>
            </a:pPr>
            <a:r>
              <a:rPr lang="en-IN" sz="1800" b="0" i="0" u="none" strike="noStrike" baseline="0" dirty="0" smtClean="0">
                <a:solidFill>
                  <a:srgbClr val="000000"/>
                </a:solidFill>
                <a:latin typeface="Times New Roman" pitchFamily="18" charset="0"/>
                <a:cs typeface="Times New Roman" pitchFamily="18" charset="0"/>
              </a:rPr>
              <a:t>     Removed the stop words </a:t>
            </a:r>
          </a:p>
        </p:txBody>
      </p:sp>
    </p:spTree>
    <p:extLst>
      <p:ext uri="{BB962C8B-B14F-4D97-AF65-F5344CB8AC3E}">
        <p14:creationId xmlns:p14="http://schemas.microsoft.com/office/powerpoint/2010/main" val="107507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C9A01-387B-4C2F-B156-88DE5BB23B07}"/>
              </a:ext>
            </a:extLst>
          </p:cNvPr>
          <p:cNvSpPr>
            <a:spLocks noGrp="1"/>
          </p:cNvSpPr>
          <p:nvPr>
            <p:ph type="title"/>
          </p:nvPr>
        </p:nvSpPr>
        <p:spPr/>
        <p:txBody>
          <a:bodyPr/>
          <a:lstStyle/>
          <a:p>
            <a:r>
              <a:rPr lang="en-US" b="1" u="sng" dirty="0" smtClean="0">
                <a:latin typeface="Times New Roman" pitchFamily="18" charset="0"/>
                <a:cs typeface="Times New Roman" pitchFamily="18" charset="0"/>
              </a:rPr>
              <a:t>MODEL </a:t>
            </a:r>
            <a:r>
              <a:rPr lang="en-US" b="1" u="sng" dirty="0">
                <a:latin typeface="Times New Roman" pitchFamily="18" charset="0"/>
                <a:cs typeface="Times New Roman" pitchFamily="18" charset="0"/>
              </a:rPr>
              <a:t>DEVELOPMENT AND </a:t>
            </a:r>
            <a:r>
              <a:rPr lang="en-US" b="1" u="sng" dirty="0" smtClean="0">
                <a:latin typeface="Times New Roman" pitchFamily="18" charset="0"/>
                <a:cs typeface="Times New Roman" pitchFamily="18" charset="0"/>
              </a:rPr>
              <a:t>EVALUATION: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88582D7-803A-49C6-93E0-924145153FBE}"/>
              </a:ext>
            </a:extLst>
          </p:cNvPr>
          <p:cNvSpPr>
            <a:spLocks noGrp="1"/>
          </p:cNvSpPr>
          <p:nvPr>
            <p:ph idx="1"/>
          </p:nvPr>
        </p:nvSpPr>
        <p:spPr>
          <a:xfrm>
            <a:off x="838200" y="1562470"/>
            <a:ext cx="10515600" cy="4614493"/>
          </a:xfrm>
        </p:spPr>
        <p:txBody>
          <a:bodyPr>
            <a:normAutofit/>
          </a:bodyPr>
          <a:lstStyle/>
          <a:p>
            <a:pPr>
              <a:buFont typeface="Wingdings" panose="05000000000000000000" pitchFamily="2" charset="2"/>
              <a:buChar char="q"/>
            </a:pPr>
            <a:r>
              <a:rPr lang="en-US" sz="2400" b="1" i="0" u="none" strike="noStrike" baseline="0" dirty="0">
                <a:solidFill>
                  <a:srgbClr val="000000"/>
                </a:solidFill>
                <a:latin typeface="Times New Roman" pitchFamily="18" charset="0"/>
                <a:cs typeface="Times New Roman" pitchFamily="18" charset="0"/>
              </a:rPr>
              <a:t>Separating the </a:t>
            </a:r>
            <a:r>
              <a:rPr lang="en-US" b="1" dirty="0" smtClean="0">
                <a:solidFill>
                  <a:srgbClr val="000000"/>
                </a:solidFill>
                <a:latin typeface="Times New Roman" pitchFamily="18" charset="0"/>
                <a:cs typeface="Times New Roman" pitchFamily="18" charset="0"/>
              </a:rPr>
              <a:t>features</a:t>
            </a:r>
            <a:r>
              <a:rPr lang="en-US" sz="2400" b="1" i="0" u="none" strike="noStrike" baseline="0" dirty="0" smtClean="0">
                <a:solidFill>
                  <a:srgbClr val="000000"/>
                </a:solidFill>
                <a:latin typeface="Times New Roman" pitchFamily="18" charset="0"/>
                <a:cs typeface="Times New Roman" pitchFamily="18" charset="0"/>
              </a:rPr>
              <a:t> </a:t>
            </a:r>
            <a:r>
              <a:rPr lang="en-US" sz="2400" b="1" i="0" u="none" strike="noStrike" baseline="0" dirty="0">
                <a:solidFill>
                  <a:srgbClr val="000000"/>
                </a:solidFill>
                <a:latin typeface="Times New Roman" pitchFamily="18" charset="0"/>
                <a:cs typeface="Times New Roman" pitchFamily="18" charset="0"/>
              </a:rPr>
              <a:t>and </a:t>
            </a:r>
            <a:r>
              <a:rPr lang="en-US" b="1" dirty="0" smtClean="0">
                <a:solidFill>
                  <a:srgbClr val="000000"/>
                </a:solidFill>
                <a:latin typeface="Times New Roman" pitchFamily="18" charset="0"/>
                <a:cs typeface="Times New Roman" pitchFamily="18" charset="0"/>
              </a:rPr>
              <a:t>targeted</a:t>
            </a:r>
            <a:r>
              <a:rPr lang="en-US" sz="2400" b="1" i="0" u="none" strike="noStrike" baseline="0" dirty="0" smtClean="0">
                <a:solidFill>
                  <a:srgbClr val="000000"/>
                </a:solidFill>
                <a:latin typeface="Times New Roman" pitchFamily="18" charset="0"/>
                <a:cs typeface="Times New Roman" pitchFamily="18" charset="0"/>
              </a:rPr>
              <a:t> variables</a:t>
            </a:r>
            <a:endParaRPr lang="en-IN" sz="2400" dirty="0">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370" y="2535850"/>
            <a:ext cx="6113218" cy="309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09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8B3C9B-A729-4599-A04E-4FFFE7E21580}"/>
              </a:ext>
            </a:extLst>
          </p:cNvPr>
          <p:cNvSpPr>
            <a:spLocks noGrp="1"/>
          </p:cNvSpPr>
          <p:nvPr>
            <p:ph idx="1"/>
          </p:nvPr>
        </p:nvSpPr>
        <p:spPr>
          <a:xfrm>
            <a:off x="668214" y="621323"/>
            <a:ext cx="10685585" cy="6037384"/>
          </a:xfrm>
        </p:spPr>
        <p:txBody>
          <a:bodyPr/>
          <a:lstStyle/>
          <a:p>
            <a:pPr>
              <a:buFont typeface="Wingdings" panose="05000000000000000000" pitchFamily="2" charset="2"/>
              <a:buChar char="q"/>
            </a:pPr>
            <a:r>
              <a:rPr lang="en-US" sz="2400" b="1" i="0" u="none" strike="noStrike" baseline="0" dirty="0">
                <a:solidFill>
                  <a:srgbClr val="000000"/>
                </a:solidFill>
                <a:latin typeface="Times New Roman" pitchFamily="18" charset="0"/>
                <a:cs typeface="Times New Roman" pitchFamily="18" charset="0"/>
              </a:rPr>
              <a:t>Splitting the train and test data </a:t>
            </a:r>
            <a:endParaRPr lang="en-US" sz="2400" b="0" i="0" u="none" strike="noStrike" baseline="0" dirty="0">
              <a:solidFill>
                <a:srgbClr val="000000"/>
              </a:solidFill>
              <a:latin typeface="Times New Roman" pitchFamily="18" charset="0"/>
              <a:cs typeface="Times New Roman" pitchFamily="18" charset="0"/>
            </a:endParaRPr>
          </a:p>
          <a:p>
            <a:pPr algn="just"/>
            <a:r>
              <a:rPr lang="en-US" sz="1800" i="0" u="none" strike="noStrike" baseline="0" dirty="0">
                <a:solidFill>
                  <a:srgbClr val="000000"/>
                </a:solidFill>
                <a:latin typeface="Times New Roman" pitchFamily="18" charset="0"/>
                <a:cs typeface="Times New Roman" pitchFamily="18" charset="0"/>
              </a:rPr>
              <a:t>Training and testing the models minimize the effects of data discrepancies and better understand the characteristics of the model. The training data is used to make the machine recognize patterns in the data and the test data is used to see how well the machine can predict new answers based on its training. ‘X’ and ‘y’ were split for training and testing using </a:t>
            </a:r>
            <a:r>
              <a:rPr lang="en-US" sz="1800" i="0" u="none" strike="noStrike" baseline="0" dirty="0" err="1">
                <a:solidFill>
                  <a:srgbClr val="000000"/>
                </a:solidFill>
                <a:latin typeface="Times New Roman" pitchFamily="18" charset="0"/>
                <a:cs typeface="Times New Roman" pitchFamily="18" charset="0"/>
              </a:rPr>
              <a:t>train_test_split</a:t>
            </a:r>
            <a:r>
              <a:rPr lang="en-US" sz="1800" i="0" u="none" strike="noStrike" baseline="0" dirty="0">
                <a:solidFill>
                  <a:srgbClr val="000000"/>
                </a:solidFill>
                <a:latin typeface="Times New Roman" pitchFamily="18" charset="0"/>
                <a:cs typeface="Times New Roman" pitchFamily="18" charset="0"/>
              </a:rPr>
              <a:t> in a ratio of 70:30 respectively. </a:t>
            </a:r>
            <a:endParaRPr lang="en-US" sz="1800" i="0" u="none" strike="noStrike" baseline="0" dirty="0" smtClean="0">
              <a:solidFill>
                <a:srgbClr val="000000"/>
              </a:solidFill>
              <a:latin typeface="Times New Roman" pitchFamily="18" charset="0"/>
              <a:cs typeface="Times New Roman" pitchFamily="18" charset="0"/>
            </a:endParaRPr>
          </a:p>
          <a:p>
            <a:pPr algn="just"/>
            <a:endParaRPr lang="en-US" sz="1800" dirty="0">
              <a:solidFill>
                <a:srgbClr val="000000"/>
              </a:solidFill>
              <a:latin typeface="Times New Roman" pitchFamily="18" charset="0"/>
              <a:cs typeface="Times New Roman" pitchFamily="18" charset="0"/>
            </a:endParaRPr>
          </a:p>
          <a:p>
            <a:pPr algn="just"/>
            <a:endParaRPr lang="en-US" sz="1800" i="0" u="none" strike="noStrike" baseline="0" dirty="0">
              <a:solidFill>
                <a:srgbClr val="000000"/>
              </a:solidFill>
              <a:latin typeface="Times New Roman" pitchFamily="18" charset="0"/>
              <a:cs typeface="Times New Roman" pitchFamily="18" charset="0"/>
            </a:endParaRPr>
          </a:p>
          <a:p>
            <a:pPr algn="just"/>
            <a:endParaRPr lang="en-US" sz="1800" dirty="0">
              <a:solidFill>
                <a:srgbClr val="000000"/>
              </a:solidFill>
              <a:latin typeface="Times New Roman" pitchFamily="18" charset="0"/>
              <a:cs typeface="Times New Roman" pitchFamily="18" charset="0"/>
            </a:endParaRPr>
          </a:p>
          <a:p>
            <a:pPr>
              <a:buFont typeface="Wingdings" panose="05000000000000000000" pitchFamily="2" charset="2"/>
              <a:buChar char="q"/>
            </a:pPr>
            <a:r>
              <a:rPr lang="en-IN" sz="2400" b="1" i="0" u="none" strike="noStrike" baseline="0" dirty="0" smtClean="0">
                <a:solidFill>
                  <a:srgbClr val="000000"/>
                </a:solidFill>
                <a:latin typeface="Times New Roman" pitchFamily="18" charset="0"/>
                <a:cs typeface="Times New Roman" pitchFamily="18" charset="0"/>
              </a:rPr>
              <a:t>Building/Finalizing </a:t>
            </a:r>
            <a:r>
              <a:rPr lang="en-IN" sz="2400" b="1" i="0" u="none" strike="noStrike" baseline="0" dirty="0">
                <a:solidFill>
                  <a:srgbClr val="000000"/>
                </a:solidFill>
                <a:latin typeface="Times New Roman" pitchFamily="18" charset="0"/>
                <a:cs typeface="Times New Roman" pitchFamily="18" charset="0"/>
              </a:rPr>
              <a:t>the model </a:t>
            </a:r>
            <a:endParaRPr lang="en-IN" sz="2400" b="1" i="0" u="none" strike="noStrike" baseline="0" dirty="0" smtClean="0">
              <a:solidFill>
                <a:srgbClr val="000000"/>
              </a:solidFill>
              <a:latin typeface="Times New Roman" pitchFamily="18" charset="0"/>
              <a:cs typeface="Times New Roman" pitchFamily="18" charset="0"/>
            </a:endParaRPr>
          </a:p>
        </p:txBody>
      </p:sp>
      <p:sp>
        <p:nvSpPr>
          <p:cNvPr id="4" name="TextBox 3"/>
          <p:cNvSpPr txBox="1"/>
          <p:nvPr/>
        </p:nvSpPr>
        <p:spPr>
          <a:xfrm>
            <a:off x="902677" y="3772037"/>
            <a:ext cx="9730154" cy="923330"/>
          </a:xfrm>
          <a:prstGeom prst="rect">
            <a:avLst/>
          </a:prstGeom>
          <a:noFill/>
        </p:spPr>
        <p:txBody>
          <a:bodyPr wrap="square" rtlCol="0">
            <a:spAutoFit/>
          </a:bodyPr>
          <a:lstStyle/>
          <a:p>
            <a:pPr marL="285750" indent="-285750">
              <a:buFont typeface="Arial" pitchFamily="34" charset="0"/>
              <a:buChar char="•"/>
            </a:pPr>
            <a:r>
              <a:rPr lang="en-US" dirty="0" smtClean="0">
                <a:solidFill>
                  <a:srgbClr val="000000"/>
                </a:solidFill>
                <a:latin typeface="Times New Roman" pitchFamily="18" charset="0"/>
                <a:cs typeface="Times New Roman" pitchFamily="18" charset="0"/>
              </a:rPr>
              <a:t>After performing logistic regression, multinomial NB, extra trees classifiers, random forest, </a:t>
            </a:r>
            <a:r>
              <a:rPr lang="en-US" dirty="0" err="1" smtClean="0">
                <a:solidFill>
                  <a:srgbClr val="000000"/>
                </a:solidFill>
                <a:latin typeface="Times New Roman" pitchFamily="18" charset="0"/>
                <a:cs typeface="Times New Roman" pitchFamily="18" charset="0"/>
              </a:rPr>
              <a:t>adaboost</a:t>
            </a:r>
            <a:r>
              <a:rPr lang="en-US" dirty="0" smtClean="0">
                <a:solidFill>
                  <a:srgbClr val="000000"/>
                </a:solidFill>
                <a:latin typeface="Times New Roman" pitchFamily="18" charset="0"/>
                <a:cs typeface="Times New Roman" pitchFamily="18" charset="0"/>
              </a:rPr>
              <a:t> classifier and </a:t>
            </a:r>
            <a:r>
              <a:rPr lang="en-US" dirty="0" err="1" smtClean="0">
                <a:solidFill>
                  <a:srgbClr val="000000"/>
                </a:solidFill>
                <a:latin typeface="Times New Roman" pitchFamily="18" charset="0"/>
                <a:cs typeface="Times New Roman" pitchFamily="18" charset="0"/>
              </a:rPr>
              <a:t>bernoulli</a:t>
            </a:r>
            <a:r>
              <a:rPr lang="en-US" dirty="0" smtClean="0">
                <a:solidFill>
                  <a:srgbClr val="000000"/>
                </a:solidFill>
                <a:latin typeface="Times New Roman" pitchFamily="18" charset="0"/>
                <a:cs typeface="Times New Roman" pitchFamily="18" charset="0"/>
              </a:rPr>
              <a:t> NB algorithms and doing cross validation for each model we selected multinomial NB as the best model because its giving the best accuracy as compare to other models.</a:t>
            </a:r>
            <a:endParaRPr lang="en-US"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8785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F75594-B6D2-4D3C-A468-D4B4E770865C}"/>
              </a:ext>
            </a:extLst>
          </p:cNvPr>
          <p:cNvSpPr>
            <a:spLocks noGrp="1"/>
          </p:cNvSpPr>
          <p:nvPr>
            <p:ph idx="1"/>
          </p:nvPr>
        </p:nvSpPr>
        <p:spPr>
          <a:xfrm>
            <a:off x="492369" y="644769"/>
            <a:ext cx="10861431" cy="5532194"/>
          </a:xfrm>
        </p:spPr>
        <p:txBody>
          <a:bodyPr>
            <a:normAutofit/>
          </a:bodyPr>
          <a:lstStyle/>
          <a:p>
            <a:pPr marL="0" indent="0">
              <a:buNone/>
            </a:pPr>
            <a:endParaRPr lang="en-IN" dirty="0">
              <a:latin typeface="Times New Roman" pitchFamily="18" charset="0"/>
              <a:ea typeface="Calibri" panose="020F0502020204030204" pitchFamily="34" charset="0"/>
              <a:cs typeface="Times New Roman" pitchFamily="18" charset="0"/>
            </a:endParaRPr>
          </a:p>
          <a:p>
            <a:pPr marL="0" indent="0">
              <a:buNone/>
            </a:pPr>
            <a:endParaRPr lang="en-US" sz="2400" b="1"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08" y="755039"/>
            <a:ext cx="3974123" cy="3688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856" y="755039"/>
            <a:ext cx="5250785" cy="171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02676" y="4818185"/>
            <a:ext cx="10550769" cy="369332"/>
          </a:xfrm>
          <a:prstGeom prst="rect">
            <a:avLst/>
          </a:prstGeom>
          <a:noFill/>
        </p:spPr>
        <p:txBody>
          <a:bodyPr wrap="square" rtlCol="0">
            <a:spAutoFit/>
          </a:bodyPr>
          <a:lstStyle/>
          <a:p>
            <a:r>
              <a:rPr lang="en-US" dirty="0" smtClean="0"/>
              <a:t>Further we imported the pickle library and the saved the best model in </a:t>
            </a:r>
            <a:r>
              <a:rPr lang="en-US" dirty="0" err="1" smtClean="0"/>
              <a:t>csv</a:t>
            </a:r>
            <a:r>
              <a:rPr lang="en-US" dirty="0" smtClean="0"/>
              <a:t> file.</a:t>
            </a:r>
            <a:endParaRPr lang="en-US" dirty="0"/>
          </a:p>
        </p:txBody>
      </p:sp>
    </p:spTree>
    <p:extLst>
      <p:ext uri="{BB962C8B-B14F-4D97-AF65-F5344CB8AC3E}">
        <p14:creationId xmlns:p14="http://schemas.microsoft.com/office/powerpoint/2010/main" val="172300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3F383-76E0-4DE8-BCDB-964F3F487F69}"/>
              </a:ext>
            </a:extLst>
          </p:cNvPr>
          <p:cNvSpPr>
            <a:spLocks noGrp="1"/>
          </p:cNvSpPr>
          <p:nvPr>
            <p:ph type="title"/>
          </p:nvPr>
        </p:nvSpPr>
        <p:spPr/>
        <p:txBody>
          <a:bodyPr/>
          <a:lstStyle/>
          <a:p>
            <a:r>
              <a:rPr lang="en-US" b="1" u="sng" dirty="0" smtClean="0">
                <a:latin typeface="Times New Roman" pitchFamily="18" charset="0"/>
                <a:cs typeface="Times New Roman" pitchFamily="18" charset="0"/>
              </a:rPr>
              <a:t>CONCLUSION: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9704158-B8ED-433E-9E6C-0F7C35088B97}"/>
              </a:ext>
            </a:extLst>
          </p:cNvPr>
          <p:cNvSpPr>
            <a:spLocks noGrp="1"/>
          </p:cNvSpPr>
          <p:nvPr>
            <p:ph idx="1"/>
          </p:nvPr>
        </p:nvSpPr>
        <p:spPr/>
        <p:txBody>
          <a:bodyPr>
            <a:normAutofit/>
          </a:bodyPr>
          <a:lstStyle/>
          <a:p>
            <a:r>
              <a:rPr lang="en-US" dirty="0">
                <a:latin typeface="Times New Roman" pitchFamily="18" charset="0"/>
                <a:cs typeface="Times New Roman" pitchFamily="18" charset="0"/>
              </a:rPr>
              <a:t>NLP gets hard are humans are not used to typing as proper grammar these years. </a:t>
            </a:r>
          </a:p>
          <a:p>
            <a:r>
              <a:rPr lang="en-US" dirty="0">
                <a:latin typeface="Times New Roman" pitchFamily="18" charset="0"/>
                <a:cs typeface="Times New Roman" pitchFamily="18" charset="0"/>
              </a:rPr>
              <a:t>Sweet spot should be found between whether to pick stemming or lemmatization or both. </a:t>
            </a:r>
          </a:p>
          <a:p>
            <a:r>
              <a:rPr lang="en-US" dirty="0" smtClean="0">
                <a:latin typeface="Times New Roman" pitchFamily="18" charset="0"/>
                <a:cs typeface="Times New Roman" pitchFamily="18" charset="0"/>
              </a:rPr>
              <a:t>Naïve Bayes algorithms </a:t>
            </a:r>
            <a:r>
              <a:rPr lang="en-US" dirty="0">
                <a:latin typeface="Times New Roman" pitchFamily="18" charset="0"/>
                <a:cs typeface="Times New Roman" pitchFamily="18" charset="0"/>
              </a:rPr>
              <a:t>are quicker than rest of the algorithms.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885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8462" y="2801815"/>
            <a:ext cx="8698523" cy="1200329"/>
          </a:xfrm>
          <a:prstGeom prst="rect">
            <a:avLst/>
          </a:prstGeom>
          <a:noFill/>
        </p:spPr>
        <p:txBody>
          <a:bodyPr wrap="square" rtlCol="0">
            <a:spAutoFit/>
          </a:bodyPr>
          <a:lstStyle/>
          <a:p>
            <a:pPr algn="ctr"/>
            <a:r>
              <a:rPr lang="en-US" sz="7200" b="1" dirty="0" smtClean="0">
                <a:solidFill>
                  <a:srgbClr val="C00000"/>
                </a:solidFill>
                <a:latin typeface="Times New Roman" pitchFamily="18" charset="0"/>
                <a:cs typeface="Times New Roman" pitchFamily="18" charset="0"/>
              </a:rPr>
              <a:t>THANK YOU</a:t>
            </a:r>
            <a:endParaRPr lang="en-US" sz="7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3625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0DC7D-18AB-4ACE-815E-0122C71F76DF}"/>
              </a:ext>
            </a:extLst>
          </p:cNvPr>
          <p:cNvSpPr>
            <a:spLocks noGrp="1"/>
          </p:cNvSpPr>
          <p:nvPr>
            <p:ph type="title"/>
          </p:nvPr>
        </p:nvSpPr>
        <p:spPr>
          <a:xfrm>
            <a:off x="838200" y="365125"/>
            <a:ext cx="10515600" cy="1090813"/>
          </a:xfrm>
        </p:spPr>
        <p:txBody>
          <a:bodyPr/>
          <a:lstStyle/>
          <a:p>
            <a:r>
              <a:rPr lang="en-US" b="1" u="sng" dirty="0" smtClean="0">
                <a:latin typeface="Times New Roman" pitchFamily="18" charset="0"/>
                <a:cs typeface="Times New Roman" pitchFamily="18" charset="0"/>
              </a:rPr>
              <a:t>INTRODUCTION: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21190B6-7ED7-42DA-A13E-A4BE63C016B4}"/>
              </a:ext>
            </a:extLst>
          </p:cNvPr>
          <p:cNvSpPr>
            <a:spLocks noGrp="1"/>
          </p:cNvSpPr>
          <p:nvPr>
            <p:ph idx="1"/>
          </p:nvPr>
        </p:nvSpPr>
        <p:spPr>
          <a:xfrm>
            <a:off x="838200" y="1722268"/>
            <a:ext cx="10515600" cy="4454695"/>
          </a:xfrm>
        </p:spPr>
        <p:txBody>
          <a:bodyPr>
            <a:normAutofit/>
          </a:bodyPr>
          <a:lstStyle/>
          <a:p>
            <a:pPr algn="just"/>
            <a:r>
              <a:rPr lang="en-IN" dirty="0">
                <a:latin typeface="Times New Roman" pitchFamily="18" charset="0"/>
                <a:cs typeface="Times New Roman" pitchFamily="18" charset="0"/>
              </a:rPr>
              <a:t>Spam Detector is used to detect unwanted, malicious and virus infected texts and helps to separate them from the </a:t>
            </a:r>
            <a:r>
              <a:rPr lang="en-IN" dirty="0" err="1">
                <a:latin typeface="Times New Roman" pitchFamily="18" charset="0"/>
                <a:cs typeface="Times New Roman" pitchFamily="18" charset="0"/>
              </a:rPr>
              <a:t>nonspam</a:t>
            </a:r>
            <a:r>
              <a:rPr lang="en-IN" dirty="0">
                <a:latin typeface="Times New Roman" pitchFamily="18" charset="0"/>
                <a:cs typeface="Times New Roman" pitchFamily="18" charset="0"/>
              </a:rPr>
              <a:t> texts.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uses a binary type of classification containing the labels such as ‘ham’ (</a:t>
            </a:r>
            <a:r>
              <a:rPr lang="en-IN" dirty="0" err="1">
                <a:latin typeface="Times New Roman" pitchFamily="18" charset="0"/>
                <a:cs typeface="Times New Roman" pitchFamily="18" charset="0"/>
              </a:rPr>
              <a:t>nonspam</a:t>
            </a:r>
            <a:r>
              <a:rPr lang="en-IN" dirty="0">
                <a:latin typeface="Times New Roman" pitchFamily="18" charset="0"/>
                <a:cs typeface="Times New Roman" pitchFamily="18" charset="0"/>
              </a:rPr>
              <a:t>) and spam.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Application </a:t>
            </a:r>
            <a:r>
              <a:rPr lang="en-IN" dirty="0">
                <a:latin typeface="Times New Roman" pitchFamily="18" charset="0"/>
                <a:cs typeface="Times New Roman" pitchFamily="18" charset="0"/>
              </a:rPr>
              <a:t>of this can be seen in Google Mail (GMAIL) where it segregates the spam emails in order to prevent them from getting into the user’s inbox.</a:t>
            </a:r>
            <a:endParaRPr lang="en-US"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314222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8584" y="574431"/>
            <a:ext cx="11289323" cy="5902569"/>
          </a:xfrm>
        </p:spPr>
        <p:txBody>
          <a:bodyPr>
            <a:normAutofit fontScale="85000" lnSpcReduction="20000"/>
          </a:bodyPr>
          <a:lstStyle/>
          <a:p>
            <a:pPr marL="0" indent="0">
              <a:buNone/>
            </a:pPr>
            <a:r>
              <a:rPr lang="en-US" sz="2600" b="1" u="sng" dirty="0">
                <a:solidFill>
                  <a:srgbClr val="C00000"/>
                </a:solidFill>
                <a:latin typeface="Times New Roman" pitchFamily="18" charset="0"/>
                <a:cs typeface="Times New Roman" pitchFamily="18" charset="0"/>
              </a:rPr>
              <a:t>Business Goal</a:t>
            </a:r>
            <a:r>
              <a:rPr lang="en-US" b="1" dirty="0">
                <a:solidFill>
                  <a:srgbClr val="C00000"/>
                </a:solidFill>
                <a:latin typeface="Times New Roman" pitchFamily="18" charset="0"/>
                <a:cs typeface="Times New Roman" pitchFamily="18" charset="0"/>
              </a:rPr>
              <a:t>: </a:t>
            </a:r>
          </a:p>
          <a:p>
            <a:pPr marL="0" indent="0">
              <a:buNone/>
            </a:pPr>
            <a:r>
              <a:rPr lang="en-IN" dirty="0">
                <a:latin typeface="Times New Roman" pitchFamily="18" charset="0"/>
                <a:cs typeface="Times New Roman" pitchFamily="18" charset="0"/>
              </a:rPr>
              <a:t>The main goal of these two parts of article is to show how you could design a spam filtering system from scratch.</a:t>
            </a:r>
            <a:endParaRPr lang="en-US" dirty="0">
              <a:latin typeface="Times New Roman" pitchFamily="18" charset="0"/>
              <a:cs typeface="Times New Roman" pitchFamily="18" charset="0"/>
            </a:endParaRPr>
          </a:p>
          <a:p>
            <a:pPr marL="0" indent="0">
              <a:buNone/>
            </a:pPr>
            <a:endParaRPr lang="en-US" sz="2600" b="1" u="sng" dirty="0" smtClean="0">
              <a:solidFill>
                <a:srgbClr val="C00000"/>
              </a:solidFill>
              <a:latin typeface="Times New Roman" pitchFamily="18" charset="0"/>
              <a:cs typeface="Times New Roman" pitchFamily="18" charset="0"/>
            </a:endParaRPr>
          </a:p>
          <a:p>
            <a:pPr marL="0" indent="0" algn="just">
              <a:buNone/>
            </a:pPr>
            <a:r>
              <a:rPr lang="en-US" sz="2600" b="1" u="sng" dirty="0">
                <a:solidFill>
                  <a:srgbClr val="C00000"/>
                </a:solidFill>
                <a:latin typeface="Times New Roman" pitchFamily="18" charset="0"/>
                <a:cs typeface="Times New Roman" pitchFamily="18" charset="0"/>
              </a:rPr>
              <a:t>The purpose of the literature review is to: </a:t>
            </a:r>
            <a:endParaRPr lang="en-US" sz="2600" b="1" u="sng" dirty="0" smtClean="0">
              <a:solidFill>
                <a:srgbClr val="C00000"/>
              </a:solidFill>
              <a:latin typeface="Times New Roman" pitchFamily="18" charset="0"/>
              <a:cs typeface="Times New Roman" pitchFamily="18" charset="0"/>
            </a:endParaRPr>
          </a:p>
          <a:p>
            <a:r>
              <a:rPr lang="en-US" sz="2800" dirty="0">
                <a:latin typeface="Times New Roman" pitchFamily="18" charset="0"/>
                <a:cs typeface="Times New Roman" pitchFamily="18" charset="0"/>
              </a:rPr>
              <a:t>In recent times, unwanted commercial bulk emails called spam has become a huge problem on the internet. The person sending the spam messages is referred to as the spammer. Such a person gathers email addresses from different websites, </a:t>
            </a:r>
            <a:r>
              <a:rPr lang="en-US" sz="2800" dirty="0" err="1">
                <a:latin typeface="Times New Roman" pitchFamily="18" charset="0"/>
                <a:cs typeface="Times New Roman" pitchFamily="18" charset="0"/>
              </a:rPr>
              <a:t>chatrooms</a:t>
            </a:r>
            <a:r>
              <a:rPr lang="en-US" sz="2800" dirty="0">
                <a:latin typeface="Times New Roman" pitchFamily="18" charset="0"/>
                <a:cs typeface="Times New Roman" pitchFamily="18" charset="0"/>
              </a:rPr>
              <a:t>, and viruses. Spam prevents the user from making full and good use of time, storage capacity and network bandwidth. </a:t>
            </a:r>
            <a:r>
              <a:rPr lang="en-US" sz="2800" dirty="0" err="1">
                <a:latin typeface="Times New Roman" pitchFamily="18" charset="0"/>
                <a:cs typeface="Times New Roman" pitchFamily="18" charset="0"/>
              </a:rPr>
              <a:t>Electronical</a:t>
            </a:r>
            <a:r>
              <a:rPr lang="en-US" sz="2800" dirty="0">
                <a:latin typeface="Times New Roman" pitchFamily="18" charset="0"/>
                <a:cs typeface="Times New Roman" pitchFamily="18" charset="0"/>
              </a:rPr>
              <a:t> Communication is the need of the day. For shopping for bread to hollering the Emergency Services there’s no second to communication. </a:t>
            </a:r>
          </a:p>
          <a:p>
            <a:r>
              <a:rPr lang="en-US" sz="2800" dirty="0">
                <a:latin typeface="Times New Roman" pitchFamily="18" charset="0"/>
                <a:cs typeface="Times New Roman" pitchFamily="18" charset="0"/>
              </a:rPr>
              <a:t>Users who receive spam emails that they did not request find it very irritating. It is also resulted to untold financial loss to many users who have fallen victim of internet scams and other fraudulent practices of spammers who send emails pretending to be from reputable companies with the intention to persuade individuals to disclose sensitive personal information like passwords, Bank Verification Number (BVN) and credit card numbers. </a:t>
            </a:r>
            <a:endParaRPr lang="en-US" sz="2600" b="1" u="sng"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3682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DDE73-C7A4-4923-8BA6-8826033C2C6C}"/>
              </a:ext>
            </a:extLst>
          </p:cNvPr>
          <p:cNvSpPr>
            <a:spLocks noGrp="1"/>
          </p:cNvSpPr>
          <p:nvPr>
            <p:ph type="title"/>
          </p:nvPr>
        </p:nvSpPr>
        <p:spPr/>
        <p:txBody>
          <a:bodyPr/>
          <a:lstStyle/>
          <a:p>
            <a:r>
              <a:rPr lang="en-US" b="1" u="sng" dirty="0">
                <a:latin typeface="Times New Roman" pitchFamily="18" charset="0"/>
                <a:cs typeface="Times New Roman" pitchFamily="18" charset="0"/>
              </a:rPr>
              <a:t>DATA </a:t>
            </a:r>
            <a:r>
              <a:rPr lang="en-US" b="1" u="sng" dirty="0" smtClean="0">
                <a:latin typeface="Times New Roman" pitchFamily="18" charset="0"/>
                <a:cs typeface="Times New Roman" pitchFamily="18" charset="0"/>
              </a:rPr>
              <a:t>SOURCES:</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16AA9B6-A2B4-42B5-B1CE-A12AD3945D4E}"/>
              </a:ext>
            </a:extLst>
          </p:cNvPr>
          <p:cNvSpPr>
            <a:spLocks noGrp="1"/>
          </p:cNvSpPr>
          <p:nvPr>
            <p:ph sz="half" idx="1"/>
          </p:nvPr>
        </p:nvSpPr>
        <p:spPr/>
        <p:txBody>
          <a:bodyPr>
            <a:normAutofit/>
          </a:bodyPr>
          <a:lstStyle/>
          <a:p>
            <a:r>
              <a:rPr lang="en-IN" sz="1800" dirty="0" smtClean="0">
                <a:latin typeface="Times New Roman" pitchFamily="18" charset="0"/>
                <a:cs typeface="Times New Roman" pitchFamily="18" charset="0"/>
              </a:rPr>
              <a:t>The dataset contains 5572 rows and 5 columns.</a:t>
            </a:r>
          </a:p>
          <a:p>
            <a:r>
              <a:rPr lang="en-IN" sz="1800" dirty="0" smtClean="0">
                <a:latin typeface="Times New Roman" pitchFamily="18" charset="0"/>
                <a:cs typeface="Times New Roman" pitchFamily="18" charset="0"/>
              </a:rPr>
              <a:t>Columns unnamed 2,3,4 are unnecessary columns. Hence we have dropped them.</a:t>
            </a:r>
          </a:p>
          <a:p>
            <a:r>
              <a:rPr lang="en-IN" sz="1800" dirty="0" smtClean="0">
                <a:latin typeface="Times New Roman" pitchFamily="18" charset="0"/>
                <a:cs typeface="Times New Roman" pitchFamily="18" charset="0"/>
              </a:rPr>
              <a:t>We have renamed the column v1 as target and v2 as </a:t>
            </a:r>
            <a:r>
              <a:rPr lang="en-IN" sz="1800" dirty="0" err="1" smtClean="0">
                <a:latin typeface="Times New Roman" pitchFamily="18" charset="0"/>
                <a:cs typeface="Times New Roman" pitchFamily="18" charset="0"/>
              </a:rPr>
              <a:t>sms</a:t>
            </a:r>
            <a:r>
              <a:rPr lang="en-IN" sz="1800" dirty="0" smtClean="0">
                <a:latin typeface="Times New Roman" pitchFamily="18" charset="0"/>
                <a:cs typeface="Times New Roman" pitchFamily="18" charset="0"/>
              </a:rPr>
              <a:t>.</a:t>
            </a:r>
          </a:p>
          <a:p>
            <a:r>
              <a:rPr lang="en-IN" sz="1800" dirty="0" smtClean="0">
                <a:latin typeface="Times New Roman" pitchFamily="18" charset="0"/>
                <a:cs typeface="Times New Roman" pitchFamily="18" charset="0"/>
              </a:rPr>
              <a:t>Target column has 2 values </a:t>
            </a:r>
            <a:r>
              <a:rPr lang="en-IN" sz="1800" dirty="0" err="1" smtClean="0">
                <a:latin typeface="Times New Roman" pitchFamily="18" charset="0"/>
                <a:cs typeface="Times New Roman" pitchFamily="18" charset="0"/>
              </a:rPr>
              <a:t>i.e</a:t>
            </a:r>
            <a:r>
              <a:rPr lang="en-IN" sz="1800" dirty="0" smtClean="0">
                <a:latin typeface="Times New Roman" pitchFamily="18" charset="0"/>
                <a:cs typeface="Times New Roman" pitchFamily="18" charset="0"/>
              </a:rPr>
              <a:t> ham for non-spam </a:t>
            </a:r>
            <a:r>
              <a:rPr lang="en-IN" sz="1800" dirty="0" err="1" smtClean="0">
                <a:latin typeface="Times New Roman" pitchFamily="18" charset="0"/>
                <a:cs typeface="Times New Roman" pitchFamily="18" charset="0"/>
              </a:rPr>
              <a:t>sms</a:t>
            </a:r>
            <a:r>
              <a:rPr lang="en-IN" sz="1800" dirty="0" smtClean="0">
                <a:latin typeface="Times New Roman" pitchFamily="18" charset="0"/>
                <a:cs typeface="Times New Roman" pitchFamily="18" charset="0"/>
              </a:rPr>
              <a:t> and spam for </a:t>
            </a:r>
            <a:r>
              <a:rPr lang="en-IN" sz="1800" dirty="0" err="1" smtClean="0">
                <a:latin typeface="Times New Roman" pitchFamily="18" charset="0"/>
                <a:cs typeface="Times New Roman" pitchFamily="18" charset="0"/>
              </a:rPr>
              <a:t>spamed</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sms</a:t>
            </a:r>
            <a:r>
              <a:rPr lang="en-IN" sz="1800" dirty="0" smtClean="0">
                <a:latin typeface="Times New Roman" pitchFamily="18" charset="0"/>
                <a:cs typeface="Times New Roman" pitchFamily="18" charset="0"/>
              </a:rPr>
              <a:t>.</a:t>
            </a: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5" name="Content Placeholder 4"/>
          <p:cNvSpPr>
            <a:spLocks noGrp="1"/>
          </p:cNvSpPr>
          <p:nvPr>
            <p:ph sz="half" idx="2"/>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764" y="1545981"/>
            <a:ext cx="5377667"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85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VISUALIZATION:</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83323"/>
            <a:ext cx="10972800" cy="5310553"/>
          </a:xfrm>
        </p:spPr>
        <p:txBody>
          <a:bodyPr>
            <a:normAutofit/>
          </a:bodyPr>
          <a:lstStyle/>
          <a:p>
            <a:pPr marL="0" indent="0">
              <a:buNone/>
            </a:pPr>
            <a:r>
              <a:rPr lang="en-US" sz="1800" dirty="0" smtClean="0">
                <a:latin typeface="Times New Roman" pitchFamily="18" charset="0"/>
                <a:cs typeface="Times New Roman" pitchFamily="18" charset="0"/>
              </a:rPr>
              <a:t>There are around 87.4% </a:t>
            </a:r>
            <a:r>
              <a:rPr lang="en-US" sz="1800" dirty="0" err="1" smtClean="0">
                <a:latin typeface="Times New Roman" pitchFamily="18" charset="0"/>
                <a:cs typeface="Times New Roman" pitchFamily="18" charset="0"/>
              </a:rPr>
              <a:t>sms</a:t>
            </a:r>
            <a:r>
              <a:rPr lang="en-US" sz="1800" dirty="0" smtClean="0">
                <a:latin typeface="Times New Roman" pitchFamily="18" charset="0"/>
                <a:cs typeface="Times New Roman" pitchFamily="18" charset="0"/>
              </a:rPr>
              <a:t> ham and 12.6% </a:t>
            </a:r>
            <a:r>
              <a:rPr lang="en-US" sz="1800" dirty="0" err="1" smtClean="0">
                <a:latin typeface="Times New Roman" pitchFamily="18" charset="0"/>
                <a:cs typeface="Times New Roman" pitchFamily="18" charset="0"/>
              </a:rPr>
              <a:t>sms</a:t>
            </a:r>
            <a:r>
              <a:rPr lang="en-US" sz="1800" dirty="0" smtClean="0">
                <a:latin typeface="Times New Roman" pitchFamily="18" charset="0"/>
                <a:cs typeface="Times New Roman" pitchFamily="18" charset="0"/>
              </a:rPr>
              <a:t> spam. </a:t>
            </a:r>
            <a:r>
              <a:rPr lang="en-US" sz="1800" dirty="0" err="1" smtClean="0">
                <a:latin typeface="Times New Roman" pitchFamily="18" charset="0"/>
                <a:cs typeface="Times New Roman" pitchFamily="18" charset="0"/>
              </a:rPr>
              <a:t>i.e</a:t>
            </a:r>
            <a:r>
              <a:rPr lang="en-US" sz="1800" dirty="0" smtClean="0">
                <a:latin typeface="Times New Roman" pitchFamily="18" charset="0"/>
                <a:cs typeface="Times New Roman" pitchFamily="18" charset="0"/>
              </a:rPr>
              <a:t>  HAM are 4516 and SPAM are 653 in counts.</a:t>
            </a: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93" y="2121511"/>
            <a:ext cx="98202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67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5476" y="1008185"/>
            <a:ext cx="11512061" cy="5614865"/>
          </a:xfrm>
        </p:spPr>
        <p:txBody>
          <a:bodyPr/>
          <a:lstStyle/>
          <a:p>
            <a:r>
              <a:rPr lang="en-US" dirty="0"/>
              <a:t>Number of character in Spam </a:t>
            </a:r>
            <a:r>
              <a:rPr lang="en-US" dirty="0" err="1"/>
              <a:t>sms</a:t>
            </a:r>
            <a:r>
              <a:rPr lang="en-US" dirty="0"/>
              <a:t> is </a:t>
            </a:r>
            <a:r>
              <a:rPr lang="en-US" dirty="0" err="1"/>
              <a:t>comparetively</a:t>
            </a:r>
            <a:r>
              <a:rPr lang="en-US" dirty="0"/>
              <a:t> much high than Non-Spam (ham) </a:t>
            </a:r>
            <a:r>
              <a:rPr lang="en-US" dirty="0" err="1"/>
              <a:t>sms</a:t>
            </a:r>
            <a:r>
              <a:rPr lang="en-US" dirty="0"/>
              <a:t>.</a:t>
            </a:r>
          </a:p>
          <a:p>
            <a:r>
              <a:rPr lang="en-US" dirty="0"/>
              <a:t>On average each ham </a:t>
            </a:r>
            <a:r>
              <a:rPr lang="en-US" dirty="0" err="1"/>
              <a:t>sms</a:t>
            </a:r>
            <a:r>
              <a:rPr lang="en-US" dirty="0"/>
              <a:t> contain 71 character, 17 words and 2 sentences</a:t>
            </a:r>
          </a:p>
          <a:p>
            <a:pPr marL="0" indent="0">
              <a:buNone/>
            </a:pPr>
            <a:endParaRPr lang="en-US" dirty="0" smtClean="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831" y="2520460"/>
            <a:ext cx="9120554" cy="4045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19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a:xfrm>
            <a:off x="539262" y="515815"/>
            <a:ext cx="11043138" cy="5961185"/>
          </a:xfrm>
        </p:spPr>
        <p:txBody>
          <a:bodyPr/>
          <a:lstStyle/>
          <a:p>
            <a:r>
              <a:rPr lang="en-US" dirty="0"/>
              <a:t>Number of Word in Spam </a:t>
            </a:r>
            <a:r>
              <a:rPr lang="en-US" dirty="0" err="1"/>
              <a:t>sms</a:t>
            </a:r>
            <a:r>
              <a:rPr lang="en-US" dirty="0"/>
              <a:t> is </a:t>
            </a:r>
            <a:r>
              <a:rPr lang="en-US" dirty="0" err="1"/>
              <a:t>comparetively</a:t>
            </a:r>
            <a:r>
              <a:rPr lang="en-US" dirty="0"/>
              <a:t> much high than Non-Spam (ham) </a:t>
            </a:r>
            <a:r>
              <a:rPr lang="en-US" dirty="0" err="1"/>
              <a:t>sms</a:t>
            </a:r>
            <a:r>
              <a:rPr lang="en-US" dirty="0"/>
              <a:t>.</a:t>
            </a:r>
          </a:p>
          <a:p>
            <a:r>
              <a:rPr lang="en-US" dirty="0"/>
              <a:t>On average each spam </a:t>
            </a:r>
            <a:r>
              <a:rPr lang="en-US" dirty="0" err="1"/>
              <a:t>sms</a:t>
            </a:r>
            <a:r>
              <a:rPr lang="en-US" dirty="0"/>
              <a:t> contain 138 character, 27 words and 3 sentences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969" y="2297723"/>
            <a:ext cx="8697791" cy="4138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65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68214" y="792080"/>
            <a:ext cx="2794313" cy="813982"/>
          </a:xfrm>
        </p:spPr>
        <p:txBody>
          <a:bodyPr/>
          <a:lstStyle/>
          <a:p>
            <a:r>
              <a:rPr lang="en-US" b="1" u="sng" dirty="0" smtClean="0">
                <a:latin typeface="Times New Roman" pitchFamily="18" charset="0"/>
                <a:cs typeface="Times New Roman" pitchFamily="18" charset="0"/>
              </a:rPr>
              <a:t>CORRELATION:</a:t>
            </a:r>
            <a:endParaRPr lang="en-US" b="1" u="sng" dirty="0">
              <a:latin typeface="Times New Roman" pitchFamily="18" charset="0"/>
              <a:cs typeface="Times New Roman" pitchFamily="18" charset="0"/>
            </a:endParaRPr>
          </a:p>
        </p:txBody>
      </p:sp>
      <p:sp>
        <p:nvSpPr>
          <p:cNvPr id="8" name="Content Placeholder 7"/>
          <p:cNvSpPr>
            <a:spLocks noGrp="1"/>
          </p:cNvSpPr>
          <p:nvPr>
            <p:ph idx="1"/>
          </p:nvPr>
        </p:nvSpPr>
        <p:spPr>
          <a:xfrm>
            <a:off x="4372709" y="942243"/>
            <a:ext cx="7678614" cy="5395105"/>
          </a:xfrm>
        </p:spPr>
        <p:txBody>
          <a:bodyPr/>
          <a:lstStyle/>
          <a:p>
            <a:endParaRPr lang="en-US" dirty="0"/>
          </a:p>
        </p:txBody>
      </p:sp>
      <p:sp>
        <p:nvSpPr>
          <p:cNvPr id="9" name="Text Placeholder 8"/>
          <p:cNvSpPr>
            <a:spLocks noGrp="1"/>
          </p:cNvSpPr>
          <p:nvPr>
            <p:ph type="body" sz="half" idx="2"/>
          </p:nvPr>
        </p:nvSpPr>
        <p:spPr>
          <a:xfrm>
            <a:off x="515815" y="1828801"/>
            <a:ext cx="3235570" cy="4545368"/>
          </a:xfrm>
        </p:spPr>
        <p:txBody>
          <a:bodyPr/>
          <a:lstStyle/>
          <a:p>
            <a:pPr marL="285750" indent="-285750">
              <a:buFont typeface="Arial" pitchFamily="34" charset="0"/>
              <a:buChar char="•"/>
            </a:pPr>
            <a:r>
              <a:rPr lang="en-US" sz="1800" dirty="0" smtClean="0">
                <a:latin typeface="Times New Roman" pitchFamily="18" charset="0"/>
                <a:cs typeface="Times New Roman" pitchFamily="18" charset="0"/>
              </a:rPr>
              <a:t>Target has 0.38 correlation with no. of characters which is maximum amongst the rest.</a:t>
            </a:r>
          </a:p>
          <a:p>
            <a:pPr marL="285750" indent="-285750">
              <a:buFont typeface="Arial" pitchFamily="34" charset="0"/>
              <a:buChar char="•"/>
            </a:pPr>
            <a:r>
              <a:rPr lang="en-US" sz="1800" dirty="0" smtClean="0">
                <a:latin typeface="Times New Roman" pitchFamily="18" charset="0"/>
                <a:cs typeface="Times New Roman" pitchFamily="18" charset="0"/>
              </a:rPr>
              <a:t>Target has 0.27 correlation with no. of sentences and 0.26 with </a:t>
            </a:r>
            <a:r>
              <a:rPr lang="en-US" sz="1800" dirty="0" err="1" smtClean="0">
                <a:latin typeface="Times New Roman" pitchFamily="18" charset="0"/>
                <a:cs typeface="Times New Roman" pitchFamily="18" charset="0"/>
              </a:rPr>
              <a:t>no.of</a:t>
            </a:r>
            <a:r>
              <a:rPr lang="en-US" sz="1800" dirty="0" smtClean="0">
                <a:latin typeface="Times New Roman" pitchFamily="18" charset="0"/>
                <a:cs typeface="Times New Roman" pitchFamily="18" charset="0"/>
              </a:rPr>
              <a:t> words</a:t>
            </a:r>
            <a:endParaRPr lang="en-US" sz="1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280" y="1969477"/>
            <a:ext cx="4830274" cy="361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81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r>
              <a:rPr lang="en-US" dirty="0" smtClean="0"/>
              <a:t>Top 20 Ham words in SMS corpus.</a:t>
            </a:r>
            <a:endParaRPr lang="en-US" dirty="0"/>
          </a:p>
        </p:txBody>
      </p:sp>
      <p:sp>
        <p:nvSpPr>
          <p:cNvPr id="7" name="Content Placeholder 6"/>
          <p:cNvSpPr>
            <a:spLocks noGrp="1"/>
          </p:cNvSpPr>
          <p:nvPr>
            <p:ph sz="half" idx="2"/>
          </p:nvPr>
        </p:nvSpPr>
        <p:spPr/>
        <p:txBody>
          <a:bodyPr/>
          <a:lstStyle/>
          <a:p>
            <a:r>
              <a:rPr lang="en-US" dirty="0" smtClean="0"/>
              <a:t>Top 20 Spam words in SMS corpus.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88" y="3048000"/>
            <a:ext cx="4854820" cy="312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878" y="3048000"/>
            <a:ext cx="4513384" cy="312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687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833</TotalTime>
  <Words>870</Words>
  <Application>Microsoft Office PowerPoint</Application>
  <PresentationFormat>Custom</PresentationFormat>
  <Paragraphs>64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   SPAM DETECTION PROJECT</vt:lpstr>
      <vt:lpstr>INTRODUCTION:</vt:lpstr>
      <vt:lpstr>PowerPoint Presentation</vt:lpstr>
      <vt:lpstr>DATA SOURCES:</vt:lpstr>
      <vt:lpstr>DATA VISUALIZATION:</vt:lpstr>
      <vt:lpstr>PowerPoint Presentation</vt:lpstr>
      <vt:lpstr>PowerPoint Presentation</vt:lpstr>
      <vt:lpstr>CORRELATION:</vt:lpstr>
      <vt:lpstr>PowerPoint Presentation</vt:lpstr>
      <vt:lpstr>DATA PRE-PROCESSING:</vt:lpstr>
      <vt:lpstr>PowerPoint Presentation</vt:lpstr>
      <vt:lpstr>MODEL DEVELOPMENT AND EVALUATION: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Jerish B</dc:creator>
  <cp:lastModifiedBy>ABC</cp:lastModifiedBy>
  <cp:revision>30</cp:revision>
  <dcterms:created xsi:type="dcterms:W3CDTF">2021-07-26T07:39:03Z</dcterms:created>
  <dcterms:modified xsi:type="dcterms:W3CDTF">2023-02-04T08:04:39Z</dcterms:modified>
</cp:coreProperties>
</file>