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dc2dd80e9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dc2dd80e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dc2dd80e9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dc2dd80e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dc2dd80e9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dc2dd80e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dc2dd80e9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dc2dd80e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dc2dd80e9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dc2dd80e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c2dd80e9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c2dd80e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Advances and Applications of Deep Learning Methods in Materials Science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AKANKSHA </a:t>
            </a:r>
            <a:r>
              <a:rPr lang="en"/>
              <a:t>PARVATHANENI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Accelerated Discovery: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traditional trial-and-error approach in materials science is time-consuming and costly. Deep learning can significantly speed up the discovery of new materials.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Data Analysis: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Materials science generates vast amounts of complex data. Deep learning excels at analyzing and extracting meaningful patterns from such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Predictions: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Deep learning models can provide more accurate predictions of material properties, leading to better-performing materials in various applications.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" sz="5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Scarcity:</a:t>
            </a:r>
            <a:r>
              <a:rPr lang="en" sz="5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High-quality, labeled data for training deep learning models in materials science is often limited and difficult to obtain.</a:t>
            </a:r>
            <a:endParaRPr sz="5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Interpretability:</a:t>
            </a:r>
            <a:r>
              <a:rPr lang="en" sz="5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Deep learning models are often seen as "black boxes," making it challenging to understand and trust their predictions.</a:t>
            </a:r>
            <a:endParaRPr sz="5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Domain Knowledge:</a:t>
            </a:r>
            <a:r>
              <a:rPr lang="en" sz="5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Combining deep learning with traditional materials science knowledge remains a challenge, limiting the potential of hybrid approaches.</a:t>
            </a:r>
            <a:endParaRPr sz="5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Robust Prediction Models:</a:t>
            </a:r>
            <a:r>
              <a:rPr lang="en" sz="54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deep learning models capable of accurately predicting material properties from composition and structure data.</a:t>
            </a:r>
            <a:endParaRPr sz="54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4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Facilitate Inverse Design:</a:t>
            </a:r>
            <a:r>
              <a:rPr lang="en" sz="54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inverse design processes to suggest new material compositions that meet specific property requirements.</a:t>
            </a:r>
            <a:endParaRPr sz="54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4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Characterization Techniques:</a:t>
            </a:r>
            <a:r>
              <a:rPr lang="en" sz="54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 the analysis of microscopy images and spectroscopy data using deep learning.</a:t>
            </a:r>
            <a:endParaRPr sz="54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Novel Prediction Models:</a:t>
            </a:r>
            <a:r>
              <a:rPr lang="en" sz="55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Introduction of advanced CNNs, RNNs, and generative models for accurate material property predictions and material design.</a:t>
            </a:r>
            <a:endParaRPr sz="552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Design Framework:</a:t>
            </a:r>
            <a:r>
              <a:rPr lang="en" sz="55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Development of a framework for inverse design, enabling targeted exploration of new materials.</a:t>
            </a:r>
            <a:endParaRPr sz="552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Characterization:</a:t>
            </a:r>
            <a:r>
              <a:rPr lang="en" sz="55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Enhanced image and spectroscopy data analysis techniques using deep learning, facilitating automated and accurate material characterization.</a:t>
            </a:r>
            <a:endParaRPr sz="552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Prediction Accuracy:</a:t>
            </a:r>
            <a:r>
              <a:rPr lang="en" sz="54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Demonstrated significant improvements in predicting material properties compared to traditional methods.</a:t>
            </a:r>
            <a:endParaRPr sz="543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4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Material Discoveries:</a:t>
            </a:r>
            <a:r>
              <a:rPr lang="en" sz="54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Successfully discovered and validated novel materials with desired properties using generative models.</a:t>
            </a:r>
            <a:endParaRPr sz="543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4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Characterization:</a:t>
            </a:r>
            <a:r>
              <a:rPr lang="en" sz="54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Achieved higher accuracy and speed in microstructure and spectroscopy data analysis through automated deep learning techniques.</a:t>
            </a:r>
            <a:endParaRPr sz="543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43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Analysis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Limitations:</a:t>
            </a:r>
            <a:r>
              <a:rPr lang="en" sz="55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Address the challenges of data scarcity and the need for more comprehensive and standardized materials databases.</a:t>
            </a:r>
            <a:endParaRPr sz="55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Transparency:</a:t>
            </a:r>
            <a:r>
              <a:rPr lang="en" sz="55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Discuss efforts to enhance the interpretability of deep learning models and the importance of gaining trust in their predictions.</a:t>
            </a:r>
            <a:endParaRPr sz="55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Challenges:</a:t>
            </a:r>
            <a:r>
              <a:rPr lang="en" sz="55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 the difficulties in integrating deep learning with traditional materials science knowledge and potential solutions.</a:t>
            </a:r>
            <a:endParaRPr sz="55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Butler, K. T., Davies, D. W., Cartwright, H., Isayev, O., &amp; Walsh, A. (2018). Machine learning for molecular and materials science. </a:t>
            </a:r>
            <a:r>
              <a:rPr b="1" i="1"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Nature</a:t>
            </a:r>
            <a:r>
              <a:rPr b="1"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3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19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Publishing Group:</a:t>
            </a:r>
            <a:endParaRPr b="1" sz="519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39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Argonne National Laboratory</a:t>
            </a:r>
            <a:endParaRPr b="1" sz="439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19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 of Publish:</a:t>
            </a:r>
            <a:endParaRPr b="1" sz="951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9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October 2021.</a:t>
            </a:r>
            <a:endParaRPr b="1" sz="399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