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9"/>
  </p:notesMasterIdLst>
  <p:handoutMasterIdLst>
    <p:handoutMasterId r:id="rId20"/>
  </p:handoutMasterIdLst>
  <p:sldIdLst>
    <p:sldId id="256" r:id="rId5"/>
    <p:sldId id="257" r:id="rId6"/>
    <p:sldId id="268" r:id="rId7"/>
    <p:sldId id="267" r:id="rId8"/>
    <p:sldId id="259" r:id="rId9"/>
    <p:sldId id="262" r:id="rId10"/>
    <p:sldId id="265" r:id="rId11"/>
    <p:sldId id="266" r:id="rId12"/>
    <p:sldId id="264" r:id="rId13"/>
    <p:sldId id="269" r:id="rId14"/>
    <p:sldId id="270" r:id="rId15"/>
    <p:sldId id="271" r:id="rId16"/>
    <p:sldId id="272" r:id="rId17"/>
    <p:sldId id="26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503D04-C97E-4622-AE07-D0307CB3B4CA}" type="doc">
      <dgm:prSet loTypeId="urn:microsoft.com/office/officeart/2018/2/layout/IconVerticalSolidList" loCatId="icon" qsTypeId="urn:microsoft.com/office/officeart/2005/8/quickstyle/3d4" qsCatId="3D" csTypeId="urn:microsoft.com/office/officeart/2018/5/colors/Iconchunking_neutralicontext_colorful5" csCatId="colorful" phldr="1"/>
      <dgm:spPr/>
      <dgm:t>
        <a:bodyPr/>
        <a:lstStyle/>
        <a:p>
          <a:endParaRPr lang="en-US"/>
        </a:p>
      </dgm:t>
    </dgm:pt>
    <dgm:pt modelId="{AAC263CB-8256-4B03-92FE-1622698FB3E9}">
      <dgm:prSet/>
      <dgm:spPr/>
      <dgm:t>
        <a:bodyPr/>
        <a:lstStyle/>
        <a:p>
          <a:pPr>
            <a:lnSpc>
              <a:spcPct val="100000"/>
            </a:lnSpc>
          </a:pPr>
          <a:r>
            <a:rPr lang="en-US" dirty="0"/>
            <a:t>INTRODUCTION</a:t>
          </a:r>
        </a:p>
      </dgm:t>
    </dgm:pt>
    <dgm:pt modelId="{0BEED663-FC38-4EAD-940F-4C475D2C87DB}" type="parTrans" cxnId="{C5E94186-9CB6-4C42-92B3-C546CC53A7B9}">
      <dgm:prSet/>
      <dgm:spPr/>
      <dgm:t>
        <a:bodyPr/>
        <a:lstStyle/>
        <a:p>
          <a:endParaRPr lang="en-US"/>
        </a:p>
      </dgm:t>
    </dgm:pt>
    <dgm:pt modelId="{808B76D0-8EC7-469A-93AC-7A6017188A9D}" type="sibTrans" cxnId="{C5E94186-9CB6-4C42-92B3-C546CC53A7B9}">
      <dgm:prSet/>
      <dgm:spPr/>
      <dgm:t>
        <a:bodyPr/>
        <a:lstStyle/>
        <a:p>
          <a:endParaRPr lang="en-US"/>
        </a:p>
      </dgm:t>
    </dgm:pt>
    <dgm:pt modelId="{4E8D2E69-0173-4BD3-B96A-7A9C5DD12B47}">
      <dgm:prSet/>
      <dgm:spPr/>
      <dgm:t>
        <a:bodyPr/>
        <a:lstStyle/>
        <a:p>
          <a:pPr>
            <a:lnSpc>
              <a:spcPct val="100000"/>
            </a:lnSpc>
          </a:pPr>
          <a:r>
            <a:rPr lang="en-US" dirty="0"/>
            <a:t>PROBLEM STATEMENT</a:t>
          </a:r>
        </a:p>
      </dgm:t>
    </dgm:pt>
    <dgm:pt modelId="{B954BF22-E3B3-4A1C-802E-590228BE2D9C}" type="parTrans" cxnId="{0F866C41-EB5F-47BD-A2CD-A58671F15B67}">
      <dgm:prSet/>
      <dgm:spPr/>
      <dgm:t>
        <a:bodyPr/>
        <a:lstStyle/>
        <a:p>
          <a:endParaRPr lang="en-US"/>
        </a:p>
      </dgm:t>
    </dgm:pt>
    <dgm:pt modelId="{FEF1E80E-8A9E-4B0A-817C-2A4CFDCF3FB2}" type="sibTrans" cxnId="{0F866C41-EB5F-47BD-A2CD-A58671F15B67}">
      <dgm:prSet/>
      <dgm:spPr/>
      <dgm:t>
        <a:bodyPr/>
        <a:lstStyle/>
        <a:p>
          <a:endParaRPr lang="en-US"/>
        </a:p>
      </dgm:t>
    </dgm:pt>
    <dgm:pt modelId="{93A6A030-ABAB-4EFA-B539-0FDB3E07C1EF}">
      <dgm:prSet/>
      <dgm:spPr/>
      <dgm:t>
        <a:bodyPr/>
        <a:lstStyle/>
        <a:p>
          <a:pPr>
            <a:lnSpc>
              <a:spcPct val="100000"/>
            </a:lnSpc>
          </a:pPr>
          <a:r>
            <a:rPr lang="en-US" dirty="0"/>
            <a:t>LOK SABHA SITTINGS</a:t>
          </a:r>
        </a:p>
      </dgm:t>
    </dgm:pt>
    <dgm:pt modelId="{3D674B97-6DC6-4A12-85BA-0976D3064237}" type="parTrans" cxnId="{4B40C8DC-6B57-4F5B-8440-7241C649700B}">
      <dgm:prSet/>
      <dgm:spPr/>
      <dgm:t>
        <a:bodyPr/>
        <a:lstStyle/>
        <a:p>
          <a:endParaRPr lang="en-US"/>
        </a:p>
      </dgm:t>
    </dgm:pt>
    <dgm:pt modelId="{BFE0749E-E343-4A6F-BD09-2810EE6B4BD7}" type="sibTrans" cxnId="{4B40C8DC-6B57-4F5B-8440-7241C649700B}">
      <dgm:prSet/>
      <dgm:spPr/>
      <dgm:t>
        <a:bodyPr/>
        <a:lstStyle/>
        <a:p>
          <a:endParaRPr lang="en-US"/>
        </a:p>
      </dgm:t>
    </dgm:pt>
    <dgm:pt modelId="{76D56F19-2708-49DB-8F92-D8AC45F23A9A}">
      <dgm:prSet/>
      <dgm:spPr/>
      <dgm:t>
        <a:bodyPr/>
        <a:lstStyle/>
        <a:p>
          <a:pPr>
            <a:lnSpc>
              <a:spcPct val="100000"/>
            </a:lnSpc>
          </a:pPr>
          <a:r>
            <a:rPr lang="en-US" dirty="0"/>
            <a:t>METHADOLOGY</a:t>
          </a:r>
        </a:p>
      </dgm:t>
    </dgm:pt>
    <dgm:pt modelId="{9D5610C2-0A12-494A-AC46-8DD17C08B09F}" type="parTrans" cxnId="{32E90211-17E0-4DDF-9274-DD3E46D811B8}">
      <dgm:prSet/>
      <dgm:spPr/>
      <dgm:t>
        <a:bodyPr/>
        <a:lstStyle/>
        <a:p>
          <a:endParaRPr lang="en-US"/>
        </a:p>
      </dgm:t>
    </dgm:pt>
    <dgm:pt modelId="{EC8965A1-F755-4945-8AAC-DCF1F68F011E}" type="sibTrans" cxnId="{32E90211-17E0-4DDF-9274-DD3E46D811B8}">
      <dgm:prSet/>
      <dgm:spPr/>
      <dgm:t>
        <a:bodyPr/>
        <a:lstStyle/>
        <a:p>
          <a:endParaRPr lang="en-US"/>
        </a:p>
      </dgm:t>
    </dgm:pt>
    <dgm:pt modelId="{62F8266B-222B-4ACF-8613-2C8D6376E5BD}" type="pres">
      <dgm:prSet presAssocID="{D4503D04-C97E-4622-AE07-D0307CB3B4CA}" presName="root" presStyleCnt="0">
        <dgm:presLayoutVars>
          <dgm:dir/>
          <dgm:resizeHandles val="exact"/>
        </dgm:presLayoutVars>
      </dgm:prSet>
      <dgm:spPr/>
    </dgm:pt>
    <dgm:pt modelId="{34FD8F56-D6B7-417A-923A-010E4B5FF0CD}" type="pres">
      <dgm:prSet presAssocID="{AAC263CB-8256-4B03-92FE-1622698FB3E9}" presName="compNode" presStyleCnt="0"/>
      <dgm:spPr/>
    </dgm:pt>
    <dgm:pt modelId="{08450877-B8C0-4FE2-B6DB-B88F20C8574C}" type="pres">
      <dgm:prSet presAssocID="{AAC263CB-8256-4B03-92FE-1622698FB3E9}" presName="bgRect" presStyleLbl="bgShp" presStyleIdx="0" presStyleCnt="4" custLinFactNeighborX="0" custLinFactNeighborY="2786"/>
      <dgm:spPr/>
    </dgm:pt>
    <dgm:pt modelId="{BB7E5F84-64F2-4718-BACC-301BBCDC9D3A}" type="pres">
      <dgm:prSet presAssocID="{AAC263CB-8256-4B03-92FE-1622698FB3E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mputer"/>
        </a:ext>
      </dgm:extLst>
    </dgm:pt>
    <dgm:pt modelId="{D7E1920B-5F09-4283-BAA8-B0012E66F14A}" type="pres">
      <dgm:prSet presAssocID="{AAC263CB-8256-4B03-92FE-1622698FB3E9}" presName="spaceRect" presStyleCnt="0"/>
      <dgm:spPr/>
    </dgm:pt>
    <dgm:pt modelId="{30E9CA6C-A0F7-4BE8-9B77-EE5C9EF005B7}" type="pres">
      <dgm:prSet presAssocID="{AAC263CB-8256-4B03-92FE-1622698FB3E9}" presName="parTx" presStyleLbl="revTx" presStyleIdx="0" presStyleCnt="4">
        <dgm:presLayoutVars>
          <dgm:chMax val="0"/>
          <dgm:chPref val="0"/>
        </dgm:presLayoutVars>
      </dgm:prSet>
      <dgm:spPr/>
    </dgm:pt>
    <dgm:pt modelId="{75497209-36D8-474C-9F50-43B26DAE367B}" type="pres">
      <dgm:prSet presAssocID="{808B76D0-8EC7-469A-93AC-7A6017188A9D}" presName="sibTrans" presStyleCnt="0"/>
      <dgm:spPr/>
    </dgm:pt>
    <dgm:pt modelId="{FB1D870E-AB7C-40E3-AA7F-3EC612E6F71C}" type="pres">
      <dgm:prSet presAssocID="{4E8D2E69-0173-4BD3-B96A-7A9C5DD12B47}" presName="compNode" presStyleCnt="0"/>
      <dgm:spPr/>
    </dgm:pt>
    <dgm:pt modelId="{B9A40EDB-694E-464C-8356-AEE8787842F2}" type="pres">
      <dgm:prSet presAssocID="{4E8D2E69-0173-4BD3-B96A-7A9C5DD12B47}" presName="bgRect" presStyleLbl="bgShp" presStyleIdx="1" presStyleCnt="4"/>
      <dgm:spPr/>
    </dgm:pt>
    <dgm:pt modelId="{8B8D9FA1-74BB-4EA5-B65F-49B870DCE4EB}" type="pres">
      <dgm:prSet presAssocID="{4E8D2E69-0173-4BD3-B96A-7A9C5DD12B4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FE35795C-E288-448C-BF98-006011EF35C1}" type="pres">
      <dgm:prSet presAssocID="{4E8D2E69-0173-4BD3-B96A-7A9C5DD12B47}" presName="spaceRect" presStyleCnt="0"/>
      <dgm:spPr/>
    </dgm:pt>
    <dgm:pt modelId="{4258831D-960B-4D2D-A65E-513B92084C01}" type="pres">
      <dgm:prSet presAssocID="{4E8D2E69-0173-4BD3-B96A-7A9C5DD12B47}" presName="parTx" presStyleLbl="revTx" presStyleIdx="1" presStyleCnt="4" custScaleX="120170">
        <dgm:presLayoutVars>
          <dgm:chMax val="0"/>
          <dgm:chPref val="0"/>
        </dgm:presLayoutVars>
      </dgm:prSet>
      <dgm:spPr/>
    </dgm:pt>
    <dgm:pt modelId="{4849AED6-7C24-47EC-B39A-6EC2169AAAEC}" type="pres">
      <dgm:prSet presAssocID="{FEF1E80E-8A9E-4B0A-817C-2A4CFDCF3FB2}" presName="sibTrans" presStyleCnt="0"/>
      <dgm:spPr/>
    </dgm:pt>
    <dgm:pt modelId="{344EF6F7-386A-468B-9D66-8046D158DFC8}" type="pres">
      <dgm:prSet presAssocID="{93A6A030-ABAB-4EFA-B539-0FDB3E07C1EF}" presName="compNode" presStyleCnt="0"/>
      <dgm:spPr/>
    </dgm:pt>
    <dgm:pt modelId="{9DD6C5DE-B838-492F-B4A8-49E4DE8C5CF5}" type="pres">
      <dgm:prSet presAssocID="{93A6A030-ABAB-4EFA-B539-0FDB3E07C1EF}" presName="bgRect" presStyleLbl="bgShp" presStyleIdx="2" presStyleCnt="4"/>
      <dgm:spPr/>
    </dgm:pt>
    <dgm:pt modelId="{3CD2D8A7-CAF8-4A2F-A324-BDF8CFA66908}" type="pres">
      <dgm:prSet presAssocID="{93A6A030-ABAB-4EFA-B539-0FDB3E07C1EF}" presName="iconRect" presStyleLbl="node1" presStyleIdx="2" presStyleCnt="4"/>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loud Computing"/>
        </a:ext>
      </dgm:extLst>
    </dgm:pt>
    <dgm:pt modelId="{343D945D-C209-4E7A-8D9B-BCF7127718D8}" type="pres">
      <dgm:prSet presAssocID="{93A6A030-ABAB-4EFA-B539-0FDB3E07C1EF}" presName="spaceRect" presStyleCnt="0"/>
      <dgm:spPr/>
    </dgm:pt>
    <dgm:pt modelId="{ECA97BE5-E798-4AEE-9404-4E43192F5136}" type="pres">
      <dgm:prSet presAssocID="{93A6A030-ABAB-4EFA-B539-0FDB3E07C1EF}" presName="parTx" presStyleLbl="revTx" presStyleIdx="2" presStyleCnt="4" custScaleX="118836">
        <dgm:presLayoutVars>
          <dgm:chMax val="0"/>
          <dgm:chPref val="0"/>
        </dgm:presLayoutVars>
      </dgm:prSet>
      <dgm:spPr/>
    </dgm:pt>
    <dgm:pt modelId="{C890CB11-26D0-4233-A3B2-FE616B33A810}" type="pres">
      <dgm:prSet presAssocID="{BFE0749E-E343-4A6F-BD09-2810EE6B4BD7}" presName="sibTrans" presStyleCnt="0"/>
      <dgm:spPr/>
    </dgm:pt>
    <dgm:pt modelId="{25E7A08B-6A02-49D1-8C9D-FCE9C92A1AC5}" type="pres">
      <dgm:prSet presAssocID="{76D56F19-2708-49DB-8F92-D8AC45F23A9A}" presName="compNode" presStyleCnt="0"/>
      <dgm:spPr/>
    </dgm:pt>
    <dgm:pt modelId="{984F7435-4B4C-47D4-B03E-CC8917BDBDBB}" type="pres">
      <dgm:prSet presAssocID="{76D56F19-2708-49DB-8F92-D8AC45F23A9A}" presName="bgRect" presStyleLbl="bgShp" presStyleIdx="3" presStyleCnt="4" custLinFactNeighborX="883" custLinFactNeighborY="1947"/>
      <dgm:spPr/>
    </dgm:pt>
    <dgm:pt modelId="{D3271400-E9D7-4481-8E98-7952ACC542C2}" type="pres">
      <dgm:prSet presAssocID="{76D56F19-2708-49DB-8F92-D8AC45F23A9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erver"/>
        </a:ext>
      </dgm:extLst>
    </dgm:pt>
    <dgm:pt modelId="{3EB25EBA-A880-4DC7-908E-0568144BFBD1}" type="pres">
      <dgm:prSet presAssocID="{76D56F19-2708-49DB-8F92-D8AC45F23A9A}" presName="spaceRect" presStyleCnt="0"/>
      <dgm:spPr/>
    </dgm:pt>
    <dgm:pt modelId="{F2EA86B5-8AF6-40E0-BDDB-512587036C8B}" type="pres">
      <dgm:prSet presAssocID="{76D56F19-2708-49DB-8F92-D8AC45F23A9A}" presName="parTx" presStyleLbl="revTx" presStyleIdx="3" presStyleCnt="4">
        <dgm:presLayoutVars>
          <dgm:chMax val="0"/>
          <dgm:chPref val="0"/>
        </dgm:presLayoutVars>
      </dgm:prSet>
      <dgm:spPr/>
    </dgm:pt>
  </dgm:ptLst>
  <dgm:cxnLst>
    <dgm:cxn modelId="{66D0D100-FB07-44A7-8ACC-C79CE174D2D7}" type="presOf" srcId="{D4503D04-C97E-4622-AE07-D0307CB3B4CA}" destId="{62F8266B-222B-4ACF-8613-2C8D6376E5BD}" srcOrd="0" destOrd="0" presId="urn:microsoft.com/office/officeart/2018/2/layout/IconVerticalSolidList"/>
    <dgm:cxn modelId="{9DACE70A-4FEB-433A-900C-46A1377C5716}" type="presOf" srcId="{AAC263CB-8256-4B03-92FE-1622698FB3E9}" destId="{30E9CA6C-A0F7-4BE8-9B77-EE5C9EF005B7}" srcOrd="0" destOrd="0" presId="urn:microsoft.com/office/officeart/2018/2/layout/IconVerticalSolidList"/>
    <dgm:cxn modelId="{32E90211-17E0-4DDF-9274-DD3E46D811B8}" srcId="{D4503D04-C97E-4622-AE07-D0307CB3B4CA}" destId="{76D56F19-2708-49DB-8F92-D8AC45F23A9A}" srcOrd="3" destOrd="0" parTransId="{9D5610C2-0A12-494A-AC46-8DD17C08B09F}" sibTransId="{EC8965A1-F755-4945-8AAC-DCF1F68F011E}"/>
    <dgm:cxn modelId="{AFE0042D-F8CA-4F9C-B780-65750DC87CEC}" type="presOf" srcId="{76D56F19-2708-49DB-8F92-D8AC45F23A9A}" destId="{F2EA86B5-8AF6-40E0-BDDB-512587036C8B}" srcOrd="0" destOrd="0" presId="urn:microsoft.com/office/officeart/2018/2/layout/IconVerticalSolidList"/>
    <dgm:cxn modelId="{0F866C41-EB5F-47BD-A2CD-A58671F15B67}" srcId="{D4503D04-C97E-4622-AE07-D0307CB3B4CA}" destId="{4E8D2E69-0173-4BD3-B96A-7A9C5DD12B47}" srcOrd="1" destOrd="0" parTransId="{B954BF22-E3B3-4A1C-802E-590228BE2D9C}" sibTransId="{FEF1E80E-8A9E-4B0A-817C-2A4CFDCF3FB2}"/>
    <dgm:cxn modelId="{F236B04A-0845-45D6-B99A-98DBB252074F}" type="presOf" srcId="{4E8D2E69-0173-4BD3-B96A-7A9C5DD12B47}" destId="{4258831D-960B-4D2D-A65E-513B92084C01}" srcOrd="0" destOrd="0" presId="urn:microsoft.com/office/officeart/2018/2/layout/IconVerticalSolidList"/>
    <dgm:cxn modelId="{C5E94186-9CB6-4C42-92B3-C546CC53A7B9}" srcId="{D4503D04-C97E-4622-AE07-D0307CB3B4CA}" destId="{AAC263CB-8256-4B03-92FE-1622698FB3E9}" srcOrd="0" destOrd="0" parTransId="{0BEED663-FC38-4EAD-940F-4C475D2C87DB}" sibTransId="{808B76D0-8EC7-469A-93AC-7A6017188A9D}"/>
    <dgm:cxn modelId="{F248DBAE-9D9B-462B-998C-1322E596929F}" type="presOf" srcId="{93A6A030-ABAB-4EFA-B539-0FDB3E07C1EF}" destId="{ECA97BE5-E798-4AEE-9404-4E43192F5136}" srcOrd="0" destOrd="0" presId="urn:microsoft.com/office/officeart/2018/2/layout/IconVerticalSolidList"/>
    <dgm:cxn modelId="{4B40C8DC-6B57-4F5B-8440-7241C649700B}" srcId="{D4503D04-C97E-4622-AE07-D0307CB3B4CA}" destId="{93A6A030-ABAB-4EFA-B539-0FDB3E07C1EF}" srcOrd="2" destOrd="0" parTransId="{3D674B97-6DC6-4A12-85BA-0976D3064237}" sibTransId="{BFE0749E-E343-4A6F-BD09-2810EE6B4BD7}"/>
    <dgm:cxn modelId="{8CA5002F-95FA-436B-966F-7B8BA099F8C0}" type="presParOf" srcId="{62F8266B-222B-4ACF-8613-2C8D6376E5BD}" destId="{34FD8F56-D6B7-417A-923A-010E4B5FF0CD}" srcOrd="0" destOrd="0" presId="urn:microsoft.com/office/officeart/2018/2/layout/IconVerticalSolidList"/>
    <dgm:cxn modelId="{3E84FCFB-F2E6-496C-9124-8BCCBAF7581E}" type="presParOf" srcId="{34FD8F56-D6B7-417A-923A-010E4B5FF0CD}" destId="{08450877-B8C0-4FE2-B6DB-B88F20C8574C}" srcOrd="0" destOrd="0" presId="urn:microsoft.com/office/officeart/2018/2/layout/IconVerticalSolidList"/>
    <dgm:cxn modelId="{5AAB9D67-2058-4B02-ACAE-9010504CFA8D}" type="presParOf" srcId="{34FD8F56-D6B7-417A-923A-010E4B5FF0CD}" destId="{BB7E5F84-64F2-4718-BACC-301BBCDC9D3A}" srcOrd="1" destOrd="0" presId="urn:microsoft.com/office/officeart/2018/2/layout/IconVerticalSolidList"/>
    <dgm:cxn modelId="{60640685-0CF7-48C8-A8EF-553779FD445D}" type="presParOf" srcId="{34FD8F56-D6B7-417A-923A-010E4B5FF0CD}" destId="{D7E1920B-5F09-4283-BAA8-B0012E66F14A}" srcOrd="2" destOrd="0" presId="urn:microsoft.com/office/officeart/2018/2/layout/IconVerticalSolidList"/>
    <dgm:cxn modelId="{6FE12CDB-D070-4C97-8AE1-997533C4A8AB}" type="presParOf" srcId="{34FD8F56-D6B7-417A-923A-010E4B5FF0CD}" destId="{30E9CA6C-A0F7-4BE8-9B77-EE5C9EF005B7}" srcOrd="3" destOrd="0" presId="urn:microsoft.com/office/officeart/2018/2/layout/IconVerticalSolidList"/>
    <dgm:cxn modelId="{89F45104-A3AE-4AA5-8376-E3E54E87635B}" type="presParOf" srcId="{62F8266B-222B-4ACF-8613-2C8D6376E5BD}" destId="{75497209-36D8-474C-9F50-43B26DAE367B}" srcOrd="1" destOrd="0" presId="urn:microsoft.com/office/officeart/2018/2/layout/IconVerticalSolidList"/>
    <dgm:cxn modelId="{F53E1E41-AFBD-4F42-B954-620893A507D2}" type="presParOf" srcId="{62F8266B-222B-4ACF-8613-2C8D6376E5BD}" destId="{FB1D870E-AB7C-40E3-AA7F-3EC612E6F71C}" srcOrd="2" destOrd="0" presId="urn:microsoft.com/office/officeart/2018/2/layout/IconVerticalSolidList"/>
    <dgm:cxn modelId="{ECA76847-5AC0-4769-B961-BD6FBFA2D2F3}" type="presParOf" srcId="{FB1D870E-AB7C-40E3-AA7F-3EC612E6F71C}" destId="{B9A40EDB-694E-464C-8356-AEE8787842F2}" srcOrd="0" destOrd="0" presId="urn:microsoft.com/office/officeart/2018/2/layout/IconVerticalSolidList"/>
    <dgm:cxn modelId="{E9875D05-A2CA-4949-A0EC-E659F0F81F59}" type="presParOf" srcId="{FB1D870E-AB7C-40E3-AA7F-3EC612E6F71C}" destId="{8B8D9FA1-74BB-4EA5-B65F-49B870DCE4EB}" srcOrd="1" destOrd="0" presId="urn:microsoft.com/office/officeart/2018/2/layout/IconVerticalSolidList"/>
    <dgm:cxn modelId="{F5076418-1870-49C0-A665-417CB498B6D1}" type="presParOf" srcId="{FB1D870E-AB7C-40E3-AA7F-3EC612E6F71C}" destId="{FE35795C-E288-448C-BF98-006011EF35C1}" srcOrd="2" destOrd="0" presId="urn:microsoft.com/office/officeart/2018/2/layout/IconVerticalSolidList"/>
    <dgm:cxn modelId="{8B6CAA02-B9CA-4F7C-A2C4-A376BC49C448}" type="presParOf" srcId="{FB1D870E-AB7C-40E3-AA7F-3EC612E6F71C}" destId="{4258831D-960B-4D2D-A65E-513B92084C01}" srcOrd="3" destOrd="0" presId="urn:microsoft.com/office/officeart/2018/2/layout/IconVerticalSolidList"/>
    <dgm:cxn modelId="{E0C19E8F-4424-498D-BF7E-0A0F0C17D704}" type="presParOf" srcId="{62F8266B-222B-4ACF-8613-2C8D6376E5BD}" destId="{4849AED6-7C24-47EC-B39A-6EC2169AAAEC}" srcOrd="3" destOrd="0" presId="urn:microsoft.com/office/officeart/2018/2/layout/IconVerticalSolidList"/>
    <dgm:cxn modelId="{ACAF17C3-08FB-4404-A101-25BA91958FE3}" type="presParOf" srcId="{62F8266B-222B-4ACF-8613-2C8D6376E5BD}" destId="{344EF6F7-386A-468B-9D66-8046D158DFC8}" srcOrd="4" destOrd="0" presId="urn:microsoft.com/office/officeart/2018/2/layout/IconVerticalSolidList"/>
    <dgm:cxn modelId="{AE175CB6-3E51-4A45-BD69-A7AF096E3CD2}" type="presParOf" srcId="{344EF6F7-386A-468B-9D66-8046D158DFC8}" destId="{9DD6C5DE-B838-492F-B4A8-49E4DE8C5CF5}" srcOrd="0" destOrd="0" presId="urn:microsoft.com/office/officeart/2018/2/layout/IconVerticalSolidList"/>
    <dgm:cxn modelId="{C47334AD-33FF-468C-A41A-E7D0A23484A4}" type="presParOf" srcId="{344EF6F7-386A-468B-9D66-8046D158DFC8}" destId="{3CD2D8A7-CAF8-4A2F-A324-BDF8CFA66908}" srcOrd="1" destOrd="0" presId="urn:microsoft.com/office/officeart/2018/2/layout/IconVerticalSolidList"/>
    <dgm:cxn modelId="{37DF411B-B4A0-44B4-B176-F8958F165CB2}" type="presParOf" srcId="{344EF6F7-386A-468B-9D66-8046D158DFC8}" destId="{343D945D-C209-4E7A-8D9B-BCF7127718D8}" srcOrd="2" destOrd="0" presId="urn:microsoft.com/office/officeart/2018/2/layout/IconVerticalSolidList"/>
    <dgm:cxn modelId="{43DACBA9-774B-4E88-8510-9265E34E50FA}" type="presParOf" srcId="{344EF6F7-386A-468B-9D66-8046D158DFC8}" destId="{ECA97BE5-E798-4AEE-9404-4E43192F5136}" srcOrd="3" destOrd="0" presId="urn:microsoft.com/office/officeart/2018/2/layout/IconVerticalSolidList"/>
    <dgm:cxn modelId="{0C339883-B66B-4487-B66D-1AA832FF598B}" type="presParOf" srcId="{62F8266B-222B-4ACF-8613-2C8D6376E5BD}" destId="{C890CB11-26D0-4233-A3B2-FE616B33A810}" srcOrd="5" destOrd="0" presId="urn:microsoft.com/office/officeart/2018/2/layout/IconVerticalSolidList"/>
    <dgm:cxn modelId="{0616937D-6FCD-4AA3-A503-BCBE4DCE75B1}" type="presParOf" srcId="{62F8266B-222B-4ACF-8613-2C8D6376E5BD}" destId="{25E7A08B-6A02-49D1-8C9D-FCE9C92A1AC5}" srcOrd="6" destOrd="0" presId="urn:microsoft.com/office/officeart/2018/2/layout/IconVerticalSolidList"/>
    <dgm:cxn modelId="{B186621D-A046-462B-BB0C-6236267E563B}" type="presParOf" srcId="{25E7A08B-6A02-49D1-8C9D-FCE9C92A1AC5}" destId="{984F7435-4B4C-47D4-B03E-CC8917BDBDBB}" srcOrd="0" destOrd="0" presId="urn:microsoft.com/office/officeart/2018/2/layout/IconVerticalSolidList"/>
    <dgm:cxn modelId="{F52693A5-0CDF-426A-86AB-E12EC26F0A8F}" type="presParOf" srcId="{25E7A08B-6A02-49D1-8C9D-FCE9C92A1AC5}" destId="{D3271400-E9D7-4481-8E98-7952ACC542C2}" srcOrd="1" destOrd="0" presId="urn:microsoft.com/office/officeart/2018/2/layout/IconVerticalSolidList"/>
    <dgm:cxn modelId="{A0E86A54-FEE6-445C-A5D8-E1BEB46BF402}" type="presParOf" srcId="{25E7A08B-6A02-49D1-8C9D-FCE9C92A1AC5}" destId="{3EB25EBA-A880-4DC7-908E-0568144BFBD1}" srcOrd="2" destOrd="0" presId="urn:microsoft.com/office/officeart/2018/2/layout/IconVerticalSolidList"/>
    <dgm:cxn modelId="{249C530D-BDAF-40DC-B153-C1C13BE8F861}" type="presParOf" srcId="{25E7A08B-6A02-49D1-8C9D-FCE9C92A1AC5}" destId="{F2EA86B5-8AF6-40E0-BDDB-512587036C8B}" srcOrd="3" destOrd="0" presId="urn:microsoft.com/office/officeart/2018/2/layout/IconVerticalSolidList"/>
  </dgm:cxnLst>
  <dgm:bg/>
  <dgm:whole>
    <a:ln>
      <a:noFill/>
    </a:ln>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B91A50-C686-4934-BF7B-05A6134A6AB8}" type="doc">
      <dgm:prSet loTypeId="urn:microsoft.com/office/officeart/2005/8/layout/equation2" loCatId="relationship" qsTypeId="urn:microsoft.com/office/officeart/2005/8/quickstyle/3d1" qsCatId="3D" csTypeId="urn:microsoft.com/office/officeart/2005/8/colors/colorful1" csCatId="colorful" phldr="1"/>
      <dgm:spPr/>
      <dgm:t>
        <a:bodyPr/>
        <a:lstStyle/>
        <a:p>
          <a:endParaRPr lang="en-US"/>
        </a:p>
      </dgm:t>
    </dgm:pt>
    <dgm:pt modelId="{0C130901-E9D4-4EAF-B424-4F88CE27500B}">
      <dgm:prSet phldrT="[Text]"/>
      <dgm:spPr/>
      <dgm:t>
        <a:bodyPr/>
        <a:lstStyle/>
        <a:p>
          <a:r>
            <a:rPr lang="en-US" dirty="0"/>
            <a:t>NER(Named Entity Recognition)</a:t>
          </a:r>
        </a:p>
      </dgm:t>
    </dgm:pt>
    <dgm:pt modelId="{593FFE93-A6C0-4E50-9AE4-94E9836CCF10}" type="parTrans" cxnId="{83E578BD-C52D-4669-9624-AAD6B200213D}">
      <dgm:prSet/>
      <dgm:spPr/>
      <dgm:t>
        <a:bodyPr/>
        <a:lstStyle/>
        <a:p>
          <a:endParaRPr lang="en-US"/>
        </a:p>
      </dgm:t>
    </dgm:pt>
    <dgm:pt modelId="{1B4F2771-3339-49BF-913A-037BBE81F3E9}" type="sibTrans" cxnId="{83E578BD-C52D-4669-9624-AAD6B200213D}">
      <dgm:prSet/>
      <dgm:spPr/>
      <dgm:t>
        <a:bodyPr/>
        <a:lstStyle/>
        <a:p>
          <a:endParaRPr lang="en-US" dirty="0"/>
        </a:p>
      </dgm:t>
    </dgm:pt>
    <dgm:pt modelId="{1E4A4BA3-DA3A-4B8A-9915-6411C96BC20F}">
      <dgm:prSet phldrT="[Text]"/>
      <dgm:spPr/>
      <dgm:t>
        <a:bodyPr/>
        <a:lstStyle/>
        <a:p>
          <a:r>
            <a:rPr lang="en-US" dirty="0"/>
            <a:t>POS(Part-of-Speech Tagging)</a:t>
          </a:r>
        </a:p>
      </dgm:t>
    </dgm:pt>
    <dgm:pt modelId="{1B746E25-5CCE-4074-A4CF-0F2F9BF704A8}" type="parTrans" cxnId="{CABD8092-2CAF-49E0-B89F-52170B045D76}">
      <dgm:prSet/>
      <dgm:spPr/>
      <dgm:t>
        <a:bodyPr/>
        <a:lstStyle/>
        <a:p>
          <a:endParaRPr lang="en-US"/>
        </a:p>
      </dgm:t>
    </dgm:pt>
    <dgm:pt modelId="{959D1F61-9C7C-49C0-A6E2-88726C7C8326}" type="sibTrans" cxnId="{CABD8092-2CAF-49E0-B89F-52170B045D76}">
      <dgm:prSet/>
      <dgm:spPr/>
      <dgm:t>
        <a:bodyPr/>
        <a:lstStyle/>
        <a:p>
          <a:endParaRPr lang="en-US" dirty="0"/>
        </a:p>
      </dgm:t>
    </dgm:pt>
    <dgm:pt modelId="{043B841A-F98C-4C81-AB84-52109901E342}">
      <dgm:prSet phldrT="[Text]"/>
      <dgm:spPr/>
      <dgm:t>
        <a:bodyPr/>
        <a:lstStyle/>
        <a:p>
          <a:r>
            <a:rPr lang="en-US" dirty="0"/>
            <a:t>Ready for Analysis</a:t>
          </a:r>
        </a:p>
      </dgm:t>
    </dgm:pt>
    <dgm:pt modelId="{884CBC1F-71DD-48DD-9AF2-52AF262DEBBD}" type="parTrans" cxnId="{405D2B96-501D-415F-B240-24D9D7CFE4D3}">
      <dgm:prSet/>
      <dgm:spPr/>
      <dgm:t>
        <a:bodyPr/>
        <a:lstStyle/>
        <a:p>
          <a:endParaRPr lang="en-US"/>
        </a:p>
      </dgm:t>
    </dgm:pt>
    <dgm:pt modelId="{CAFE7C63-AB58-4477-983E-8167878024D9}" type="sibTrans" cxnId="{405D2B96-501D-415F-B240-24D9D7CFE4D3}">
      <dgm:prSet/>
      <dgm:spPr/>
      <dgm:t>
        <a:bodyPr/>
        <a:lstStyle/>
        <a:p>
          <a:endParaRPr lang="en-US"/>
        </a:p>
      </dgm:t>
    </dgm:pt>
    <dgm:pt modelId="{8D378582-0BBC-4E52-B514-38884024BF7F}">
      <dgm:prSet phldrT="[Text]"/>
      <dgm:spPr/>
      <dgm:t>
        <a:bodyPr/>
        <a:lstStyle/>
        <a:p>
          <a:r>
            <a:rPr lang="en-US" dirty="0"/>
            <a:t>Data Preprocessing</a:t>
          </a:r>
        </a:p>
      </dgm:t>
    </dgm:pt>
    <dgm:pt modelId="{61AA6FEB-F1EF-4304-902B-48391BA25208}" type="parTrans" cxnId="{5F7ABDA2-BB64-400F-BADC-EBF46F29090D}">
      <dgm:prSet/>
      <dgm:spPr/>
      <dgm:t>
        <a:bodyPr/>
        <a:lstStyle/>
        <a:p>
          <a:endParaRPr lang="en-IN"/>
        </a:p>
      </dgm:t>
    </dgm:pt>
    <dgm:pt modelId="{8D61C48F-6E93-4281-9C49-6B9983512ABE}" type="sibTrans" cxnId="{5F7ABDA2-BB64-400F-BADC-EBF46F29090D}">
      <dgm:prSet/>
      <dgm:spPr/>
      <dgm:t>
        <a:bodyPr/>
        <a:lstStyle/>
        <a:p>
          <a:endParaRPr lang="en-IN"/>
        </a:p>
      </dgm:t>
    </dgm:pt>
    <dgm:pt modelId="{B49368FA-77A6-4E32-A6C0-219688BA4BA8}" type="pres">
      <dgm:prSet presAssocID="{FEB91A50-C686-4934-BF7B-05A6134A6AB8}" presName="Name0" presStyleCnt="0">
        <dgm:presLayoutVars>
          <dgm:dir/>
          <dgm:resizeHandles val="exact"/>
        </dgm:presLayoutVars>
      </dgm:prSet>
      <dgm:spPr/>
    </dgm:pt>
    <dgm:pt modelId="{F338DD27-DDEE-4499-B3DC-4D88CAAE87B5}" type="pres">
      <dgm:prSet presAssocID="{FEB91A50-C686-4934-BF7B-05A6134A6AB8}" presName="vNodes" presStyleCnt="0"/>
      <dgm:spPr/>
    </dgm:pt>
    <dgm:pt modelId="{90A41EF0-5470-4B99-97D1-2B3D6204265C}" type="pres">
      <dgm:prSet presAssocID="{0C130901-E9D4-4EAF-B424-4F88CE27500B}" presName="node" presStyleLbl="node1" presStyleIdx="0" presStyleCnt="4" custScaleX="137672" custScaleY="98463" custLinFactX="55508" custLinFactY="137442" custLinFactNeighborX="100000" custLinFactNeighborY="200000">
        <dgm:presLayoutVars>
          <dgm:bulletEnabled val="1"/>
        </dgm:presLayoutVars>
      </dgm:prSet>
      <dgm:spPr/>
    </dgm:pt>
    <dgm:pt modelId="{6D2EE961-12C4-4842-97DC-74DD5EFABB25}" type="pres">
      <dgm:prSet presAssocID="{1B4F2771-3339-49BF-913A-037BBE81F3E9}" presName="spacerT" presStyleCnt="0"/>
      <dgm:spPr/>
    </dgm:pt>
    <dgm:pt modelId="{96C4759D-1150-4AF2-ACC8-0673A6E17052}" type="pres">
      <dgm:prSet presAssocID="{1B4F2771-3339-49BF-913A-037BBE81F3E9}" presName="sibTrans" presStyleLbl="sibTrans2D1" presStyleIdx="0" presStyleCnt="3" custLinFactY="99650" custLinFactNeighborX="56123" custLinFactNeighborY="100000"/>
      <dgm:spPr/>
    </dgm:pt>
    <dgm:pt modelId="{7F368ACB-451A-4DB3-94AB-324DC7D0203D}" type="pres">
      <dgm:prSet presAssocID="{1B4F2771-3339-49BF-913A-037BBE81F3E9}" presName="spacerB" presStyleCnt="0"/>
      <dgm:spPr/>
    </dgm:pt>
    <dgm:pt modelId="{FA1F2C24-078F-436D-AB98-A948A9BA885E}" type="pres">
      <dgm:prSet presAssocID="{1E4A4BA3-DA3A-4B8A-9915-6411C96BC20F}" presName="node" presStyleLbl="node1" presStyleIdx="1" presStyleCnt="4" custScaleX="138873" custScaleY="106233" custLinFactY="-8550" custLinFactNeighborX="-69985" custLinFactNeighborY="-100000">
        <dgm:presLayoutVars>
          <dgm:bulletEnabled val="1"/>
        </dgm:presLayoutVars>
      </dgm:prSet>
      <dgm:spPr/>
    </dgm:pt>
    <dgm:pt modelId="{30C5D4E0-A3E1-4027-8170-32FAF69782B0}" type="pres">
      <dgm:prSet presAssocID="{959D1F61-9C7C-49C0-A6E2-88726C7C8326}" presName="spacerT" presStyleCnt="0"/>
      <dgm:spPr/>
    </dgm:pt>
    <dgm:pt modelId="{AA17ABF6-0EB5-42A3-857E-73E49FD00B01}" type="pres">
      <dgm:prSet presAssocID="{959D1F61-9C7C-49C0-A6E2-88726C7C8326}" presName="sibTrans" presStyleLbl="sibTrans2D1" presStyleIdx="1" presStyleCnt="3" custLinFactX="-100000" custLinFactY="-164303" custLinFactNeighborX="-197716" custLinFactNeighborY="-200000"/>
      <dgm:spPr/>
    </dgm:pt>
    <dgm:pt modelId="{B373DA86-37CC-4564-BF18-F1F4CEDDC24B}" type="pres">
      <dgm:prSet presAssocID="{959D1F61-9C7C-49C0-A6E2-88726C7C8326}" presName="spacerB" presStyleCnt="0"/>
      <dgm:spPr/>
    </dgm:pt>
    <dgm:pt modelId="{1B66863D-134B-4AA1-B069-F7D34A0C3F17}" type="pres">
      <dgm:prSet presAssocID="{043B841A-F98C-4C81-AB84-52109901E342}" presName="node" presStyleLbl="node1" presStyleIdx="2" presStyleCnt="4" custLinFactX="200000" custLinFactY="-186392" custLinFactNeighborX="228051" custLinFactNeighborY="-200000">
        <dgm:presLayoutVars>
          <dgm:bulletEnabled val="1"/>
        </dgm:presLayoutVars>
      </dgm:prSet>
      <dgm:spPr/>
    </dgm:pt>
    <dgm:pt modelId="{9099C925-C7DB-4A61-B291-CB438C0A7F0D}" type="pres">
      <dgm:prSet presAssocID="{FEB91A50-C686-4934-BF7B-05A6134A6AB8}" presName="sibTransLast" presStyleLbl="sibTrans2D1" presStyleIdx="2" presStyleCnt="3" custAng="10561742" custScaleX="1372249" custScaleY="142671" custLinFactX="2863623" custLinFactNeighborX="2900000" custLinFactNeighborY="-17235"/>
      <dgm:spPr/>
    </dgm:pt>
    <dgm:pt modelId="{B23ED902-1DB9-402A-ABCF-893F98924155}" type="pres">
      <dgm:prSet presAssocID="{FEB91A50-C686-4934-BF7B-05A6134A6AB8}" presName="connectorText" presStyleLbl="sibTrans2D1" presStyleIdx="2" presStyleCnt="3"/>
      <dgm:spPr/>
    </dgm:pt>
    <dgm:pt modelId="{CE32A684-AD51-4BA5-A6FB-097E50C4D2D0}" type="pres">
      <dgm:prSet presAssocID="{FEB91A50-C686-4934-BF7B-05A6134A6AB8}" presName="lastNode" presStyleLbl="node1" presStyleIdx="3" presStyleCnt="4" custScaleX="69389" custScaleY="51014" custLinFactX="-236693" custLinFactNeighborX="-300000" custLinFactNeighborY="-10633">
        <dgm:presLayoutVars>
          <dgm:bulletEnabled val="1"/>
        </dgm:presLayoutVars>
      </dgm:prSet>
      <dgm:spPr/>
    </dgm:pt>
  </dgm:ptLst>
  <dgm:cxnLst>
    <dgm:cxn modelId="{D2108E0E-1A0E-4A31-992B-23F01A551536}" type="presOf" srcId="{043B841A-F98C-4C81-AB84-52109901E342}" destId="{1B66863D-134B-4AA1-B069-F7D34A0C3F17}" srcOrd="0" destOrd="0" presId="urn:microsoft.com/office/officeart/2005/8/layout/equation2"/>
    <dgm:cxn modelId="{B59F9914-7CE5-4E85-99D5-C6BFAFBD5845}" type="presOf" srcId="{FEB91A50-C686-4934-BF7B-05A6134A6AB8}" destId="{B49368FA-77A6-4E32-A6C0-219688BA4BA8}" srcOrd="0" destOrd="0" presId="urn:microsoft.com/office/officeart/2005/8/layout/equation2"/>
    <dgm:cxn modelId="{90591546-CF3F-46B6-AA54-5B9B869F6F2E}" type="presOf" srcId="{1B4F2771-3339-49BF-913A-037BBE81F3E9}" destId="{96C4759D-1150-4AF2-ACC8-0673A6E17052}" srcOrd="0" destOrd="0" presId="urn:microsoft.com/office/officeart/2005/8/layout/equation2"/>
    <dgm:cxn modelId="{4A1EB767-4962-41D3-8DE2-383259227508}" type="presOf" srcId="{8D378582-0BBC-4E52-B514-38884024BF7F}" destId="{CE32A684-AD51-4BA5-A6FB-097E50C4D2D0}" srcOrd="0" destOrd="0" presId="urn:microsoft.com/office/officeart/2005/8/layout/equation2"/>
    <dgm:cxn modelId="{CABD8092-2CAF-49E0-B89F-52170B045D76}" srcId="{FEB91A50-C686-4934-BF7B-05A6134A6AB8}" destId="{1E4A4BA3-DA3A-4B8A-9915-6411C96BC20F}" srcOrd="1" destOrd="0" parTransId="{1B746E25-5CCE-4074-A4CF-0F2F9BF704A8}" sibTransId="{959D1F61-9C7C-49C0-A6E2-88726C7C8326}"/>
    <dgm:cxn modelId="{405D2B96-501D-415F-B240-24D9D7CFE4D3}" srcId="{FEB91A50-C686-4934-BF7B-05A6134A6AB8}" destId="{043B841A-F98C-4C81-AB84-52109901E342}" srcOrd="2" destOrd="0" parTransId="{884CBC1F-71DD-48DD-9AF2-52AF262DEBBD}" sibTransId="{CAFE7C63-AB58-4477-983E-8167878024D9}"/>
    <dgm:cxn modelId="{5F7ABDA2-BB64-400F-BADC-EBF46F29090D}" srcId="{FEB91A50-C686-4934-BF7B-05A6134A6AB8}" destId="{8D378582-0BBC-4E52-B514-38884024BF7F}" srcOrd="3" destOrd="0" parTransId="{61AA6FEB-F1EF-4304-902B-48391BA25208}" sibTransId="{8D61C48F-6E93-4281-9C49-6B9983512ABE}"/>
    <dgm:cxn modelId="{E3A1BDAF-D4C7-4001-B252-FD3905D1BC49}" type="presOf" srcId="{CAFE7C63-AB58-4477-983E-8167878024D9}" destId="{B23ED902-1DB9-402A-ABCF-893F98924155}" srcOrd="1" destOrd="0" presId="urn:microsoft.com/office/officeart/2005/8/layout/equation2"/>
    <dgm:cxn modelId="{C21418B0-B548-4307-A513-A3A13C3148C3}" type="presOf" srcId="{CAFE7C63-AB58-4477-983E-8167878024D9}" destId="{9099C925-C7DB-4A61-B291-CB438C0A7F0D}" srcOrd="0" destOrd="0" presId="urn:microsoft.com/office/officeart/2005/8/layout/equation2"/>
    <dgm:cxn modelId="{CFE7CDB0-A273-4910-8534-DA7D17A52B39}" type="presOf" srcId="{959D1F61-9C7C-49C0-A6E2-88726C7C8326}" destId="{AA17ABF6-0EB5-42A3-857E-73E49FD00B01}" srcOrd="0" destOrd="0" presId="urn:microsoft.com/office/officeart/2005/8/layout/equation2"/>
    <dgm:cxn modelId="{83E578BD-C52D-4669-9624-AAD6B200213D}" srcId="{FEB91A50-C686-4934-BF7B-05A6134A6AB8}" destId="{0C130901-E9D4-4EAF-B424-4F88CE27500B}" srcOrd="0" destOrd="0" parTransId="{593FFE93-A6C0-4E50-9AE4-94E9836CCF10}" sibTransId="{1B4F2771-3339-49BF-913A-037BBE81F3E9}"/>
    <dgm:cxn modelId="{1F6D7DC9-1388-44C2-B573-DADDEF69F98E}" type="presOf" srcId="{0C130901-E9D4-4EAF-B424-4F88CE27500B}" destId="{90A41EF0-5470-4B99-97D1-2B3D6204265C}" srcOrd="0" destOrd="0" presId="urn:microsoft.com/office/officeart/2005/8/layout/equation2"/>
    <dgm:cxn modelId="{618E4EDF-177B-49EF-A786-8BF16D154B35}" type="presOf" srcId="{1E4A4BA3-DA3A-4B8A-9915-6411C96BC20F}" destId="{FA1F2C24-078F-436D-AB98-A948A9BA885E}" srcOrd="0" destOrd="0" presId="urn:microsoft.com/office/officeart/2005/8/layout/equation2"/>
    <dgm:cxn modelId="{C2B9E47F-6CAD-4670-AC2A-1BC1D5F5ACBA}" type="presParOf" srcId="{B49368FA-77A6-4E32-A6C0-219688BA4BA8}" destId="{F338DD27-DDEE-4499-B3DC-4D88CAAE87B5}" srcOrd="0" destOrd="0" presId="urn:microsoft.com/office/officeart/2005/8/layout/equation2"/>
    <dgm:cxn modelId="{2A7C1A37-332A-4057-9B0B-FCC81310CC31}" type="presParOf" srcId="{F338DD27-DDEE-4499-B3DC-4D88CAAE87B5}" destId="{90A41EF0-5470-4B99-97D1-2B3D6204265C}" srcOrd="0" destOrd="0" presId="urn:microsoft.com/office/officeart/2005/8/layout/equation2"/>
    <dgm:cxn modelId="{AF7E0C2B-DE29-4FBA-8BED-87D94BD1B856}" type="presParOf" srcId="{F338DD27-DDEE-4499-B3DC-4D88CAAE87B5}" destId="{6D2EE961-12C4-4842-97DC-74DD5EFABB25}" srcOrd="1" destOrd="0" presId="urn:microsoft.com/office/officeart/2005/8/layout/equation2"/>
    <dgm:cxn modelId="{426D789A-EDCE-4DD9-86A0-B0BD82C30817}" type="presParOf" srcId="{F338DD27-DDEE-4499-B3DC-4D88CAAE87B5}" destId="{96C4759D-1150-4AF2-ACC8-0673A6E17052}" srcOrd="2" destOrd="0" presId="urn:microsoft.com/office/officeart/2005/8/layout/equation2"/>
    <dgm:cxn modelId="{9E7CC358-03EE-4C18-868B-3B255CB09769}" type="presParOf" srcId="{F338DD27-DDEE-4499-B3DC-4D88CAAE87B5}" destId="{7F368ACB-451A-4DB3-94AB-324DC7D0203D}" srcOrd="3" destOrd="0" presId="urn:microsoft.com/office/officeart/2005/8/layout/equation2"/>
    <dgm:cxn modelId="{56656313-07A8-4183-B30D-5A73DFDEFC3D}" type="presParOf" srcId="{F338DD27-DDEE-4499-B3DC-4D88CAAE87B5}" destId="{FA1F2C24-078F-436D-AB98-A948A9BA885E}" srcOrd="4" destOrd="0" presId="urn:microsoft.com/office/officeart/2005/8/layout/equation2"/>
    <dgm:cxn modelId="{CB3E88D9-CA74-4B4F-8139-F0A5B7BCE12D}" type="presParOf" srcId="{F338DD27-DDEE-4499-B3DC-4D88CAAE87B5}" destId="{30C5D4E0-A3E1-4027-8170-32FAF69782B0}" srcOrd="5" destOrd="0" presId="urn:microsoft.com/office/officeart/2005/8/layout/equation2"/>
    <dgm:cxn modelId="{3E72FB86-B1F6-4C0F-9DB9-A60F015E11F3}" type="presParOf" srcId="{F338DD27-DDEE-4499-B3DC-4D88CAAE87B5}" destId="{AA17ABF6-0EB5-42A3-857E-73E49FD00B01}" srcOrd="6" destOrd="0" presId="urn:microsoft.com/office/officeart/2005/8/layout/equation2"/>
    <dgm:cxn modelId="{BDAA1145-8B6C-4D49-A635-F2AFF12384BA}" type="presParOf" srcId="{F338DD27-DDEE-4499-B3DC-4D88CAAE87B5}" destId="{B373DA86-37CC-4564-BF18-F1F4CEDDC24B}" srcOrd="7" destOrd="0" presId="urn:microsoft.com/office/officeart/2005/8/layout/equation2"/>
    <dgm:cxn modelId="{5A0A1CB4-C204-498F-A3E3-2C34C726DE50}" type="presParOf" srcId="{F338DD27-DDEE-4499-B3DC-4D88CAAE87B5}" destId="{1B66863D-134B-4AA1-B069-F7D34A0C3F17}" srcOrd="8" destOrd="0" presId="urn:microsoft.com/office/officeart/2005/8/layout/equation2"/>
    <dgm:cxn modelId="{0623BF6B-E817-4BC8-B05B-EE9753308F5B}" type="presParOf" srcId="{B49368FA-77A6-4E32-A6C0-219688BA4BA8}" destId="{9099C925-C7DB-4A61-B291-CB438C0A7F0D}" srcOrd="1" destOrd="0" presId="urn:microsoft.com/office/officeart/2005/8/layout/equation2"/>
    <dgm:cxn modelId="{89CB2CA0-56B4-4EDB-B4A7-CF2803B3C66B}" type="presParOf" srcId="{9099C925-C7DB-4A61-B291-CB438C0A7F0D}" destId="{B23ED902-1DB9-402A-ABCF-893F98924155}" srcOrd="0" destOrd="0" presId="urn:microsoft.com/office/officeart/2005/8/layout/equation2"/>
    <dgm:cxn modelId="{57095DD8-15D3-432C-BAA5-A1AB3A63281B}" type="presParOf" srcId="{B49368FA-77A6-4E32-A6C0-219688BA4BA8}" destId="{CE32A684-AD51-4BA5-A6FB-097E50C4D2D0}" srcOrd="2" destOrd="0" presId="urn:microsoft.com/office/officeart/2005/8/layout/equati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50877-B8C0-4FE2-B6DB-B88F20C8574C}">
      <dsp:nvSpPr>
        <dsp:cNvPr id="0" name=""/>
        <dsp:cNvSpPr/>
      </dsp:nvSpPr>
      <dsp:spPr>
        <a:xfrm>
          <a:off x="-111369" y="27343"/>
          <a:ext cx="3084892" cy="742824"/>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BB7E5F84-64F2-4718-BACC-301BBCDC9D3A}">
      <dsp:nvSpPr>
        <dsp:cNvPr id="0" name=""/>
        <dsp:cNvSpPr/>
      </dsp:nvSpPr>
      <dsp:spPr>
        <a:xfrm>
          <a:off x="113335" y="173784"/>
          <a:ext cx="408553" cy="4085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30E9CA6C-A0F7-4BE8-9B77-EE5C9EF005B7}">
      <dsp:nvSpPr>
        <dsp:cNvPr id="0" name=""/>
        <dsp:cNvSpPr/>
      </dsp:nvSpPr>
      <dsp:spPr>
        <a:xfrm>
          <a:off x="746593" y="6648"/>
          <a:ext cx="2225251" cy="742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616" tIns="78616" rIns="78616" bIns="78616" numCol="1" spcCol="1270" anchor="ctr" anchorCtr="0">
          <a:noAutofit/>
        </a:bodyPr>
        <a:lstStyle/>
        <a:p>
          <a:pPr marL="0" lvl="0" indent="0" algn="l" defTabSz="844550">
            <a:lnSpc>
              <a:spcPct val="100000"/>
            </a:lnSpc>
            <a:spcBef>
              <a:spcPct val="0"/>
            </a:spcBef>
            <a:spcAft>
              <a:spcPct val="35000"/>
            </a:spcAft>
            <a:buNone/>
          </a:pPr>
          <a:r>
            <a:rPr lang="en-US" sz="1900" kern="1200" dirty="0"/>
            <a:t>INTRODUCTION</a:t>
          </a:r>
        </a:p>
      </dsp:txBody>
      <dsp:txXfrm>
        <a:off x="746593" y="6648"/>
        <a:ext cx="2225251" cy="742824"/>
      </dsp:txXfrm>
    </dsp:sp>
    <dsp:sp modelId="{B9A40EDB-694E-464C-8356-AEE8787842F2}">
      <dsp:nvSpPr>
        <dsp:cNvPr id="0" name=""/>
        <dsp:cNvSpPr/>
      </dsp:nvSpPr>
      <dsp:spPr>
        <a:xfrm>
          <a:off x="-111369" y="935179"/>
          <a:ext cx="3084892" cy="742824"/>
        </a:xfrm>
        <a:prstGeom prst="roundRect">
          <a:avLst>
            <a:gd name="adj" fmla="val 10000"/>
          </a:avLst>
        </a:prstGeom>
        <a:solidFill>
          <a:schemeClr val="accent5">
            <a:hueOff val="1420348"/>
            <a:satOff val="-9402"/>
            <a:lumOff val="-1634"/>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8B8D9FA1-74BB-4EA5-B65F-49B870DCE4EB}">
      <dsp:nvSpPr>
        <dsp:cNvPr id="0" name=""/>
        <dsp:cNvSpPr/>
      </dsp:nvSpPr>
      <dsp:spPr>
        <a:xfrm>
          <a:off x="113335" y="1102314"/>
          <a:ext cx="408553" cy="4085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4258831D-960B-4D2D-A65E-513B92084C01}">
      <dsp:nvSpPr>
        <dsp:cNvPr id="0" name=""/>
        <dsp:cNvSpPr/>
      </dsp:nvSpPr>
      <dsp:spPr>
        <a:xfrm>
          <a:off x="522176" y="935179"/>
          <a:ext cx="2674084" cy="742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616" tIns="78616" rIns="78616" bIns="78616" numCol="1" spcCol="1270" anchor="ctr" anchorCtr="0">
          <a:noAutofit/>
        </a:bodyPr>
        <a:lstStyle/>
        <a:p>
          <a:pPr marL="0" lvl="0" indent="0" algn="l" defTabSz="844550">
            <a:lnSpc>
              <a:spcPct val="100000"/>
            </a:lnSpc>
            <a:spcBef>
              <a:spcPct val="0"/>
            </a:spcBef>
            <a:spcAft>
              <a:spcPct val="35000"/>
            </a:spcAft>
            <a:buNone/>
          </a:pPr>
          <a:r>
            <a:rPr lang="en-US" sz="1900" kern="1200" dirty="0"/>
            <a:t>PROBLEM STATEMENT</a:t>
          </a:r>
        </a:p>
      </dsp:txBody>
      <dsp:txXfrm>
        <a:off x="522176" y="935179"/>
        <a:ext cx="2674084" cy="742824"/>
      </dsp:txXfrm>
    </dsp:sp>
    <dsp:sp modelId="{9DD6C5DE-B838-492F-B4A8-49E4DE8C5CF5}">
      <dsp:nvSpPr>
        <dsp:cNvPr id="0" name=""/>
        <dsp:cNvSpPr/>
      </dsp:nvSpPr>
      <dsp:spPr>
        <a:xfrm>
          <a:off x="-111369" y="1863710"/>
          <a:ext cx="3084892" cy="742824"/>
        </a:xfrm>
        <a:prstGeom prst="roundRect">
          <a:avLst>
            <a:gd name="adj" fmla="val 10000"/>
          </a:avLst>
        </a:prstGeom>
        <a:solidFill>
          <a:schemeClr val="accent5">
            <a:hueOff val="2840696"/>
            <a:satOff val="-18805"/>
            <a:lumOff val="-3268"/>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3CD2D8A7-CAF8-4A2F-A324-BDF8CFA66908}">
      <dsp:nvSpPr>
        <dsp:cNvPr id="0" name=""/>
        <dsp:cNvSpPr/>
      </dsp:nvSpPr>
      <dsp:spPr>
        <a:xfrm>
          <a:off x="113335" y="2030845"/>
          <a:ext cx="408553" cy="408553"/>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ECA97BE5-E798-4AEE-9404-4E43192F5136}">
      <dsp:nvSpPr>
        <dsp:cNvPr id="0" name=""/>
        <dsp:cNvSpPr/>
      </dsp:nvSpPr>
      <dsp:spPr>
        <a:xfrm>
          <a:off x="537018" y="1863710"/>
          <a:ext cx="2644399" cy="742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616" tIns="78616" rIns="78616" bIns="78616" numCol="1" spcCol="1270" anchor="ctr" anchorCtr="0">
          <a:noAutofit/>
        </a:bodyPr>
        <a:lstStyle/>
        <a:p>
          <a:pPr marL="0" lvl="0" indent="0" algn="l" defTabSz="844550">
            <a:lnSpc>
              <a:spcPct val="100000"/>
            </a:lnSpc>
            <a:spcBef>
              <a:spcPct val="0"/>
            </a:spcBef>
            <a:spcAft>
              <a:spcPct val="35000"/>
            </a:spcAft>
            <a:buNone/>
          </a:pPr>
          <a:r>
            <a:rPr lang="en-US" sz="1900" kern="1200" dirty="0"/>
            <a:t>LOK SABHA SITTINGS</a:t>
          </a:r>
        </a:p>
      </dsp:txBody>
      <dsp:txXfrm>
        <a:off x="537018" y="1863710"/>
        <a:ext cx="2644399" cy="742824"/>
      </dsp:txXfrm>
    </dsp:sp>
    <dsp:sp modelId="{984F7435-4B4C-47D4-B03E-CC8917BDBDBB}">
      <dsp:nvSpPr>
        <dsp:cNvPr id="0" name=""/>
        <dsp:cNvSpPr/>
      </dsp:nvSpPr>
      <dsp:spPr>
        <a:xfrm>
          <a:off x="-84129" y="2798889"/>
          <a:ext cx="3084892" cy="742824"/>
        </a:xfrm>
        <a:prstGeom prst="roundRect">
          <a:avLst>
            <a:gd name="adj" fmla="val 10000"/>
          </a:avLst>
        </a:prstGeom>
        <a:solidFill>
          <a:schemeClr val="accent5">
            <a:hueOff val="4261045"/>
            <a:satOff val="-28207"/>
            <a:lumOff val="-4902"/>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D3271400-E9D7-4481-8E98-7952ACC542C2}">
      <dsp:nvSpPr>
        <dsp:cNvPr id="0" name=""/>
        <dsp:cNvSpPr/>
      </dsp:nvSpPr>
      <dsp:spPr>
        <a:xfrm>
          <a:off x="113335" y="2959376"/>
          <a:ext cx="408553" cy="4085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F2EA86B5-8AF6-40E0-BDDB-512587036C8B}">
      <dsp:nvSpPr>
        <dsp:cNvPr id="0" name=""/>
        <dsp:cNvSpPr/>
      </dsp:nvSpPr>
      <dsp:spPr>
        <a:xfrm>
          <a:off x="746593" y="2792240"/>
          <a:ext cx="2225251" cy="742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616" tIns="78616" rIns="78616" bIns="78616" numCol="1" spcCol="1270" anchor="ctr" anchorCtr="0">
          <a:noAutofit/>
        </a:bodyPr>
        <a:lstStyle/>
        <a:p>
          <a:pPr marL="0" lvl="0" indent="0" algn="l" defTabSz="844550">
            <a:lnSpc>
              <a:spcPct val="100000"/>
            </a:lnSpc>
            <a:spcBef>
              <a:spcPct val="0"/>
            </a:spcBef>
            <a:spcAft>
              <a:spcPct val="35000"/>
            </a:spcAft>
            <a:buNone/>
          </a:pPr>
          <a:r>
            <a:rPr lang="en-US" sz="1900" kern="1200" dirty="0"/>
            <a:t>METHADOLOGY</a:t>
          </a:r>
        </a:p>
      </dsp:txBody>
      <dsp:txXfrm>
        <a:off x="746593" y="2792240"/>
        <a:ext cx="2225251" cy="7428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A41EF0-5470-4B99-97D1-2B3D6204265C}">
      <dsp:nvSpPr>
        <dsp:cNvPr id="0" name=""/>
        <dsp:cNvSpPr/>
      </dsp:nvSpPr>
      <dsp:spPr>
        <a:xfrm>
          <a:off x="5186411" y="1693839"/>
          <a:ext cx="1516385" cy="1084518"/>
        </a:xfrm>
        <a:prstGeom prst="ellipse">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NER(Named Entity Recognition)</a:t>
          </a:r>
        </a:p>
      </dsp:txBody>
      <dsp:txXfrm>
        <a:off x="5408480" y="1852663"/>
        <a:ext cx="1072247" cy="766870"/>
      </dsp:txXfrm>
    </dsp:sp>
    <dsp:sp modelId="{96C4759D-1150-4AF2-ACC8-0673A6E17052}">
      <dsp:nvSpPr>
        <dsp:cNvPr id="0" name=""/>
        <dsp:cNvSpPr/>
      </dsp:nvSpPr>
      <dsp:spPr>
        <a:xfrm>
          <a:off x="4270880" y="1901109"/>
          <a:ext cx="638839" cy="638839"/>
        </a:xfrm>
        <a:prstGeom prst="mathPlus">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4355558" y="2145401"/>
        <a:ext cx="469483" cy="150255"/>
      </dsp:txXfrm>
    </dsp:sp>
    <dsp:sp modelId="{FA1F2C24-078F-436D-AB98-A948A9BA885E}">
      <dsp:nvSpPr>
        <dsp:cNvPr id="0" name=""/>
        <dsp:cNvSpPr/>
      </dsp:nvSpPr>
      <dsp:spPr>
        <a:xfrm>
          <a:off x="2696109" y="1719734"/>
          <a:ext cx="1529613" cy="1170101"/>
        </a:xfrm>
        <a:prstGeom prst="ellipse">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POS(Part-of-Speech Tagging)</a:t>
          </a:r>
        </a:p>
      </dsp:txBody>
      <dsp:txXfrm>
        <a:off x="2920116" y="1891091"/>
        <a:ext cx="1081599" cy="827387"/>
      </dsp:txXfrm>
    </dsp:sp>
    <dsp:sp modelId="{AA17ABF6-0EB5-42A3-857E-73E49FD00B01}">
      <dsp:nvSpPr>
        <dsp:cNvPr id="0" name=""/>
        <dsp:cNvSpPr/>
      </dsp:nvSpPr>
      <dsp:spPr>
        <a:xfrm>
          <a:off x="2010416" y="1934376"/>
          <a:ext cx="638839" cy="638839"/>
        </a:xfrm>
        <a:prstGeom prst="mathPlus">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2095094" y="2178668"/>
        <a:ext cx="469483" cy="150255"/>
      </dsp:txXfrm>
    </dsp:sp>
    <dsp:sp modelId="{1B66863D-134B-4AA1-B069-F7D34A0C3F17}">
      <dsp:nvSpPr>
        <dsp:cNvPr id="0" name=""/>
        <dsp:cNvSpPr/>
      </dsp:nvSpPr>
      <dsp:spPr>
        <a:xfrm>
          <a:off x="8395800" y="1659275"/>
          <a:ext cx="1101448" cy="1101448"/>
        </a:xfrm>
        <a:prstGeom prst="ellipse">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Ready for Analysis</a:t>
          </a:r>
        </a:p>
      </dsp:txBody>
      <dsp:txXfrm>
        <a:off x="8557103" y="1820578"/>
        <a:ext cx="778842" cy="778842"/>
      </dsp:txXfrm>
    </dsp:sp>
    <dsp:sp modelId="{9099C925-C7DB-4A61-B291-CB438C0A7F0D}">
      <dsp:nvSpPr>
        <dsp:cNvPr id="0" name=""/>
        <dsp:cNvSpPr/>
      </dsp:nvSpPr>
      <dsp:spPr>
        <a:xfrm rot="21527078">
          <a:off x="6889357" y="1940736"/>
          <a:ext cx="1344283" cy="584578"/>
        </a:xfrm>
        <a:prstGeom prst="rightArrow">
          <a:avLst>
            <a:gd name="adj1" fmla="val 60000"/>
            <a:gd name="adj2" fmla="val 5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6889377" y="2059512"/>
        <a:ext cx="1168910" cy="350746"/>
      </dsp:txXfrm>
    </dsp:sp>
    <dsp:sp modelId="{CE32A684-AD51-4BA5-A6FB-097E50C4D2D0}">
      <dsp:nvSpPr>
        <dsp:cNvPr id="0" name=""/>
        <dsp:cNvSpPr/>
      </dsp:nvSpPr>
      <dsp:spPr>
        <a:xfrm>
          <a:off x="298861" y="1700734"/>
          <a:ext cx="1528567" cy="1123785"/>
        </a:xfrm>
        <a:prstGeom prst="ellipse">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Data Preprocessing</a:t>
          </a:r>
        </a:p>
      </dsp:txBody>
      <dsp:txXfrm>
        <a:off x="522714" y="1865309"/>
        <a:ext cx="1080861" cy="7946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2A2767-FEC0-45D8-A250-3A0CECEC10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3D87BEA-720A-4B01-983C-6493C00177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438802-F28A-42D1-9BCA-40E34B52D6F0}" type="datetimeFigureOut">
              <a:rPr lang="en-US" smtClean="0"/>
              <a:t>5/14/2022</a:t>
            </a:fld>
            <a:endParaRPr lang="en-US" dirty="0"/>
          </a:p>
        </p:txBody>
      </p:sp>
      <p:sp>
        <p:nvSpPr>
          <p:cNvPr id="4" name="Footer Placeholder 3">
            <a:extLst>
              <a:ext uri="{FF2B5EF4-FFF2-40B4-BE49-F238E27FC236}">
                <a16:creationId xmlns:a16="http://schemas.microsoft.com/office/drawing/2014/main" id="{8D7F7142-7B6D-4E82-A762-17951F139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7AA5D6A-4E5C-4EA7-A13B-15A02BB533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A98BC-2DB8-47A3-A77F-B9E32C266238}" type="slidenum">
              <a:rPr lang="en-US" smtClean="0"/>
              <a:t>‹#›</a:t>
            </a:fld>
            <a:endParaRPr lang="en-US" dirty="0"/>
          </a:p>
        </p:txBody>
      </p:sp>
    </p:spTree>
    <p:extLst>
      <p:ext uri="{BB962C8B-B14F-4D97-AF65-F5344CB8AC3E}">
        <p14:creationId xmlns:p14="http://schemas.microsoft.com/office/powerpoint/2010/main" val="2845684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5794D-BDB5-4811-AA4A-B25E4EF28521}" type="datetimeFigureOut">
              <a:rPr lang="en-US" smtClean="0"/>
              <a:t>5/14/2022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B1A04-13E8-48CD-97F9-AC2568E1A8D4}" type="slidenum">
              <a:rPr lang="en-US" smtClean="0"/>
              <a:t>‹#›</a:t>
            </a:fld>
            <a:endParaRPr lang="en-US" dirty="0"/>
          </a:p>
        </p:txBody>
      </p:sp>
    </p:spTree>
    <p:extLst>
      <p:ext uri="{BB962C8B-B14F-4D97-AF65-F5344CB8AC3E}">
        <p14:creationId xmlns:p14="http://schemas.microsoft.com/office/powerpoint/2010/main" val="257699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1</a:t>
            </a:fld>
            <a:endParaRPr lang="en-US" dirty="0"/>
          </a:p>
        </p:txBody>
      </p:sp>
    </p:spTree>
    <p:extLst>
      <p:ext uri="{BB962C8B-B14F-4D97-AF65-F5344CB8AC3E}">
        <p14:creationId xmlns:p14="http://schemas.microsoft.com/office/powerpoint/2010/main" val="3264305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2</a:t>
            </a:fld>
            <a:endParaRPr lang="en-US" dirty="0"/>
          </a:p>
        </p:txBody>
      </p:sp>
    </p:spTree>
    <p:extLst>
      <p:ext uri="{BB962C8B-B14F-4D97-AF65-F5344CB8AC3E}">
        <p14:creationId xmlns:p14="http://schemas.microsoft.com/office/powerpoint/2010/main" val="134966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5</a:t>
            </a:fld>
            <a:endParaRPr lang="en-US" dirty="0"/>
          </a:p>
        </p:txBody>
      </p:sp>
    </p:spTree>
    <p:extLst>
      <p:ext uri="{BB962C8B-B14F-4D97-AF65-F5344CB8AC3E}">
        <p14:creationId xmlns:p14="http://schemas.microsoft.com/office/powerpoint/2010/main" val="3862667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14</a:t>
            </a:fld>
            <a:endParaRPr lang="en-US" dirty="0"/>
          </a:p>
        </p:txBody>
      </p:sp>
    </p:spTree>
    <p:extLst>
      <p:ext uri="{BB962C8B-B14F-4D97-AF65-F5344CB8AC3E}">
        <p14:creationId xmlns:p14="http://schemas.microsoft.com/office/powerpoint/2010/main" val="10049620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5/14/2022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841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919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725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224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7389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224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454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0616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047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736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280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433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659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612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695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136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986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5/14/2022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9185221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image" Target="../media/image9.png"/><Relationship Id="rId3" Type="http://schemas.openxmlformats.org/officeDocument/2006/relationships/image" Target="../media/image1.jpeg"/><Relationship Id="rId7" Type="http://schemas.openxmlformats.org/officeDocument/2006/relationships/diagramQuickStyle" Target="../diagrams/quickStyle1.xml"/><Relationship Id="rId12" Type="http://schemas.openxmlformats.org/officeDocument/2006/relationships/image" Target="../media/image8.svg"/><Relationship Id="rId2" Type="http://schemas.openxmlformats.org/officeDocument/2006/relationships/notesSlide" Target="../notesSlides/notesSlide2.xml"/><Relationship Id="rId16" Type="http://schemas.openxmlformats.org/officeDocument/2006/relationships/image" Target="../media/image12.svg"/><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image" Target="../media/image7.png"/><Relationship Id="rId5" Type="http://schemas.openxmlformats.org/officeDocument/2006/relationships/diagramData" Target="../diagrams/data1.xml"/><Relationship Id="rId15" Type="http://schemas.openxmlformats.org/officeDocument/2006/relationships/image" Target="../media/image11.png"/><Relationship Id="rId10" Type="http://schemas.openxmlformats.org/officeDocument/2006/relationships/image" Target="../media/image13.png"/><Relationship Id="rId4" Type="http://schemas.openxmlformats.org/officeDocument/2006/relationships/image" Target="../media/image2.png"/><Relationship Id="rId9" Type="http://schemas.microsoft.com/office/2007/relationships/diagramDrawing" Target="../diagrams/drawing1.xml"/><Relationship Id="rId14" Type="http://schemas.openxmlformats.org/officeDocument/2006/relationships/image" Target="../media/image10.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email">
            <a:duotone>
              <a:schemeClr val="bg2">
                <a:shade val="48000"/>
                <a:hueMod val="106000"/>
                <a:satMod val="140000"/>
                <a:lumMod val="42000"/>
              </a:schemeClr>
              <a:schemeClr val="bg2">
                <a:tint val="98000"/>
                <a:hueMod val="92000"/>
                <a:satMod val="220000"/>
                <a:lumMod val="90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88D5DFD-FA42-4EB0-B24E-4180C0CC5A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CC864817-5955-484B-9D1F-9BC8DB739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2">
              <a:extLst>
                <a:ext uri="{FF2B5EF4-FFF2-40B4-BE49-F238E27FC236}">
                  <a16:creationId xmlns:a16="http://schemas.microsoft.com/office/drawing/2014/main" id="{280C083F-71A6-4E55-AE35-586518FE29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5" name="Picture 4" descr="Lightbulb">
            <a:extLst>
              <a:ext uri="{FF2B5EF4-FFF2-40B4-BE49-F238E27FC236}">
                <a16:creationId xmlns:a16="http://schemas.microsoft.com/office/drawing/2014/main" id="{AC06F95D-BA5D-4DEE-93EF-3FE3173D13FF}"/>
              </a:ext>
            </a:extLst>
          </p:cNvPr>
          <p:cNvPicPr>
            <a:picLocks noChangeAspect="1"/>
          </p:cNvPicPr>
          <p:nvPr/>
        </p:nvPicPr>
        <p:blipFill rotWithShape="1">
          <a:blip r:embed="rId5" cstate="email">
            <a:alphaModFix/>
            <a:extLst>
              <a:ext uri="{28A0092B-C50C-407E-A947-70E740481C1C}">
                <a14:useLocalDpi xmlns:a14="http://schemas.microsoft.com/office/drawing/2010/main"/>
              </a:ext>
            </a:extLst>
          </a:blip>
          <a:srcRect/>
          <a:stretch/>
        </p:blipFill>
        <p:spPr>
          <a:xfrm>
            <a:off x="3611" y="10"/>
            <a:ext cx="12188389" cy="6857990"/>
          </a:xfrm>
          <a:prstGeom prst="rect">
            <a:avLst/>
          </a:prstGeom>
        </p:spPr>
      </p:pic>
      <p:grpSp>
        <p:nvGrpSpPr>
          <p:cNvPr id="14" name="Group 13">
            <a:extLst>
              <a:ext uri="{FF2B5EF4-FFF2-40B4-BE49-F238E27FC236}">
                <a16:creationId xmlns:a16="http://schemas.microsoft.com/office/drawing/2014/main" id="{D44056DF-7985-4692-968A-466E9E6AF7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5" name="Round Diagonal Corner Rectangle 7">
              <a:extLst>
                <a:ext uri="{FF2B5EF4-FFF2-40B4-BE49-F238E27FC236}">
                  <a16:creationId xmlns:a16="http://schemas.microsoft.com/office/drawing/2014/main" id="{B414A174-532A-4602-934F-9858D1D86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40B0C0C-7F94-4725-8108-62B3B7A5AE7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7" name="Freeform 32">
                <a:extLst>
                  <a:ext uri="{FF2B5EF4-FFF2-40B4-BE49-F238E27FC236}">
                    <a16:creationId xmlns:a16="http://schemas.microsoft.com/office/drawing/2014/main" id="{367EAC5B-1891-480A-A3AD-B9F6A88FA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Freeform 33">
                <a:extLst>
                  <a:ext uri="{FF2B5EF4-FFF2-40B4-BE49-F238E27FC236}">
                    <a16:creationId xmlns:a16="http://schemas.microsoft.com/office/drawing/2014/main" id="{E33FF633-15BA-464F-8F5B-26C56665F7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Freeform 34">
                <a:extLst>
                  <a:ext uri="{FF2B5EF4-FFF2-40B4-BE49-F238E27FC236}">
                    <a16:creationId xmlns:a16="http://schemas.microsoft.com/office/drawing/2014/main" id="{0C949DF6-E66B-4DB8-AB52-30CA781B4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reeform 37">
                <a:extLst>
                  <a:ext uri="{FF2B5EF4-FFF2-40B4-BE49-F238E27FC236}">
                    <a16:creationId xmlns:a16="http://schemas.microsoft.com/office/drawing/2014/main" id="{309C2298-5EF9-4B09-8995-014F6D3BF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5">
                <a:extLst>
                  <a:ext uri="{FF2B5EF4-FFF2-40B4-BE49-F238E27FC236}">
                    <a16:creationId xmlns:a16="http://schemas.microsoft.com/office/drawing/2014/main" id="{319B2AFC-EBFF-477C-A364-6D575BE5A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36">
                <a:extLst>
                  <a:ext uri="{FF2B5EF4-FFF2-40B4-BE49-F238E27FC236}">
                    <a16:creationId xmlns:a16="http://schemas.microsoft.com/office/drawing/2014/main" id="{CC6B7D67-F2F8-4B07-B954-EAC9135B2B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reeform 38">
                <a:extLst>
                  <a:ext uri="{FF2B5EF4-FFF2-40B4-BE49-F238E27FC236}">
                    <a16:creationId xmlns:a16="http://schemas.microsoft.com/office/drawing/2014/main" id="{7FF1659D-33DA-4F62-8567-A54020D2E2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Freeform 39">
                <a:extLst>
                  <a:ext uri="{FF2B5EF4-FFF2-40B4-BE49-F238E27FC236}">
                    <a16:creationId xmlns:a16="http://schemas.microsoft.com/office/drawing/2014/main" id="{9110F572-DC3D-4AB3-B731-B73BD6505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5" name="Freeform 40">
                <a:extLst>
                  <a:ext uri="{FF2B5EF4-FFF2-40B4-BE49-F238E27FC236}">
                    <a16:creationId xmlns:a16="http://schemas.microsoft.com/office/drawing/2014/main" id="{A2F7D0E9-68CE-40F9-B0E9-F915103ECF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Rectangle 41">
                <a:extLst>
                  <a:ext uri="{FF2B5EF4-FFF2-40B4-BE49-F238E27FC236}">
                    <a16:creationId xmlns:a16="http://schemas.microsoft.com/office/drawing/2014/main" id="{AB69A438-1FB7-454A-A3E9-0C329643CD4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32">
                <a:extLst>
                  <a:ext uri="{FF2B5EF4-FFF2-40B4-BE49-F238E27FC236}">
                    <a16:creationId xmlns:a16="http://schemas.microsoft.com/office/drawing/2014/main" id="{E64598D0-3A2C-4570-9E7C-C52C89549B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33">
                <a:extLst>
                  <a:ext uri="{FF2B5EF4-FFF2-40B4-BE49-F238E27FC236}">
                    <a16:creationId xmlns:a16="http://schemas.microsoft.com/office/drawing/2014/main" id="{CC17CF42-8908-477B-9F36-DA1306CA01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34">
                <a:extLst>
                  <a:ext uri="{FF2B5EF4-FFF2-40B4-BE49-F238E27FC236}">
                    <a16:creationId xmlns:a16="http://schemas.microsoft.com/office/drawing/2014/main" id="{A2457851-D4A0-404C-BF3F-99AE00B9E9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Freeform 37">
                <a:extLst>
                  <a:ext uri="{FF2B5EF4-FFF2-40B4-BE49-F238E27FC236}">
                    <a16:creationId xmlns:a16="http://schemas.microsoft.com/office/drawing/2014/main" id="{ECC300FA-EE4A-489E-9A47-79BEBF05D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5">
                <a:extLst>
                  <a:ext uri="{FF2B5EF4-FFF2-40B4-BE49-F238E27FC236}">
                    <a16:creationId xmlns:a16="http://schemas.microsoft.com/office/drawing/2014/main" id="{0D1F26E2-902B-416B-A1DB-80DAF78D8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36">
                <a:extLst>
                  <a:ext uri="{FF2B5EF4-FFF2-40B4-BE49-F238E27FC236}">
                    <a16:creationId xmlns:a16="http://schemas.microsoft.com/office/drawing/2014/main" id="{491346A0-BF6D-45A5-806A-2150768722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Freeform 38">
                <a:extLst>
                  <a:ext uri="{FF2B5EF4-FFF2-40B4-BE49-F238E27FC236}">
                    <a16:creationId xmlns:a16="http://schemas.microsoft.com/office/drawing/2014/main" id="{A8A5AAC9-38FD-4A03-AB91-236F2AAC62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Freeform 39">
                <a:extLst>
                  <a:ext uri="{FF2B5EF4-FFF2-40B4-BE49-F238E27FC236}">
                    <a16:creationId xmlns:a16="http://schemas.microsoft.com/office/drawing/2014/main" id="{7AD4105C-55AA-47FF-AC5D-5BCB0B78C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5" name="Freeform 40">
                <a:extLst>
                  <a:ext uri="{FF2B5EF4-FFF2-40B4-BE49-F238E27FC236}">
                    <a16:creationId xmlns:a16="http://schemas.microsoft.com/office/drawing/2014/main" id="{1C4B42B1-B112-4057-82C3-E5AF3BC7F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6" name="Rectangle 41">
                <a:extLst>
                  <a:ext uri="{FF2B5EF4-FFF2-40B4-BE49-F238E27FC236}">
                    <a16:creationId xmlns:a16="http://schemas.microsoft.com/office/drawing/2014/main" id="{C8B37395-3651-4E66-A62E-31529FABC8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4D687081-16D7-4BC5-A7DB-E70117439F85}"/>
              </a:ext>
            </a:extLst>
          </p:cNvPr>
          <p:cNvSpPr>
            <a:spLocks noGrp="1"/>
          </p:cNvSpPr>
          <p:nvPr>
            <p:ph type="ctrTitle"/>
          </p:nvPr>
        </p:nvSpPr>
        <p:spPr>
          <a:xfrm>
            <a:off x="2667000" y="2328334"/>
            <a:ext cx="6858000" cy="1367896"/>
          </a:xfrm>
        </p:spPr>
        <p:txBody>
          <a:bodyPr anchor="ctr">
            <a:normAutofit/>
          </a:bodyPr>
          <a:lstStyle/>
          <a:p>
            <a:pPr algn="ctr"/>
            <a:r>
              <a:rPr lang="en-US" sz="3200" b="1" i="0" dirty="0">
                <a:effectLst/>
                <a:latin typeface="Roboto" panose="02000000000000000000" pitchFamily="2" charset="0"/>
              </a:rPr>
              <a:t> IT550 Information Processing using Legislative text</a:t>
            </a:r>
            <a:endParaRPr lang="en-US" sz="3200" dirty="0"/>
          </a:p>
        </p:txBody>
      </p:sp>
      <p:sp>
        <p:nvSpPr>
          <p:cNvPr id="3" name="Subtitle 2">
            <a:extLst>
              <a:ext uri="{FF2B5EF4-FFF2-40B4-BE49-F238E27FC236}">
                <a16:creationId xmlns:a16="http://schemas.microsoft.com/office/drawing/2014/main" id="{1841851F-203A-4F8E-AA75-478526ABA894}"/>
              </a:ext>
            </a:extLst>
          </p:cNvPr>
          <p:cNvSpPr>
            <a:spLocks noGrp="1"/>
          </p:cNvSpPr>
          <p:nvPr>
            <p:ph type="subTitle" idx="1"/>
          </p:nvPr>
        </p:nvSpPr>
        <p:spPr>
          <a:xfrm>
            <a:off x="2667001" y="3602038"/>
            <a:ext cx="6857999" cy="953029"/>
          </a:xfrm>
        </p:spPr>
        <p:txBody>
          <a:bodyPr>
            <a:normAutofit/>
          </a:bodyPr>
          <a:lstStyle/>
          <a:p>
            <a:pPr algn="ctr"/>
            <a:r>
              <a:rPr lang="en-US" dirty="0"/>
              <a:t>AKANKSHA PORWAL 202118017</a:t>
            </a:r>
          </a:p>
          <a:p>
            <a:pPr algn="ctr"/>
            <a:r>
              <a:rPr lang="en-US" dirty="0"/>
              <a:t>DIPSHI JAIN 202118018</a:t>
            </a:r>
          </a:p>
        </p:txBody>
      </p:sp>
      <p:sp>
        <p:nvSpPr>
          <p:cNvPr id="38" name="Rectangle 37">
            <a:extLst>
              <a:ext uri="{FF2B5EF4-FFF2-40B4-BE49-F238E27FC236}">
                <a16:creationId xmlns:a16="http://schemas.microsoft.com/office/drawing/2014/main" id="{6B6D540F-1E2F-416F-819F-D8216BC8F3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218587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234DC-99E5-3316-DC97-A053E531F037}"/>
              </a:ext>
            </a:extLst>
          </p:cNvPr>
          <p:cNvSpPr>
            <a:spLocks noGrp="1"/>
          </p:cNvSpPr>
          <p:nvPr>
            <p:ph type="title"/>
          </p:nvPr>
        </p:nvSpPr>
        <p:spPr/>
        <p:txBody>
          <a:bodyPr/>
          <a:lstStyle/>
          <a:p>
            <a:pPr algn="ctr"/>
            <a:r>
              <a:rPr lang="en-IN" b="1" dirty="0"/>
              <a:t>Calculate stats</a:t>
            </a:r>
          </a:p>
        </p:txBody>
      </p:sp>
      <p:sp>
        <p:nvSpPr>
          <p:cNvPr id="3" name="TextBox 2">
            <a:extLst>
              <a:ext uri="{FF2B5EF4-FFF2-40B4-BE49-F238E27FC236}">
                <a16:creationId xmlns:a16="http://schemas.microsoft.com/office/drawing/2014/main" id="{4AACF8F4-E5A4-2139-4E1C-6A589A1801AA}"/>
              </a:ext>
            </a:extLst>
          </p:cNvPr>
          <p:cNvSpPr txBox="1"/>
          <p:nvPr/>
        </p:nvSpPr>
        <p:spPr>
          <a:xfrm>
            <a:off x="1685365" y="1828800"/>
            <a:ext cx="8310282"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t>In calculating stats we have calculated the total number of files each amendment was having, as the data is very large we have considered 200 random files from each amendment.</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Through NER files we have recognized Nouns and counted their frequency.</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Through POS files we have recognized Pronouns and counted their frequency.</a:t>
            </a:r>
            <a:endParaRPr lang="en-IN" sz="2800" dirty="0"/>
          </a:p>
        </p:txBody>
      </p:sp>
    </p:spTree>
    <p:extLst>
      <p:ext uri="{BB962C8B-B14F-4D97-AF65-F5344CB8AC3E}">
        <p14:creationId xmlns:p14="http://schemas.microsoft.com/office/powerpoint/2010/main" val="3157662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511BD-6963-76C2-7D67-5C25071897F4}"/>
              </a:ext>
            </a:extLst>
          </p:cNvPr>
          <p:cNvSpPr>
            <a:spLocks noGrp="1"/>
          </p:cNvSpPr>
          <p:nvPr>
            <p:ph type="title"/>
          </p:nvPr>
        </p:nvSpPr>
        <p:spPr/>
        <p:txBody>
          <a:bodyPr/>
          <a:lstStyle/>
          <a:p>
            <a:pPr algn="ctr"/>
            <a:r>
              <a:rPr lang="en-IN" b="1" dirty="0" err="1"/>
              <a:t>Nominatim</a:t>
            </a:r>
            <a:r>
              <a:rPr lang="en-IN" b="1" dirty="0"/>
              <a:t> </a:t>
            </a:r>
            <a:r>
              <a:rPr lang="en-IN" b="1" dirty="0" err="1"/>
              <a:t>APi</a:t>
            </a:r>
            <a:endParaRPr lang="en-IN" b="1" dirty="0"/>
          </a:p>
        </p:txBody>
      </p:sp>
      <p:sp>
        <p:nvSpPr>
          <p:cNvPr id="3" name="TextBox 2">
            <a:extLst>
              <a:ext uri="{FF2B5EF4-FFF2-40B4-BE49-F238E27FC236}">
                <a16:creationId xmlns:a16="http://schemas.microsoft.com/office/drawing/2014/main" id="{D9A03A58-FB49-78FA-BC25-9A61C11E2678}"/>
              </a:ext>
            </a:extLst>
          </p:cNvPr>
          <p:cNvSpPr txBox="1"/>
          <p:nvPr/>
        </p:nvSpPr>
        <p:spPr>
          <a:xfrm>
            <a:off x="1013012" y="2097088"/>
            <a:ext cx="9583270" cy="4801314"/>
          </a:xfrm>
          <a:prstGeom prst="rect">
            <a:avLst/>
          </a:prstGeom>
          <a:noFill/>
        </p:spPr>
        <p:txBody>
          <a:bodyPr wrap="square" rtlCol="0">
            <a:spAutoFit/>
          </a:bodyPr>
          <a:lstStyle/>
          <a:p>
            <a:r>
              <a:rPr lang="en-US" sz="2400" dirty="0"/>
              <a:t>First, we have scrapped all the location data from The statistics to optimize the processing.</a:t>
            </a:r>
          </a:p>
          <a:p>
            <a:endParaRPr lang="en-US" sz="2400" dirty="0"/>
          </a:p>
          <a:p>
            <a:r>
              <a:rPr lang="en-US" sz="2400" dirty="0"/>
              <a:t>Then we have concatenated statistics for all files for each  folder and give it to the </a:t>
            </a:r>
            <a:r>
              <a:rPr lang="en-US" sz="2400" dirty="0" err="1"/>
              <a:t>nominatim</a:t>
            </a:r>
            <a:r>
              <a:rPr lang="en-US" sz="2400" dirty="0"/>
              <a:t> API.</a:t>
            </a:r>
          </a:p>
          <a:p>
            <a:endParaRPr lang="en-US" sz="2400" dirty="0"/>
          </a:p>
          <a:p>
            <a:r>
              <a:rPr lang="en-US" sz="2400" dirty="0" err="1"/>
              <a:t>Nominatim</a:t>
            </a:r>
            <a:r>
              <a:rPr lang="en-US" sz="2400" dirty="0"/>
              <a:t> API returns detailed datasets for any address with its longitude and latitude it also recognizes the mixed language and it merges multiple names of the same place in one entity. As its longitude and latitudes will be the same.</a:t>
            </a:r>
          </a:p>
          <a:p>
            <a:endParaRPr lang="en-US" sz="2400" dirty="0"/>
          </a:p>
          <a:p>
            <a:r>
              <a:rPr lang="en-US" sz="2400" dirty="0"/>
              <a:t>Then have scrapped frequencies of longitude and latitude.</a:t>
            </a:r>
          </a:p>
          <a:p>
            <a:endParaRPr lang="en-US" dirty="0"/>
          </a:p>
        </p:txBody>
      </p:sp>
    </p:spTree>
    <p:extLst>
      <p:ext uri="{BB962C8B-B14F-4D97-AF65-F5344CB8AC3E}">
        <p14:creationId xmlns:p14="http://schemas.microsoft.com/office/powerpoint/2010/main" val="3956844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E4B934D-9F8E-5A61-9049-50230F2D61D7}"/>
              </a:ext>
            </a:extLst>
          </p:cNvPr>
          <p:cNvSpPr>
            <a:spLocks noGrp="1"/>
          </p:cNvSpPr>
          <p:nvPr>
            <p:ph type="subTitle" idx="1"/>
          </p:nvPr>
        </p:nvSpPr>
        <p:spPr>
          <a:xfrm>
            <a:off x="1921248" y="0"/>
            <a:ext cx="8791575" cy="4755776"/>
          </a:xfrm>
        </p:spPr>
        <p:txBody>
          <a:bodyPr>
            <a:normAutofit/>
          </a:bodyPr>
          <a:lstStyle/>
          <a:p>
            <a:endParaRPr lang="en-US" b="1" dirty="0"/>
          </a:p>
          <a:p>
            <a:pPr algn="ctr"/>
            <a:r>
              <a:rPr lang="en-US" sz="3600" b="1" dirty="0">
                <a:solidFill>
                  <a:schemeClr val="tx1"/>
                </a:solidFill>
              </a:rPr>
              <a:t>Visualization</a:t>
            </a:r>
          </a:p>
          <a:p>
            <a:r>
              <a:rPr lang="en-US" sz="1800" dirty="0">
                <a:solidFill>
                  <a:schemeClr val="tx1"/>
                </a:solidFill>
              </a:rPr>
              <a:t>We have used </a:t>
            </a:r>
            <a:r>
              <a:rPr lang="en-US" sz="1800" dirty="0" err="1">
                <a:solidFill>
                  <a:schemeClr val="tx1"/>
                </a:solidFill>
              </a:rPr>
              <a:t>Plotly</a:t>
            </a:r>
            <a:r>
              <a:rPr lang="en-US" sz="1800" dirty="0">
                <a:solidFill>
                  <a:schemeClr val="tx1"/>
                </a:solidFill>
              </a:rPr>
              <a:t> as it provides an interactive graph and provides high-resolution graphics, we have added a slider to distinguish each amendment from one another and plotted the data according to its longitude and latitudes.</a:t>
            </a:r>
          </a:p>
          <a:p>
            <a:endParaRPr lang="en-US" dirty="0">
              <a:solidFill>
                <a:schemeClr val="tx1"/>
              </a:solidFill>
            </a:endParaRPr>
          </a:p>
          <a:p>
            <a:endParaRPr lang="en-IN" dirty="0"/>
          </a:p>
        </p:txBody>
      </p:sp>
      <p:pic>
        <p:nvPicPr>
          <p:cNvPr id="7" name="Picture 6">
            <a:extLst>
              <a:ext uri="{FF2B5EF4-FFF2-40B4-BE49-F238E27FC236}">
                <a16:creationId xmlns:a16="http://schemas.microsoft.com/office/drawing/2014/main" id="{E5C25658-92EB-12E5-4978-B0339AB40F0F}"/>
              </a:ext>
            </a:extLst>
          </p:cNvPr>
          <p:cNvPicPr>
            <a:picLocks noChangeAspect="1"/>
          </p:cNvPicPr>
          <p:nvPr/>
        </p:nvPicPr>
        <p:blipFill>
          <a:blip r:embed="rId2"/>
          <a:stretch>
            <a:fillRect/>
          </a:stretch>
        </p:blipFill>
        <p:spPr>
          <a:xfrm>
            <a:off x="2018529" y="2622488"/>
            <a:ext cx="8156412" cy="37424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91292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3AB09-220B-D236-E6E2-CBC9732689DE}"/>
              </a:ext>
            </a:extLst>
          </p:cNvPr>
          <p:cNvSpPr>
            <a:spLocks noGrp="1"/>
          </p:cNvSpPr>
          <p:nvPr>
            <p:ph type="title"/>
          </p:nvPr>
        </p:nvSpPr>
        <p:spPr/>
        <p:txBody>
          <a:bodyPr/>
          <a:lstStyle/>
          <a:p>
            <a:pPr algn="ctr"/>
            <a:r>
              <a:rPr lang="en-IN" b="1" dirty="0"/>
              <a:t>FUTURE WORK</a:t>
            </a:r>
          </a:p>
        </p:txBody>
      </p:sp>
      <p:sp>
        <p:nvSpPr>
          <p:cNvPr id="4" name="TextBox 3">
            <a:extLst>
              <a:ext uri="{FF2B5EF4-FFF2-40B4-BE49-F238E27FC236}">
                <a16:creationId xmlns:a16="http://schemas.microsoft.com/office/drawing/2014/main" id="{431CC2A0-C95F-0807-9DE8-96A3CF5A8068}"/>
              </a:ext>
            </a:extLst>
          </p:cNvPr>
          <p:cNvSpPr txBox="1"/>
          <p:nvPr/>
        </p:nvSpPr>
        <p:spPr>
          <a:xfrm flipH="1">
            <a:off x="1381461" y="2097088"/>
            <a:ext cx="9555481"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In the future, we will do an in-depth analysis of each amendment. For now, we are only doing 200 random files from each amendment.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We will analyze according to problems in areas which was mentioned in the amendments and which areas were related</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We will create a dashboard.</a:t>
            </a:r>
            <a:endParaRPr lang="en-IN" sz="2400" dirty="0"/>
          </a:p>
        </p:txBody>
      </p:sp>
    </p:spTree>
    <p:extLst>
      <p:ext uri="{BB962C8B-B14F-4D97-AF65-F5344CB8AC3E}">
        <p14:creationId xmlns:p14="http://schemas.microsoft.com/office/powerpoint/2010/main" val="871200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9467-D86A-4D44-9E01-5796E5BDA396}"/>
              </a:ext>
            </a:extLst>
          </p:cNvPr>
          <p:cNvSpPr>
            <a:spLocks noGrp="1"/>
          </p:cNvSpPr>
          <p:nvPr>
            <p:ph type="title"/>
          </p:nvPr>
        </p:nvSpPr>
        <p:spPr/>
        <p:txBody>
          <a:bodyPr anchor="ctr">
            <a:noAutofit/>
          </a:bodyPr>
          <a:lstStyle/>
          <a:p>
            <a:pPr algn="ctr"/>
            <a:r>
              <a:rPr lang="en-US" sz="5400" dirty="0"/>
              <a:t>Thank YOU!</a:t>
            </a:r>
          </a:p>
        </p:txBody>
      </p:sp>
      <p:pic>
        <p:nvPicPr>
          <p:cNvPr id="6" name="Picture Placeholder 5" descr="Circuit">
            <a:extLst>
              <a:ext uri="{FF2B5EF4-FFF2-40B4-BE49-F238E27FC236}">
                <a16:creationId xmlns:a16="http://schemas.microsoft.com/office/drawing/2014/main" id="{103D88BF-51AE-46F2-8081-A3C506432709}"/>
              </a:ext>
            </a:extLst>
          </p:cNvPr>
          <p:cNvPicPr>
            <a:picLocks noGrp="1" noChangeAspect="1"/>
          </p:cNvPicPr>
          <p:nvPr>
            <p:ph type="pic" idx="1"/>
          </p:nvPr>
        </p:nvPicPr>
        <p:blipFill>
          <a:blip r:embed="rId3" cstate="email">
            <a:extLst>
              <a:ext uri="{28A0092B-C50C-407E-A947-70E740481C1C}">
                <a14:useLocalDpi xmlns:a14="http://schemas.microsoft.com/office/drawing/2010/main"/>
              </a:ext>
            </a:extLst>
          </a:blip>
          <a:srcRect/>
          <a:stretch>
            <a:fillRect/>
          </a:stretch>
        </p:blipFill>
        <p:spPr>
          <a:xfrm>
            <a:off x="1141411" y="783406"/>
            <a:ext cx="9912354" cy="3299778"/>
          </a:xfrm>
        </p:spPr>
      </p:pic>
      <p:sp>
        <p:nvSpPr>
          <p:cNvPr id="4" name="Text Placeholder 3">
            <a:extLst>
              <a:ext uri="{FF2B5EF4-FFF2-40B4-BE49-F238E27FC236}">
                <a16:creationId xmlns:a16="http://schemas.microsoft.com/office/drawing/2014/main" id="{41A79215-653F-4996-95E5-0FD4B247B21F}"/>
              </a:ext>
            </a:extLst>
          </p:cNvPr>
          <p:cNvSpPr>
            <a:spLocks noGrp="1"/>
          </p:cNvSpPr>
          <p:nvPr>
            <p:ph type="body" sz="half" idx="2"/>
          </p:nvPr>
        </p:nvSpPr>
        <p:spPr>
          <a:xfrm>
            <a:off x="1141364" y="5124019"/>
            <a:ext cx="9910859" cy="1325941"/>
          </a:xfrm>
        </p:spPr>
        <p:txBody>
          <a:bodyPr>
            <a:normAutofit fontScale="85000" lnSpcReduction="20000"/>
          </a:bodyPr>
          <a:lstStyle/>
          <a:p>
            <a:pPr algn="ctr"/>
            <a:r>
              <a:rPr lang="en-US" sz="2400" dirty="0"/>
              <a:t>MSc. Data Science Batch</a:t>
            </a:r>
          </a:p>
          <a:p>
            <a:pPr algn="ctr"/>
            <a:r>
              <a:rPr lang="en-US" sz="2400" dirty="0"/>
              <a:t>Sem-II</a:t>
            </a:r>
          </a:p>
          <a:p>
            <a:pPr algn="ctr"/>
            <a:r>
              <a:rPr lang="en-US" sz="2400" dirty="0"/>
              <a:t>2022</a:t>
            </a:r>
          </a:p>
        </p:txBody>
      </p:sp>
    </p:spTree>
    <p:extLst>
      <p:ext uri="{BB962C8B-B14F-4D97-AF65-F5344CB8AC3E}">
        <p14:creationId xmlns:p14="http://schemas.microsoft.com/office/powerpoint/2010/main" val="3906540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340" name="Group 279">
            <a:extLst>
              <a:ext uri="{FF2B5EF4-FFF2-40B4-BE49-F238E27FC236}">
                <a16:creationId xmlns:a16="http://schemas.microsoft.com/office/drawing/2014/main" id="{5FE07634-A83A-4681-9C1D-BC0775F9D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281" name="Rectangle 280">
              <a:extLst>
                <a:ext uri="{FF2B5EF4-FFF2-40B4-BE49-F238E27FC236}">
                  <a16:creationId xmlns:a16="http://schemas.microsoft.com/office/drawing/2014/main" id="{BF62976A-266E-4650-88F2-C16130F3D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2" name="Picture 2">
              <a:extLst>
                <a:ext uri="{FF2B5EF4-FFF2-40B4-BE49-F238E27FC236}">
                  <a16:creationId xmlns:a16="http://schemas.microsoft.com/office/drawing/2014/main" id="{88D9B99B-59C2-481A-A948-F87920A7FE5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grpSp>
        <p:nvGrpSpPr>
          <p:cNvPr id="341" name="Group 283">
            <a:extLst>
              <a:ext uri="{FF2B5EF4-FFF2-40B4-BE49-F238E27FC236}">
                <a16:creationId xmlns:a16="http://schemas.microsoft.com/office/drawing/2014/main" id="{A2E1FE48-FA7B-4262-B922-041542931D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285" name="Rectangle 284">
              <a:extLst>
                <a:ext uri="{FF2B5EF4-FFF2-40B4-BE49-F238E27FC236}">
                  <a16:creationId xmlns:a16="http://schemas.microsoft.com/office/drawing/2014/main" id="{F2E644B1-8F72-4AC4-89F1-EB3A027341E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86" name="Freeform 6">
              <a:extLst>
                <a:ext uri="{FF2B5EF4-FFF2-40B4-BE49-F238E27FC236}">
                  <a16:creationId xmlns:a16="http://schemas.microsoft.com/office/drawing/2014/main" id="{1781B8E8-8A26-4FFB-BE0C-7C0C644F7C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7" name="Freeform 7">
              <a:extLst>
                <a:ext uri="{FF2B5EF4-FFF2-40B4-BE49-F238E27FC236}">
                  <a16:creationId xmlns:a16="http://schemas.microsoft.com/office/drawing/2014/main" id="{4109D997-E9DF-4429-A643-3E691E2B70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8" name="Rectangle 287">
              <a:extLst>
                <a:ext uri="{FF2B5EF4-FFF2-40B4-BE49-F238E27FC236}">
                  <a16:creationId xmlns:a16="http://schemas.microsoft.com/office/drawing/2014/main" id="{B392695A-F131-4C51-B689-3F4D5B1A2F1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89" name="Freeform 9">
              <a:extLst>
                <a:ext uri="{FF2B5EF4-FFF2-40B4-BE49-F238E27FC236}">
                  <a16:creationId xmlns:a16="http://schemas.microsoft.com/office/drawing/2014/main" id="{8218EC3E-07D0-417A-B0A8-057F825EF7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0" name="Freeform 10">
              <a:extLst>
                <a:ext uri="{FF2B5EF4-FFF2-40B4-BE49-F238E27FC236}">
                  <a16:creationId xmlns:a16="http://schemas.microsoft.com/office/drawing/2014/main" id="{B036399E-7675-47B6-A645-242946879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1" name="Freeform 11">
              <a:extLst>
                <a:ext uri="{FF2B5EF4-FFF2-40B4-BE49-F238E27FC236}">
                  <a16:creationId xmlns:a16="http://schemas.microsoft.com/office/drawing/2014/main" id="{C44A0438-B8A4-43B3-B17C-B919FCD92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2" name="Freeform 12">
              <a:extLst>
                <a:ext uri="{FF2B5EF4-FFF2-40B4-BE49-F238E27FC236}">
                  <a16:creationId xmlns:a16="http://schemas.microsoft.com/office/drawing/2014/main" id="{ABC7257F-6F64-4B81-BDA7-7C232BCBA2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3" name="Freeform 13">
              <a:extLst>
                <a:ext uri="{FF2B5EF4-FFF2-40B4-BE49-F238E27FC236}">
                  <a16:creationId xmlns:a16="http://schemas.microsoft.com/office/drawing/2014/main" id="{72DD7E92-F033-480C-A220-63CE422C3A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4" name="Freeform 14">
              <a:extLst>
                <a:ext uri="{FF2B5EF4-FFF2-40B4-BE49-F238E27FC236}">
                  <a16:creationId xmlns:a16="http://schemas.microsoft.com/office/drawing/2014/main" id="{444A9AC9-463E-45E7-A818-13F664F7C0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5" name="Freeform 15">
              <a:extLst>
                <a:ext uri="{FF2B5EF4-FFF2-40B4-BE49-F238E27FC236}">
                  <a16:creationId xmlns:a16="http://schemas.microsoft.com/office/drawing/2014/main" id="{6CCE9BBE-5DE3-4991-80CA-DFEB928673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6" name="Freeform 16">
              <a:extLst>
                <a:ext uri="{FF2B5EF4-FFF2-40B4-BE49-F238E27FC236}">
                  <a16:creationId xmlns:a16="http://schemas.microsoft.com/office/drawing/2014/main" id="{3180F6DF-A13F-491C-BF97-B206E3E7B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7" name="Freeform 17">
              <a:extLst>
                <a:ext uri="{FF2B5EF4-FFF2-40B4-BE49-F238E27FC236}">
                  <a16:creationId xmlns:a16="http://schemas.microsoft.com/office/drawing/2014/main" id="{CAD0E44C-73C8-42BB-ADA8-2BA6B3082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8" name="Freeform 18">
              <a:extLst>
                <a:ext uri="{FF2B5EF4-FFF2-40B4-BE49-F238E27FC236}">
                  <a16:creationId xmlns:a16="http://schemas.microsoft.com/office/drawing/2014/main" id="{436EC43E-A70D-4E5C-B275-35CA8E93C1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9" name="Freeform 19">
              <a:extLst>
                <a:ext uri="{FF2B5EF4-FFF2-40B4-BE49-F238E27FC236}">
                  <a16:creationId xmlns:a16="http://schemas.microsoft.com/office/drawing/2014/main" id="{ADE7E5B6-2E2A-4F56-9E90-F8613E6D1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0" name="Freeform 20">
              <a:extLst>
                <a:ext uri="{FF2B5EF4-FFF2-40B4-BE49-F238E27FC236}">
                  <a16:creationId xmlns:a16="http://schemas.microsoft.com/office/drawing/2014/main" id="{86B9E49B-AE8D-47E0-BACC-A6D0AC3AB2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1" name="Freeform 21">
              <a:extLst>
                <a:ext uri="{FF2B5EF4-FFF2-40B4-BE49-F238E27FC236}">
                  <a16:creationId xmlns:a16="http://schemas.microsoft.com/office/drawing/2014/main" id="{2EB961AF-CD61-41BA-B0B2-0741A5ED6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2" name="Freeform 22">
              <a:extLst>
                <a:ext uri="{FF2B5EF4-FFF2-40B4-BE49-F238E27FC236}">
                  <a16:creationId xmlns:a16="http://schemas.microsoft.com/office/drawing/2014/main" id="{DC42BDA1-810A-4135-B3B1-B3161D372A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3" name="Freeform 23">
              <a:extLst>
                <a:ext uri="{FF2B5EF4-FFF2-40B4-BE49-F238E27FC236}">
                  <a16:creationId xmlns:a16="http://schemas.microsoft.com/office/drawing/2014/main" id="{FA51FCA8-FCF4-4116-8CB2-5C539E37F4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4" name="Freeform 24">
              <a:extLst>
                <a:ext uri="{FF2B5EF4-FFF2-40B4-BE49-F238E27FC236}">
                  <a16:creationId xmlns:a16="http://schemas.microsoft.com/office/drawing/2014/main" id="{F2850A10-CDBC-462A-8CB7-0258746834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5" name="Freeform 25">
              <a:extLst>
                <a:ext uri="{FF2B5EF4-FFF2-40B4-BE49-F238E27FC236}">
                  <a16:creationId xmlns:a16="http://schemas.microsoft.com/office/drawing/2014/main" id="{738A37B9-77C2-4464-BF1F-2AF25A0D29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6" name="Freeform 26">
              <a:extLst>
                <a:ext uri="{FF2B5EF4-FFF2-40B4-BE49-F238E27FC236}">
                  <a16:creationId xmlns:a16="http://schemas.microsoft.com/office/drawing/2014/main" id="{89026C8B-A162-4523-A51B-9F1200BC60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7" name="Freeform 27">
              <a:extLst>
                <a:ext uri="{FF2B5EF4-FFF2-40B4-BE49-F238E27FC236}">
                  <a16:creationId xmlns:a16="http://schemas.microsoft.com/office/drawing/2014/main" id="{5B76BC40-1FA2-477D-B2C2-4763577DB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8" name="Freeform 28">
              <a:extLst>
                <a:ext uri="{FF2B5EF4-FFF2-40B4-BE49-F238E27FC236}">
                  <a16:creationId xmlns:a16="http://schemas.microsoft.com/office/drawing/2014/main" id="{6BC68EAA-2809-4AE4-80C1-2555CEF73D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9" name="Freeform 29">
              <a:extLst>
                <a:ext uri="{FF2B5EF4-FFF2-40B4-BE49-F238E27FC236}">
                  <a16:creationId xmlns:a16="http://schemas.microsoft.com/office/drawing/2014/main" id="{FE709D1B-0541-4414-9E87-CF7D6918C1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0" name="Freeform 30">
              <a:extLst>
                <a:ext uri="{FF2B5EF4-FFF2-40B4-BE49-F238E27FC236}">
                  <a16:creationId xmlns:a16="http://schemas.microsoft.com/office/drawing/2014/main" id="{33BCB888-11B8-4D01-BCDA-59BBA28DC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1" name="Freeform 31">
              <a:extLst>
                <a:ext uri="{FF2B5EF4-FFF2-40B4-BE49-F238E27FC236}">
                  <a16:creationId xmlns:a16="http://schemas.microsoft.com/office/drawing/2014/main" id="{28E5CE3E-C11A-4CF7-82BF-37D1221D4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2" name="Freeform 32">
              <a:extLst>
                <a:ext uri="{FF2B5EF4-FFF2-40B4-BE49-F238E27FC236}">
                  <a16:creationId xmlns:a16="http://schemas.microsoft.com/office/drawing/2014/main" id="{55284FC3-21FB-4FA7-B695-2D6A9CEF73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3" name="Rectangle 312">
              <a:extLst>
                <a:ext uri="{FF2B5EF4-FFF2-40B4-BE49-F238E27FC236}">
                  <a16:creationId xmlns:a16="http://schemas.microsoft.com/office/drawing/2014/main" id="{13DA6B78-00DE-4E55-9124-EFD72519BB9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314" name="Freeform 34">
              <a:extLst>
                <a:ext uri="{FF2B5EF4-FFF2-40B4-BE49-F238E27FC236}">
                  <a16:creationId xmlns:a16="http://schemas.microsoft.com/office/drawing/2014/main" id="{D4602B0F-2844-48BE-9B4A-0366AC9045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5" name="Freeform 35">
              <a:extLst>
                <a:ext uri="{FF2B5EF4-FFF2-40B4-BE49-F238E27FC236}">
                  <a16:creationId xmlns:a16="http://schemas.microsoft.com/office/drawing/2014/main" id="{E31E05BB-6004-474D-9900-D990378FD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6" name="Freeform 36">
              <a:extLst>
                <a:ext uri="{FF2B5EF4-FFF2-40B4-BE49-F238E27FC236}">
                  <a16:creationId xmlns:a16="http://schemas.microsoft.com/office/drawing/2014/main" id="{00BD01ED-F65D-4601-A77D-508E960E0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7" name="Freeform 37">
              <a:extLst>
                <a:ext uri="{FF2B5EF4-FFF2-40B4-BE49-F238E27FC236}">
                  <a16:creationId xmlns:a16="http://schemas.microsoft.com/office/drawing/2014/main" id="{FD307CAE-789C-4E80-B6F1-9858A3ABA3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8" name="Freeform 38">
              <a:extLst>
                <a:ext uri="{FF2B5EF4-FFF2-40B4-BE49-F238E27FC236}">
                  <a16:creationId xmlns:a16="http://schemas.microsoft.com/office/drawing/2014/main" id="{94B97B29-709E-4E24-B2FA-EF84AA12D2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9" name="Freeform 39">
              <a:extLst>
                <a:ext uri="{FF2B5EF4-FFF2-40B4-BE49-F238E27FC236}">
                  <a16:creationId xmlns:a16="http://schemas.microsoft.com/office/drawing/2014/main" id="{C05D52B9-1FA2-4E7C-8229-B09811A90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0" name="Freeform 40">
              <a:extLst>
                <a:ext uri="{FF2B5EF4-FFF2-40B4-BE49-F238E27FC236}">
                  <a16:creationId xmlns:a16="http://schemas.microsoft.com/office/drawing/2014/main" id="{CC0A5575-2FB9-440F-B9A8-E0DDE1C37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1" name="Freeform 41">
              <a:extLst>
                <a:ext uri="{FF2B5EF4-FFF2-40B4-BE49-F238E27FC236}">
                  <a16:creationId xmlns:a16="http://schemas.microsoft.com/office/drawing/2014/main" id="{AFFCC88F-01DF-4DE1-8CD5-88631E3091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2" name="Freeform 42">
              <a:extLst>
                <a:ext uri="{FF2B5EF4-FFF2-40B4-BE49-F238E27FC236}">
                  <a16:creationId xmlns:a16="http://schemas.microsoft.com/office/drawing/2014/main" id="{33EEC40B-E2CD-4BAC-94D6-85B7071422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3" name="Freeform 43">
              <a:extLst>
                <a:ext uri="{FF2B5EF4-FFF2-40B4-BE49-F238E27FC236}">
                  <a16:creationId xmlns:a16="http://schemas.microsoft.com/office/drawing/2014/main" id="{3E0E9643-5C60-4933-BB1B-9A09057E7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4" name="Freeform 44">
              <a:extLst>
                <a:ext uri="{FF2B5EF4-FFF2-40B4-BE49-F238E27FC236}">
                  <a16:creationId xmlns:a16="http://schemas.microsoft.com/office/drawing/2014/main" id="{94F86E92-9EC7-437C-946B-31E7C1C477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5" name="Rectangle 324">
              <a:extLst>
                <a:ext uri="{FF2B5EF4-FFF2-40B4-BE49-F238E27FC236}">
                  <a16:creationId xmlns:a16="http://schemas.microsoft.com/office/drawing/2014/main" id="{BE9A51BE-C514-46B5-ABA6-7E7C878F8E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326" name="Freeform 46">
              <a:extLst>
                <a:ext uri="{FF2B5EF4-FFF2-40B4-BE49-F238E27FC236}">
                  <a16:creationId xmlns:a16="http://schemas.microsoft.com/office/drawing/2014/main" id="{8B255447-F0E9-4D96-A4B0-F9EDDE58A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7" name="Freeform 47">
              <a:extLst>
                <a:ext uri="{FF2B5EF4-FFF2-40B4-BE49-F238E27FC236}">
                  <a16:creationId xmlns:a16="http://schemas.microsoft.com/office/drawing/2014/main" id="{AFAC5F3A-3BE7-489E-A848-498B9995F1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8" name="Freeform 48">
              <a:extLst>
                <a:ext uri="{FF2B5EF4-FFF2-40B4-BE49-F238E27FC236}">
                  <a16:creationId xmlns:a16="http://schemas.microsoft.com/office/drawing/2014/main" id="{A974E7AA-5EF3-4817-B0AE-4C1A784EE9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9" name="Freeform 49">
              <a:extLst>
                <a:ext uri="{FF2B5EF4-FFF2-40B4-BE49-F238E27FC236}">
                  <a16:creationId xmlns:a16="http://schemas.microsoft.com/office/drawing/2014/main" id="{8AA54AC1-3E87-49C0-A594-87829A2CFF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0" name="Freeform 50">
              <a:extLst>
                <a:ext uri="{FF2B5EF4-FFF2-40B4-BE49-F238E27FC236}">
                  <a16:creationId xmlns:a16="http://schemas.microsoft.com/office/drawing/2014/main" id="{CC237789-73BC-4BD9-BFE8-1325FA4B52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1" name="Freeform 51">
              <a:extLst>
                <a:ext uri="{FF2B5EF4-FFF2-40B4-BE49-F238E27FC236}">
                  <a16:creationId xmlns:a16="http://schemas.microsoft.com/office/drawing/2014/main" id="{DCF4052D-CF62-47DC-991E-49D0BA908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2" name="Freeform 52">
              <a:extLst>
                <a:ext uri="{FF2B5EF4-FFF2-40B4-BE49-F238E27FC236}">
                  <a16:creationId xmlns:a16="http://schemas.microsoft.com/office/drawing/2014/main" id="{2ABD9104-C938-44F2-8622-8407A2593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3" name="Freeform 53">
              <a:extLst>
                <a:ext uri="{FF2B5EF4-FFF2-40B4-BE49-F238E27FC236}">
                  <a16:creationId xmlns:a16="http://schemas.microsoft.com/office/drawing/2014/main" id="{4AA18F60-3E86-4A5A-B82E-A79183ED36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4" name="Freeform 54">
              <a:extLst>
                <a:ext uri="{FF2B5EF4-FFF2-40B4-BE49-F238E27FC236}">
                  <a16:creationId xmlns:a16="http://schemas.microsoft.com/office/drawing/2014/main" id="{0F34C941-6196-4937-99E5-14AAD23F28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5" name="Freeform 55">
              <a:extLst>
                <a:ext uri="{FF2B5EF4-FFF2-40B4-BE49-F238E27FC236}">
                  <a16:creationId xmlns:a16="http://schemas.microsoft.com/office/drawing/2014/main" id="{60DB8A6C-23D7-4A88-BDCE-8FEC86A12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6" name="Freeform 56">
              <a:extLst>
                <a:ext uri="{FF2B5EF4-FFF2-40B4-BE49-F238E27FC236}">
                  <a16:creationId xmlns:a16="http://schemas.microsoft.com/office/drawing/2014/main" id="{29F5F702-AEE6-4633-BB20-7A15C3A31F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7" name="Freeform 57">
              <a:extLst>
                <a:ext uri="{FF2B5EF4-FFF2-40B4-BE49-F238E27FC236}">
                  <a16:creationId xmlns:a16="http://schemas.microsoft.com/office/drawing/2014/main" id="{F30C7A45-6890-4EA5-9F6B-E2AB4D04C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8" name="Freeform 58">
              <a:extLst>
                <a:ext uri="{FF2B5EF4-FFF2-40B4-BE49-F238E27FC236}">
                  <a16:creationId xmlns:a16="http://schemas.microsoft.com/office/drawing/2014/main" id="{F31A7373-F68A-485D-95DC-B53ACC7B5F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aphicFrame>
        <p:nvGraphicFramePr>
          <p:cNvPr id="200" name="Content Placeholder 2" descr="Smart Art">
            <a:extLst>
              <a:ext uri="{FF2B5EF4-FFF2-40B4-BE49-F238E27FC236}">
                <a16:creationId xmlns:a16="http://schemas.microsoft.com/office/drawing/2014/main" id="{C7094B13-F699-4785-845B-4DB18710A2F8}"/>
              </a:ext>
            </a:extLst>
          </p:cNvPr>
          <p:cNvGraphicFramePr>
            <a:graphicFrameLocks noGrp="1"/>
          </p:cNvGraphicFramePr>
          <p:nvPr>
            <p:ph idx="1"/>
            <p:extLst>
              <p:ext uri="{D42A27DB-BD31-4B8C-83A1-F6EECF244321}">
                <p14:modId xmlns:p14="http://schemas.microsoft.com/office/powerpoint/2010/main" val="1364852395"/>
              </p:ext>
            </p:extLst>
          </p:nvPr>
        </p:nvGraphicFramePr>
        <p:xfrm>
          <a:off x="8017906" y="9525"/>
          <a:ext cx="3084892" cy="35417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4" name="Picture 3">
            <a:extLst>
              <a:ext uri="{FF2B5EF4-FFF2-40B4-BE49-F238E27FC236}">
                <a16:creationId xmlns:a16="http://schemas.microsoft.com/office/drawing/2014/main" id="{33A54A80-125D-E31D-745E-1E4778CC468D}"/>
              </a:ext>
            </a:extLst>
          </p:cNvPr>
          <p:cNvPicPr>
            <a:picLocks noChangeAspect="1"/>
          </p:cNvPicPr>
          <p:nvPr/>
        </p:nvPicPr>
        <p:blipFill>
          <a:blip r:embed="rId10"/>
          <a:stretch>
            <a:fillRect/>
          </a:stretch>
        </p:blipFill>
        <p:spPr>
          <a:xfrm>
            <a:off x="-2" y="-9527"/>
            <a:ext cx="7467602" cy="6858001"/>
          </a:xfrm>
          <a:prstGeom prst="rect">
            <a:avLst/>
          </a:prstGeom>
        </p:spPr>
      </p:pic>
      <p:sp>
        <p:nvSpPr>
          <p:cNvPr id="63" name="Rectangle: Rounded Corners 62">
            <a:extLst>
              <a:ext uri="{FF2B5EF4-FFF2-40B4-BE49-F238E27FC236}">
                <a16:creationId xmlns:a16="http://schemas.microsoft.com/office/drawing/2014/main" id="{643757D8-19F7-1C63-FE9A-B8A06E4A1F3C}"/>
              </a:ext>
            </a:extLst>
          </p:cNvPr>
          <p:cNvSpPr/>
          <p:nvPr/>
        </p:nvSpPr>
        <p:spPr>
          <a:xfrm>
            <a:off x="7919343" y="3647048"/>
            <a:ext cx="3084892" cy="742824"/>
          </a:xfrm>
          <a:prstGeom prst="roundRect">
            <a:avLst>
              <a:gd name="adj" fmla="val 10000"/>
            </a:avLst>
          </a:prstGeom>
          <a:scene3d>
            <a:camera prst="orthographicFront"/>
            <a:lightRig rig="chilly" dir="t"/>
          </a:scene3d>
          <a:sp3d z="-12700" extrusionH="1700" prstMaterial="translucentPowder">
            <a:bevelT w="25400" h="6350" prst="softRound"/>
            <a:bevelB w="0" h="0" prst="convex"/>
          </a:sp3d>
        </p:spPr>
        <p:style>
          <a:lnRef idx="0">
            <a:schemeClr val="lt1">
              <a:alpha val="0"/>
              <a:hueOff val="0"/>
              <a:satOff val="0"/>
              <a:lumOff val="0"/>
              <a:alphaOff val="0"/>
            </a:schemeClr>
          </a:lnRef>
          <a:fillRef idx="1">
            <a:schemeClr val="accent5">
              <a:hueOff val="4261045"/>
              <a:satOff val="-28207"/>
              <a:lumOff val="-4902"/>
              <a:alphaOff val="0"/>
            </a:schemeClr>
          </a:fillRef>
          <a:effectRef idx="0">
            <a:schemeClr val="accent5">
              <a:hueOff val="4261045"/>
              <a:satOff val="-28207"/>
              <a:lumOff val="-4902"/>
              <a:alphaOff val="0"/>
            </a:schemeClr>
          </a:effectRef>
          <a:fontRef idx="minor"/>
        </p:style>
        <p:txBody>
          <a:bodyPr/>
          <a:lstStyle/>
          <a:p>
            <a:pPr algn="ctr"/>
            <a:r>
              <a:rPr lang="en-IN" sz="2000" dirty="0">
                <a:solidFill>
                  <a:schemeClr val="bg1"/>
                </a:solidFill>
              </a:rPr>
              <a:t>    NER(Named-Entity-Recognition)</a:t>
            </a:r>
          </a:p>
        </p:txBody>
      </p:sp>
      <p:sp>
        <p:nvSpPr>
          <p:cNvPr id="64" name="Rectangle: Rounded Corners 63">
            <a:extLst>
              <a:ext uri="{FF2B5EF4-FFF2-40B4-BE49-F238E27FC236}">
                <a16:creationId xmlns:a16="http://schemas.microsoft.com/office/drawing/2014/main" id="{8BC0C4AA-CE8C-80F1-4AAD-0658A0975F3C}"/>
              </a:ext>
            </a:extLst>
          </p:cNvPr>
          <p:cNvSpPr/>
          <p:nvPr/>
        </p:nvSpPr>
        <p:spPr>
          <a:xfrm>
            <a:off x="7919343" y="4461795"/>
            <a:ext cx="3084892" cy="742824"/>
          </a:xfrm>
          <a:prstGeom prst="roundRect">
            <a:avLst>
              <a:gd name="adj" fmla="val 10000"/>
            </a:avLst>
          </a:prstGeom>
          <a:scene3d>
            <a:camera prst="orthographicFront"/>
            <a:lightRig rig="chilly" dir="t"/>
          </a:scene3d>
          <a:sp3d z="-12700" extrusionH="1700" prstMaterial="translucentPowder">
            <a:bevelT w="25400" h="6350" prst="softRound"/>
            <a:bevelB w="0" h="0" prst="convex"/>
          </a:sp3d>
        </p:spPr>
        <p:style>
          <a:lnRef idx="0">
            <a:schemeClr val="lt1">
              <a:alpha val="0"/>
              <a:hueOff val="0"/>
              <a:satOff val="0"/>
              <a:lumOff val="0"/>
              <a:alphaOff val="0"/>
            </a:schemeClr>
          </a:lnRef>
          <a:fillRef idx="1">
            <a:schemeClr val="accent5">
              <a:hueOff val="1420348"/>
              <a:satOff val="-9402"/>
              <a:lumOff val="-1634"/>
              <a:alphaOff val="0"/>
            </a:schemeClr>
          </a:fillRef>
          <a:effectRef idx="0">
            <a:schemeClr val="accent5">
              <a:hueOff val="1420348"/>
              <a:satOff val="-9402"/>
              <a:lumOff val="-1634"/>
              <a:alphaOff val="0"/>
            </a:schemeClr>
          </a:effectRef>
          <a:fontRef idx="minor"/>
        </p:style>
        <p:txBody>
          <a:bodyPr/>
          <a:lstStyle/>
          <a:p>
            <a:pPr algn="ctr"/>
            <a:r>
              <a:rPr lang="en-IN" sz="2000" dirty="0">
                <a:solidFill>
                  <a:schemeClr val="bg1"/>
                </a:solidFill>
              </a:rPr>
              <a:t>       POS(Part-of-Speech tagging)</a:t>
            </a:r>
            <a:endParaRPr lang="en-IN" dirty="0">
              <a:solidFill>
                <a:schemeClr val="bg1"/>
              </a:solidFill>
            </a:endParaRPr>
          </a:p>
        </p:txBody>
      </p:sp>
      <p:sp>
        <p:nvSpPr>
          <p:cNvPr id="65" name="Rectangle 64" descr="Processor">
            <a:extLst>
              <a:ext uri="{FF2B5EF4-FFF2-40B4-BE49-F238E27FC236}">
                <a16:creationId xmlns:a16="http://schemas.microsoft.com/office/drawing/2014/main" id="{78220FE3-AF75-75FE-F31A-CB9E8630D4AC}"/>
              </a:ext>
            </a:extLst>
          </p:cNvPr>
          <p:cNvSpPr/>
          <p:nvPr/>
        </p:nvSpPr>
        <p:spPr>
          <a:xfrm>
            <a:off x="8017906" y="3827552"/>
            <a:ext cx="408553" cy="408553"/>
          </a:xfrm>
          <a:prstGeom prst="rect">
            <a:avLst/>
          </a:prstGeom>
          <a: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scene3d>
            <a:camera prst="orthographicFront"/>
            <a:lightRig rig="chilly" dir="t"/>
          </a:scene3d>
          <a:sp3d prstMaterial="translucentPowder">
            <a:bevelT w="127000" h="25400" prst="softRound"/>
          </a:sp3d>
        </p:spPr>
        <p:style>
          <a:lnRef idx="0">
            <a:schemeClr val="lt1">
              <a:alpha val="0"/>
              <a:hueOff val="0"/>
              <a:satOff val="0"/>
              <a:lumOff val="0"/>
              <a:alphaOff val="0"/>
            </a:schemeClr>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66" name="Rectangle 65" descr="Cloud Computing">
            <a:extLst>
              <a:ext uri="{FF2B5EF4-FFF2-40B4-BE49-F238E27FC236}">
                <a16:creationId xmlns:a16="http://schemas.microsoft.com/office/drawing/2014/main" id="{8F3F142E-2A52-6227-E31A-630009F9B318}"/>
              </a:ext>
            </a:extLst>
          </p:cNvPr>
          <p:cNvSpPr/>
          <p:nvPr/>
        </p:nvSpPr>
        <p:spPr>
          <a:xfrm>
            <a:off x="8020329" y="4671266"/>
            <a:ext cx="408553" cy="408553"/>
          </a:xfrm>
          <a:prstGeom prst="rect">
            <a:avLst/>
          </a:prstGeom>
          <a: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scene3d>
            <a:camera prst="orthographicFront"/>
            <a:lightRig rig="chilly" dir="t"/>
          </a:scene3d>
          <a:sp3d prstMaterial="translucentPowder">
            <a:bevelT w="127000" h="25400" prst="softRound"/>
          </a:sp3d>
        </p:spPr>
        <p:style>
          <a:lnRef idx="0">
            <a:schemeClr val="lt1">
              <a:alpha val="0"/>
              <a:hueOff val="0"/>
              <a:satOff val="0"/>
              <a:lumOff val="0"/>
              <a:alphaOff val="0"/>
            </a:schemeClr>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IN" dirty="0"/>
          </a:p>
        </p:txBody>
      </p:sp>
      <p:sp>
        <p:nvSpPr>
          <p:cNvPr id="67" name="Rectangle: Rounded Corners 66">
            <a:extLst>
              <a:ext uri="{FF2B5EF4-FFF2-40B4-BE49-F238E27FC236}">
                <a16:creationId xmlns:a16="http://schemas.microsoft.com/office/drawing/2014/main" id="{EE52DF26-9C21-AF61-A39A-FC45BA236B51}"/>
              </a:ext>
            </a:extLst>
          </p:cNvPr>
          <p:cNvSpPr/>
          <p:nvPr/>
        </p:nvSpPr>
        <p:spPr>
          <a:xfrm>
            <a:off x="7935361" y="5296181"/>
            <a:ext cx="3084892" cy="742824"/>
          </a:xfrm>
          <a:prstGeom prst="roundRect">
            <a:avLst>
              <a:gd name="adj" fmla="val 10000"/>
            </a:avLst>
          </a:prstGeom>
          <a:scene3d>
            <a:camera prst="orthographicFront"/>
            <a:lightRig rig="chilly" dir="t"/>
          </a:scene3d>
          <a:sp3d z="-12700" extrusionH="1700" prstMaterial="translucentPowder">
            <a:bevelT w="25400" h="6350" prst="softRound"/>
            <a:bevelB w="0" h="0" prst="convex"/>
          </a:sp3d>
        </p:spPr>
        <p:style>
          <a:lnRef idx="0">
            <a:schemeClr val="lt1">
              <a:alpha val="0"/>
              <a:hueOff val="0"/>
              <a:satOff val="0"/>
              <a:lumOff val="0"/>
              <a:alphaOff val="0"/>
            </a:schemeClr>
          </a:lnRef>
          <a:fillRef idx="1">
            <a:schemeClr val="accent5">
              <a:hueOff val="1420348"/>
              <a:satOff val="-9402"/>
              <a:lumOff val="-1634"/>
              <a:alphaOff val="0"/>
            </a:schemeClr>
          </a:fillRef>
          <a:effectRef idx="0">
            <a:schemeClr val="accent5">
              <a:hueOff val="1420348"/>
              <a:satOff val="-9402"/>
              <a:lumOff val="-1634"/>
              <a:alphaOff val="0"/>
            </a:schemeClr>
          </a:effectRef>
          <a:fontRef idx="minor"/>
        </p:style>
        <p:txBody>
          <a:bodyPr/>
          <a:lstStyle/>
          <a:p>
            <a:pPr algn="ctr"/>
            <a:r>
              <a:rPr lang="en-IN" sz="2000" dirty="0">
                <a:solidFill>
                  <a:schemeClr val="bg1"/>
                </a:solidFill>
              </a:rPr>
              <a:t>       Calculate Stats </a:t>
            </a:r>
            <a:endParaRPr lang="en-IN" dirty="0">
              <a:solidFill>
                <a:schemeClr val="bg1"/>
              </a:solidFill>
            </a:endParaRPr>
          </a:p>
        </p:txBody>
      </p:sp>
      <p:sp>
        <p:nvSpPr>
          <p:cNvPr id="68" name="Rectangle: Rounded Corners 67">
            <a:extLst>
              <a:ext uri="{FF2B5EF4-FFF2-40B4-BE49-F238E27FC236}">
                <a16:creationId xmlns:a16="http://schemas.microsoft.com/office/drawing/2014/main" id="{70CF7A71-9DCB-DDF3-6AB7-FB1F7FE2BB3C}"/>
              </a:ext>
            </a:extLst>
          </p:cNvPr>
          <p:cNvSpPr/>
          <p:nvPr/>
        </p:nvSpPr>
        <p:spPr>
          <a:xfrm>
            <a:off x="7935361" y="6112567"/>
            <a:ext cx="3084892" cy="742824"/>
          </a:xfrm>
          <a:prstGeom prst="roundRect">
            <a:avLst>
              <a:gd name="adj" fmla="val 10000"/>
            </a:avLst>
          </a:prstGeom>
          <a:scene3d>
            <a:camera prst="orthographicFront"/>
            <a:lightRig rig="chilly" dir="t"/>
          </a:scene3d>
          <a:sp3d z="-12700" extrusionH="1700" prstMaterial="translucentPowder">
            <a:bevelT w="25400" h="6350" prst="softRound"/>
            <a:bevelB w="0" h="0" prst="convex"/>
          </a:sp3d>
        </p:spPr>
        <p:style>
          <a:lnRef idx="0">
            <a:schemeClr val="lt1">
              <a:alpha val="0"/>
              <a:hueOff val="0"/>
              <a:satOff val="0"/>
              <a:lumOff val="0"/>
              <a:alphaOff val="0"/>
            </a:schemeClr>
          </a:lnRef>
          <a:fillRef idx="1">
            <a:schemeClr val="accent5">
              <a:hueOff val="1420348"/>
              <a:satOff val="-9402"/>
              <a:lumOff val="-1634"/>
              <a:alphaOff val="0"/>
            </a:schemeClr>
          </a:fillRef>
          <a:effectRef idx="0">
            <a:schemeClr val="accent5">
              <a:hueOff val="1420348"/>
              <a:satOff val="-9402"/>
              <a:lumOff val="-1634"/>
              <a:alphaOff val="0"/>
            </a:schemeClr>
          </a:effectRef>
          <a:fontRef idx="minor"/>
        </p:style>
        <p:txBody>
          <a:bodyPr/>
          <a:lstStyle/>
          <a:p>
            <a:pPr algn="ctr"/>
            <a:r>
              <a:rPr lang="en-IN" sz="2000" dirty="0" err="1">
                <a:solidFill>
                  <a:schemeClr val="bg1"/>
                </a:solidFill>
              </a:rPr>
              <a:t>Nominatim</a:t>
            </a:r>
            <a:r>
              <a:rPr lang="en-IN" sz="2000" dirty="0">
                <a:solidFill>
                  <a:schemeClr val="bg1"/>
                </a:solidFill>
              </a:rPr>
              <a:t> API </a:t>
            </a:r>
            <a:endParaRPr lang="en-IN" dirty="0">
              <a:solidFill>
                <a:schemeClr val="bg1"/>
              </a:solidFill>
            </a:endParaRPr>
          </a:p>
        </p:txBody>
      </p:sp>
      <p:sp>
        <p:nvSpPr>
          <p:cNvPr id="69" name="Rectangle 68" descr="Server">
            <a:extLst>
              <a:ext uri="{FF2B5EF4-FFF2-40B4-BE49-F238E27FC236}">
                <a16:creationId xmlns:a16="http://schemas.microsoft.com/office/drawing/2014/main" id="{A3A3D9F9-E1BB-3484-2901-446BD9D2B2DE}"/>
              </a:ext>
            </a:extLst>
          </p:cNvPr>
          <p:cNvSpPr/>
          <p:nvPr/>
        </p:nvSpPr>
        <p:spPr>
          <a:xfrm>
            <a:off x="8017906" y="5413375"/>
            <a:ext cx="408553" cy="408553"/>
          </a:xfrm>
          <a:prstGeom prst="rect">
            <a:avLst/>
          </a:prstGeom>
          <a: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scene3d>
            <a:camera prst="orthographicFront"/>
            <a:lightRig rig="chilly" dir="t"/>
          </a:scene3d>
          <a:sp3d prstMaterial="translucentPowder">
            <a:bevelT w="127000" h="25400" prst="softRound"/>
          </a:sp3d>
        </p:spPr>
        <p:style>
          <a:lnRef idx="0">
            <a:schemeClr val="lt1">
              <a:alpha val="0"/>
              <a:hueOff val="0"/>
              <a:satOff val="0"/>
              <a:lumOff val="0"/>
              <a:alphaOff val="0"/>
            </a:schemeClr>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70" name="Rectangle 69" descr="Cloud Computing">
            <a:extLst>
              <a:ext uri="{FF2B5EF4-FFF2-40B4-BE49-F238E27FC236}">
                <a16:creationId xmlns:a16="http://schemas.microsoft.com/office/drawing/2014/main" id="{29CB12DA-5CE1-E287-DF88-8C00B38141EC}"/>
              </a:ext>
            </a:extLst>
          </p:cNvPr>
          <p:cNvSpPr/>
          <p:nvPr/>
        </p:nvSpPr>
        <p:spPr>
          <a:xfrm>
            <a:off x="8065713" y="6226686"/>
            <a:ext cx="408553" cy="408553"/>
          </a:xfrm>
          <a:prstGeom prst="rect">
            <a:avLst/>
          </a:prstGeom>
          <a: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scene3d>
            <a:camera prst="orthographicFront"/>
            <a:lightRig rig="chilly" dir="t"/>
          </a:scene3d>
          <a:sp3d prstMaterial="translucentPowder">
            <a:bevelT w="127000" h="25400" prst="softRound"/>
          </a:sp3d>
        </p:spPr>
        <p:style>
          <a:lnRef idx="0">
            <a:schemeClr val="lt1">
              <a:alpha val="0"/>
              <a:hueOff val="0"/>
              <a:satOff val="0"/>
              <a:lumOff val="0"/>
              <a:alphaOff val="0"/>
            </a:schemeClr>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3" name="TextBox 2">
            <a:extLst>
              <a:ext uri="{FF2B5EF4-FFF2-40B4-BE49-F238E27FC236}">
                <a16:creationId xmlns:a16="http://schemas.microsoft.com/office/drawing/2014/main" id="{D219DEE0-1F66-15C1-A5B8-9E046201E955}"/>
              </a:ext>
            </a:extLst>
          </p:cNvPr>
          <p:cNvSpPr txBox="1"/>
          <p:nvPr/>
        </p:nvSpPr>
        <p:spPr>
          <a:xfrm flipH="1">
            <a:off x="2089672" y="481332"/>
            <a:ext cx="3576022" cy="584775"/>
          </a:xfrm>
          <a:prstGeom prst="rect">
            <a:avLst/>
          </a:prstGeom>
          <a:noFill/>
        </p:spPr>
        <p:txBody>
          <a:bodyPr wrap="square" rtlCol="0">
            <a:spAutoFit/>
          </a:bodyPr>
          <a:lstStyle/>
          <a:p>
            <a:pPr algn="ctr"/>
            <a:r>
              <a:rPr lang="en-IN" sz="3200" b="1" dirty="0">
                <a:solidFill>
                  <a:schemeClr val="bg1"/>
                </a:solidFill>
                <a:latin typeface="Arial Black" panose="020B0A04020102020204" pitchFamily="34" charset="0"/>
              </a:rPr>
              <a:t>INDEX</a:t>
            </a:r>
            <a:endParaRPr lang="en-IN" b="1"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302665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9E608F4-09CD-8225-E3EB-4FBD3FA2CA61}"/>
              </a:ext>
            </a:extLst>
          </p:cNvPr>
          <p:cNvSpPr>
            <a:spLocks noGrp="1"/>
          </p:cNvSpPr>
          <p:nvPr>
            <p:ph type="body" idx="1"/>
          </p:nvPr>
        </p:nvSpPr>
        <p:spPr>
          <a:xfrm>
            <a:off x="1174375" y="663388"/>
            <a:ext cx="9873035" cy="5135750"/>
          </a:xfrm>
        </p:spPr>
        <p:txBody>
          <a:bodyPr>
            <a:normAutofit/>
          </a:bodyPr>
          <a:lstStyle/>
          <a:p>
            <a:pPr marL="285750" indent="-285750" algn="ctr">
              <a:buFont typeface="Arial" panose="020B0604020202020204" pitchFamily="34" charset="0"/>
              <a:buChar char="•"/>
            </a:pPr>
            <a:r>
              <a:rPr lang="en-US" sz="3600" b="1" dirty="0">
                <a:latin typeface="Algerian" panose="04020705040A02060702" pitchFamily="82" charset="0"/>
              </a:rPr>
              <a:t>Introduction</a:t>
            </a:r>
          </a:p>
          <a:p>
            <a:pPr marL="342900" indent="-342900">
              <a:buFont typeface="Arial" panose="020B0604020202020204" pitchFamily="34" charset="0"/>
              <a:buChar char="•"/>
            </a:pPr>
            <a:r>
              <a:rPr lang="en-US" sz="2000" dirty="0"/>
              <a:t>The Lok Sabha known as the House of the Peoples, is the lower house of India’s Parliament, with the upper house being the Rajya Sabha. Members of the Lok Sabha are directly elected by the people of India, on the basis of universal suffrage to represent their respective constituencies, and they hold their seats for five years or until the body is dissolved by the President on the advice of the council of ministers</a:t>
            </a:r>
          </a:p>
          <a:p>
            <a:pPr marL="342900" indent="-342900">
              <a:buFont typeface="Arial" panose="020B0604020202020204" pitchFamily="34" charset="0"/>
              <a:buChar char="•"/>
            </a:pPr>
            <a:r>
              <a:rPr lang="en-US" sz="2000" dirty="0"/>
              <a:t>The maximum strength of the House envisaged by the Constitution is 552. It acts as a forum to debate and discuss matters of national concern, and, thus, plays an essential role in Indian Politics. In this project, we attempt to perform a preliminary analysis of the Lok Sabha Speeches. We have also considered the 17th Lok Sabha dataset (the latest included).</a:t>
            </a:r>
            <a:endParaRPr lang="en-IN" sz="2000" dirty="0"/>
          </a:p>
        </p:txBody>
      </p:sp>
    </p:spTree>
    <p:extLst>
      <p:ext uri="{BB962C8B-B14F-4D97-AF65-F5344CB8AC3E}">
        <p14:creationId xmlns:p14="http://schemas.microsoft.com/office/powerpoint/2010/main" val="1650097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BA36-2D97-7EED-8BDF-CDE00A4ADF58}"/>
              </a:ext>
            </a:extLst>
          </p:cNvPr>
          <p:cNvSpPr>
            <a:spLocks noGrp="1"/>
          </p:cNvSpPr>
          <p:nvPr>
            <p:ph type="title"/>
          </p:nvPr>
        </p:nvSpPr>
        <p:spPr>
          <a:xfrm>
            <a:off x="2862637" y="-645459"/>
            <a:ext cx="5934508" cy="1639886"/>
          </a:xfrm>
        </p:spPr>
        <p:txBody>
          <a:bodyPr>
            <a:normAutofit/>
          </a:bodyPr>
          <a:lstStyle/>
          <a:p>
            <a:pPr algn="ctr"/>
            <a:r>
              <a:rPr lang="en-IN" sz="4000" b="1" dirty="0"/>
              <a:t>PROBLEM STATEMENT</a:t>
            </a:r>
          </a:p>
        </p:txBody>
      </p:sp>
      <p:sp>
        <p:nvSpPr>
          <p:cNvPr id="4" name="Text Placeholder 3">
            <a:extLst>
              <a:ext uri="{FF2B5EF4-FFF2-40B4-BE49-F238E27FC236}">
                <a16:creationId xmlns:a16="http://schemas.microsoft.com/office/drawing/2014/main" id="{9541A485-8D5C-2A63-CD1B-4E73DFEC469C}"/>
              </a:ext>
            </a:extLst>
          </p:cNvPr>
          <p:cNvSpPr>
            <a:spLocks noGrp="1"/>
          </p:cNvSpPr>
          <p:nvPr>
            <p:ph type="body" sz="half" idx="2"/>
          </p:nvPr>
        </p:nvSpPr>
        <p:spPr>
          <a:xfrm>
            <a:off x="941293" y="1219200"/>
            <a:ext cx="10954871" cy="5441577"/>
          </a:xfrm>
        </p:spPr>
        <p:txBody>
          <a:bodyPr>
            <a:noAutofit/>
          </a:bodyPr>
          <a:lstStyle/>
          <a:p>
            <a:r>
              <a:rPr lang="en-US" sz="2000" dirty="0"/>
              <a:t>The primary goal of this research is to do an in-depth analysis of the Lok Sabha debates. To achieve this goal, we divided the entire research into three problems:- </a:t>
            </a:r>
          </a:p>
          <a:p>
            <a:endParaRPr lang="en-US" sz="2000" dirty="0"/>
          </a:p>
          <a:p>
            <a:pPr marL="457200" indent="-457200">
              <a:buAutoNum type="arabicPeriod"/>
            </a:pPr>
            <a:r>
              <a:rPr lang="en-US" sz="2000" dirty="0"/>
              <a:t>The first issue is to scrap the data from the PDFs so that we can easily use that data for the analysis.</a:t>
            </a:r>
          </a:p>
          <a:p>
            <a:endParaRPr lang="en-US" sz="2000" dirty="0"/>
          </a:p>
          <a:p>
            <a:r>
              <a:rPr lang="en-US" sz="2000" dirty="0"/>
              <a:t> 2. This section involves labeling the text scraped from PDFs and analyzing it. </a:t>
            </a:r>
          </a:p>
          <a:p>
            <a:endParaRPr lang="en-US" sz="2000" dirty="0"/>
          </a:p>
          <a:p>
            <a:r>
              <a:rPr lang="en-US" sz="2000" dirty="0"/>
              <a:t>3. The third issue is to scrap the locations mentioned in the debates of Lok Sabha, validating them and then visualizing them.</a:t>
            </a:r>
            <a:endParaRPr lang="en-IN" sz="2000" dirty="0"/>
          </a:p>
        </p:txBody>
      </p:sp>
    </p:spTree>
    <p:extLst>
      <p:ext uri="{BB962C8B-B14F-4D97-AF65-F5344CB8AC3E}">
        <p14:creationId xmlns:p14="http://schemas.microsoft.com/office/powerpoint/2010/main" val="3351728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4F439-6F4E-4BCD-9A8D-B3943844CA21}"/>
              </a:ext>
            </a:extLst>
          </p:cNvPr>
          <p:cNvSpPr>
            <a:spLocks noGrp="1"/>
          </p:cNvSpPr>
          <p:nvPr>
            <p:ph type="title"/>
          </p:nvPr>
        </p:nvSpPr>
        <p:spPr>
          <a:xfrm>
            <a:off x="1141413" y="618518"/>
            <a:ext cx="9905998" cy="1478570"/>
          </a:xfrm>
        </p:spPr>
        <p:txBody>
          <a:bodyPr>
            <a:normAutofit/>
          </a:bodyPr>
          <a:lstStyle/>
          <a:p>
            <a:r>
              <a:rPr lang="en-IN" dirty="0"/>
              <a:t>METHODOLOGY</a:t>
            </a:r>
            <a:endParaRPr lang="en-US" dirty="0"/>
          </a:p>
        </p:txBody>
      </p:sp>
      <p:graphicFrame>
        <p:nvGraphicFramePr>
          <p:cNvPr id="6" name="Content Placeholder 5" descr="Smart Art">
            <a:extLst>
              <a:ext uri="{FF2B5EF4-FFF2-40B4-BE49-F238E27FC236}">
                <a16:creationId xmlns:a16="http://schemas.microsoft.com/office/drawing/2014/main" id="{E693AFA8-6DE5-4AFA-9068-5150F8136EF0}"/>
              </a:ext>
            </a:extLst>
          </p:cNvPr>
          <p:cNvGraphicFramePr>
            <a:graphicFrameLocks noGrp="1"/>
          </p:cNvGraphicFramePr>
          <p:nvPr>
            <p:ph idx="1"/>
            <p:extLst>
              <p:ext uri="{D42A27DB-BD31-4B8C-83A1-F6EECF244321}">
                <p14:modId xmlns:p14="http://schemas.microsoft.com/office/powerpoint/2010/main" val="2552089948"/>
              </p:ext>
            </p:extLst>
          </p:nvPr>
        </p:nvGraphicFramePr>
        <p:xfrm>
          <a:off x="833717" y="932139"/>
          <a:ext cx="10652966" cy="499372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AB5CE1F1-5187-F478-A80A-B2FEAA34C33B}"/>
              </a:ext>
            </a:extLst>
          </p:cNvPr>
          <p:cNvSpPr txBox="1"/>
          <p:nvPr/>
        </p:nvSpPr>
        <p:spPr>
          <a:xfrm>
            <a:off x="1141413" y="4652682"/>
            <a:ext cx="9616234" cy="923330"/>
          </a:xfrm>
          <a:prstGeom prst="rect">
            <a:avLst/>
          </a:prstGeom>
          <a:noFill/>
        </p:spPr>
        <p:txBody>
          <a:bodyPr wrap="square" rtlCol="0">
            <a:spAutoFit/>
          </a:bodyPr>
          <a:lstStyle/>
          <a:p>
            <a:r>
              <a:rPr lang="en-US"/>
              <a:t>We have used the printed versions of the debate for our analysis. In the project, we have scrapped the data from those printed debates, preprocessed it, scraped the locations mentioned in each Lok Sabha session and analysed the locations</a:t>
            </a:r>
            <a:endParaRPr lang="en-IN" dirty="0"/>
          </a:p>
        </p:txBody>
      </p:sp>
    </p:spTree>
    <p:extLst>
      <p:ext uri="{BB962C8B-B14F-4D97-AF65-F5344CB8AC3E}">
        <p14:creationId xmlns:p14="http://schemas.microsoft.com/office/powerpoint/2010/main" val="4084789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4EEBA-BBF7-2522-A3B7-8841704C9BA8}"/>
              </a:ext>
            </a:extLst>
          </p:cNvPr>
          <p:cNvSpPr>
            <a:spLocks noGrp="1"/>
          </p:cNvSpPr>
          <p:nvPr>
            <p:ph type="title"/>
          </p:nvPr>
        </p:nvSpPr>
        <p:spPr>
          <a:xfrm>
            <a:off x="2633098" y="-149789"/>
            <a:ext cx="5934508" cy="986118"/>
          </a:xfrm>
        </p:spPr>
        <p:txBody>
          <a:bodyPr>
            <a:normAutofit/>
          </a:bodyPr>
          <a:lstStyle/>
          <a:p>
            <a:pPr algn="ctr"/>
            <a:r>
              <a:rPr lang="en-IN" sz="3600" b="1" dirty="0"/>
              <a:t>Ner </a:t>
            </a:r>
          </a:p>
        </p:txBody>
      </p:sp>
      <p:sp>
        <p:nvSpPr>
          <p:cNvPr id="4" name="Text Placeholder 3">
            <a:extLst>
              <a:ext uri="{FF2B5EF4-FFF2-40B4-BE49-F238E27FC236}">
                <a16:creationId xmlns:a16="http://schemas.microsoft.com/office/drawing/2014/main" id="{4EC92EF6-C151-E4A8-6DC4-CAEFFDBF6FED}"/>
              </a:ext>
            </a:extLst>
          </p:cNvPr>
          <p:cNvSpPr>
            <a:spLocks noGrp="1"/>
          </p:cNvSpPr>
          <p:nvPr>
            <p:ph type="body" sz="half" idx="2"/>
          </p:nvPr>
        </p:nvSpPr>
        <p:spPr>
          <a:xfrm>
            <a:off x="1023485" y="2495360"/>
            <a:ext cx="5934511" cy="3541714"/>
          </a:xfrm>
        </p:spPr>
        <p:txBody>
          <a:bodyPr>
            <a:noAutofit/>
          </a:bodyPr>
          <a:lstStyle/>
          <a:p>
            <a:r>
              <a:rPr lang="en-US" sz="2000" b="1" dirty="0"/>
              <a:t>• NER was performed using Stanza45, developed by Stanford NLP Group.</a:t>
            </a:r>
          </a:p>
          <a:p>
            <a:endParaRPr lang="en-US" sz="2000" b="1" dirty="0"/>
          </a:p>
          <a:p>
            <a:r>
              <a:rPr lang="en-US" sz="2000" b="1" dirty="0"/>
              <a:t> • As of now, Lok Sabha NER has been performed from 1 to 17th Lok Sabha Data. </a:t>
            </a:r>
          </a:p>
          <a:p>
            <a:r>
              <a:rPr lang="en-US" sz="2000" b="1" dirty="0"/>
              <a:t>• A description of each label is given in Figure.</a:t>
            </a:r>
          </a:p>
          <a:p>
            <a:endParaRPr lang="en-US" sz="2000" b="1" dirty="0"/>
          </a:p>
          <a:p>
            <a:endParaRPr lang="en-IN" sz="2000" b="1" dirty="0"/>
          </a:p>
        </p:txBody>
      </p:sp>
      <p:pic>
        <p:nvPicPr>
          <p:cNvPr id="18" name="Picture Placeholder 17">
            <a:extLst>
              <a:ext uri="{FF2B5EF4-FFF2-40B4-BE49-F238E27FC236}">
                <a16:creationId xmlns:a16="http://schemas.microsoft.com/office/drawing/2014/main" id="{94E93FC0-E96B-910A-A7D4-2910B4376E09}"/>
              </a:ext>
            </a:extLst>
          </p:cNvPr>
          <p:cNvPicPr>
            <a:picLocks noGrp="1" noChangeAspect="1"/>
          </p:cNvPicPr>
          <p:nvPr>
            <p:ph type="pic" idx="1"/>
          </p:nvPr>
        </p:nvPicPr>
        <p:blipFill>
          <a:blip r:embed="rId2"/>
          <a:srcRect t="1608" b="1608"/>
          <a:stretch>
            <a:fillRect/>
          </a:stretch>
        </p:blipFill>
        <p:spPr>
          <a:xfrm>
            <a:off x="6840070" y="1559859"/>
            <a:ext cx="5253317" cy="5181600"/>
          </a:xfrm>
        </p:spPr>
      </p:pic>
      <p:sp>
        <p:nvSpPr>
          <p:cNvPr id="19" name="TextBox 18">
            <a:extLst>
              <a:ext uri="{FF2B5EF4-FFF2-40B4-BE49-F238E27FC236}">
                <a16:creationId xmlns:a16="http://schemas.microsoft.com/office/drawing/2014/main" id="{F5C1EF10-BD60-93D3-5D9B-59E786C07B58}"/>
              </a:ext>
            </a:extLst>
          </p:cNvPr>
          <p:cNvSpPr txBox="1"/>
          <p:nvPr/>
        </p:nvSpPr>
        <p:spPr>
          <a:xfrm flipH="1">
            <a:off x="8567606" y="936484"/>
            <a:ext cx="2034093" cy="523220"/>
          </a:xfrm>
          <a:prstGeom prst="rect">
            <a:avLst/>
          </a:prstGeom>
          <a:noFill/>
        </p:spPr>
        <p:txBody>
          <a:bodyPr wrap="square" rtlCol="0">
            <a:spAutoFit/>
          </a:bodyPr>
          <a:lstStyle/>
          <a:p>
            <a:pPr algn="ctr"/>
            <a:r>
              <a:rPr lang="en-IN" sz="2800" b="1" dirty="0"/>
              <a:t>TABLE -1 </a:t>
            </a:r>
          </a:p>
        </p:txBody>
      </p:sp>
    </p:spTree>
    <p:extLst>
      <p:ext uri="{BB962C8B-B14F-4D97-AF65-F5344CB8AC3E}">
        <p14:creationId xmlns:p14="http://schemas.microsoft.com/office/powerpoint/2010/main" val="279155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AA2E1B-BBC4-A390-27D9-B634DAE13F65}"/>
              </a:ext>
            </a:extLst>
          </p:cNvPr>
          <p:cNvSpPr txBox="1"/>
          <p:nvPr/>
        </p:nvSpPr>
        <p:spPr>
          <a:xfrm>
            <a:off x="717176" y="367553"/>
            <a:ext cx="10757648" cy="6586418"/>
          </a:xfrm>
          <a:prstGeom prst="rect">
            <a:avLst/>
          </a:prstGeom>
          <a:noFill/>
        </p:spPr>
        <p:txBody>
          <a:bodyPr wrap="square" numCol="2" rtlCol="0">
            <a:spAutoFit/>
          </a:bodyPr>
          <a:lstStyle/>
          <a:p>
            <a:r>
              <a:rPr lang="en-US" sz="3200" b="1" dirty="0"/>
              <a:t>Other NER parameters </a:t>
            </a:r>
          </a:p>
          <a:p>
            <a:pPr marL="342900" indent="-342900" algn="ctr">
              <a:buFont typeface="+mj-lt"/>
              <a:buAutoNum type="arabicPeriod"/>
            </a:pPr>
            <a:endParaRPr lang="en-US" sz="2000" b="1" dirty="0"/>
          </a:p>
          <a:p>
            <a:pPr marL="342900" indent="-342900">
              <a:buFont typeface="+mj-lt"/>
              <a:buAutoNum type="arabicPeriod"/>
            </a:pPr>
            <a:r>
              <a:rPr lang="en-US" sz="2000" b="1" dirty="0"/>
              <a:t>EVENT</a:t>
            </a:r>
          </a:p>
          <a:p>
            <a:endParaRPr lang="en-US" dirty="0"/>
          </a:p>
          <a:p>
            <a:pPr marL="285750" indent="-285750">
              <a:buFont typeface="Arial" panose="020B0604020202020204" pitchFamily="34" charset="0"/>
              <a:buChar char="•"/>
            </a:pPr>
            <a:r>
              <a:rPr lang="en-US" dirty="0"/>
              <a:t>EVENT tag is given to historically significant occurrences or natural disasters. For some, we see the following events to have the maximum frequency.</a:t>
            </a:r>
          </a:p>
          <a:p>
            <a:endParaRPr lang="en-US" dirty="0"/>
          </a:p>
          <a:p>
            <a:r>
              <a:rPr lang="en-US" dirty="0"/>
              <a:t>   • Independence </a:t>
            </a:r>
          </a:p>
          <a:p>
            <a:r>
              <a:rPr lang="en-US" dirty="0"/>
              <a:t>  • The Five Year Plan</a:t>
            </a:r>
          </a:p>
          <a:p>
            <a:r>
              <a:rPr lang="en-US" dirty="0"/>
              <a:t>  • The Green Revolution </a:t>
            </a:r>
          </a:p>
          <a:p>
            <a:r>
              <a:rPr lang="en-US" dirty="0"/>
              <a:t>  • Olympics </a:t>
            </a:r>
          </a:p>
          <a:p>
            <a:endParaRPr lang="en-US" dirty="0"/>
          </a:p>
          <a:p>
            <a:r>
              <a:rPr lang="en-US" dirty="0"/>
              <a:t>Based on our understanding of the Indian political situation at the time, these topics, other than the Olympics, were a part of the political debate surrounding the new GST bill and the Aadhar Act.</a:t>
            </a:r>
          </a:p>
          <a:p>
            <a:endParaRPr lang="en-US" dirty="0"/>
          </a:p>
          <a:p>
            <a:endParaRPr lang="en-US" sz="2000" b="1" dirty="0"/>
          </a:p>
          <a:p>
            <a:endParaRPr lang="en-US" sz="2000" b="1" dirty="0"/>
          </a:p>
          <a:p>
            <a:endParaRPr lang="en-US" sz="2000" b="1" dirty="0"/>
          </a:p>
          <a:p>
            <a:endParaRPr lang="en-US" sz="2000" b="1" dirty="0"/>
          </a:p>
          <a:p>
            <a:endParaRPr lang="en-US" sz="2000" b="1" dirty="0"/>
          </a:p>
          <a:p>
            <a:endParaRPr lang="en-US" sz="2000" b="1" dirty="0"/>
          </a:p>
          <a:p>
            <a:r>
              <a:rPr lang="en-US" sz="2000" b="1" dirty="0"/>
              <a:t>2.  NORP</a:t>
            </a:r>
          </a:p>
          <a:p>
            <a:pPr marL="342900" indent="-342900">
              <a:buFont typeface="Arial" panose="020B0604020202020204" pitchFamily="34" charset="0"/>
              <a:buChar char="•"/>
            </a:pPr>
            <a:endParaRPr lang="en-US" dirty="0"/>
          </a:p>
          <a:p>
            <a:pPr marL="285750" indent="-285750">
              <a:buFont typeface="Arial" panose="020B0604020202020204" pitchFamily="34" charset="0"/>
              <a:buChar char="•"/>
            </a:pPr>
            <a:r>
              <a:rPr lang="en-US" dirty="0"/>
              <a:t>According to Table 1, the NORP tag is used for nationalities or religious or political groups. The following were classified as NORP with maximum frequency according to NER. </a:t>
            </a:r>
          </a:p>
          <a:p>
            <a:r>
              <a:rPr lang="en-US" dirty="0"/>
              <a:t>    </a:t>
            </a:r>
          </a:p>
          <a:p>
            <a:r>
              <a:rPr lang="en-US" dirty="0"/>
              <a:t>    • Indians </a:t>
            </a:r>
          </a:p>
          <a:p>
            <a:r>
              <a:rPr lang="en-US" dirty="0"/>
              <a:t>    • Dalits</a:t>
            </a:r>
          </a:p>
          <a:p>
            <a:r>
              <a:rPr lang="en-US" dirty="0"/>
              <a:t>    • Hindu </a:t>
            </a:r>
          </a:p>
          <a:p>
            <a:r>
              <a:rPr lang="en-US" dirty="0"/>
              <a:t>    • Tamil </a:t>
            </a:r>
          </a:p>
          <a:p>
            <a:r>
              <a:rPr lang="en-US" dirty="0"/>
              <a:t>    • Muslim </a:t>
            </a:r>
          </a:p>
          <a:p>
            <a:r>
              <a:rPr lang="en-US" dirty="0"/>
              <a:t>This set represents the major religions and social groups in India, and most of these have been a part of several political debates for a very long time.</a:t>
            </a:r>
          </a:p>
          <a:p>
            <a:endParaRPr lang="en-US" dirty="0"/>
          </a:p>
          <a:p>
            <a:endParaRPr lang="en-US" dirty="0"/>
          </a:p>
          <a:p>
            <a:r>
              <a:rPr lang="en-US" sz="2000" b="1" dirty="0"/>
              <a:t>3. PERSON</a:t>
            </a:r>
          </a:p>
          <a:p>
            <a:r>
              <a:rPr lang="en-US" dirty="0"/>
              <a:t>PERSON is used for people as seen in Table 1. The following were classified as PERSON with maximum frequency according to NER. </a:t>
            </a:r>
          </a:p>
        </p:txBody>
      </p:sp>
    </p:spTree>
    <p:extLst>
      <p:ext uri="{BB962C8B-B14F-4D97-AF65-F5344CB8AC3E}">
        <p14:creationId xmlns:p14="http://schemas.microsoft.com/office/powerpoint/2010/main" val="2071831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681B62-EA63-A17A-4671-68A3254D5A6A}"/>
              </a:ext>
            </a:extLst>
          </p:cNvPr>
          <p:cNvSpPr txBox="1"/>
          <p:nvPr/>
        </p:nvSpPr>
        <p:spPr>
          <a:xfrm>
            <a:off x="1255059" y="457200"/>
            <a:ext cx="9959788" cy="4001095"/>
          </a:xfrm>
          <a:prstGeom prst="rect">
            <a:avLst/>
          </a:prstGeom>
          <a:noFill/>
        </p:spPr>
        <p:txBody>
          <a:bodyPr wrap="square" rtlCol="0">
            <a:spAutoFit/>
          </a:bodyPr>
          <a:lstStyle/>
          <a:p>
            <a:r>
              <a:rPr lang="en-US" dirty="0" err="1"/>
              <a:t>Parad</a:t>
            </a:r>
            <a:r>
              <a:rPr lang="en-US" dirty="0"/>
              <a:t> Mishra, Kunwar </a:t>
            </a:r>
            <a:r>
              <a:rPr lang="en-US" dirty="0" err="1"/>
              <a:t>Pushpendra</a:t>
            </a:r>
            <a:r>
              <a:rPr lang="en-US" dirty="0"/>
              <a:t> Singh Chandel, and </a:t>
            </a:r>
            <a:r>
              <a:rPr lang="en-US" dirty="0" err="1"/>
              <a:t>Saugata</a:t>
            </a:r>
            <a:r>
              <a:rPr lang="en-US" dirty="0"/>
              <a:t> Roy were members of the parliament 16th Lok Sabha. On the other hand, </a:t>
            </a:r>
            <a:r>
              <a:rPr lang="en-US" dirty="0" err="1"/>
              <a:t>Puratchi</a:t>
            </a:r>
            <a:r>
              <a:rPr lang="en-US" dirty="0"/>
              <a:t> </a:t>
            </a:r>
            <a:r>
              <a:rPr lang="en-US" dirty="0" err="1"/>
              <a:t>Thalaivi</a:t>
            </a:r>
            <a:r>
              <a:rPr lang="en-US" dirty="0"/>
              <a:t> Amma, popularly known as Amma, passed away in 2016 and the same caused a lot of turmoil in the State of Tamil Nadu.</a:t>
            </a:r>
          </a:p>
          <a:p>
            <a:endParaRPr lang="en-US" dirty="0"/>
          </a:p>
          <a:p>
            <a:r>
              <a:rPr lang="en-US" sz="2000" b="1" dirty="0"/>
              <a:t>4.  LANGUAGE </a:t>
            </a:r>
          </a:p>
          <a:p>
            <a:endParaRPr lang="en-US" dirty="0"/>
          </a:p>
          <a:p>
            <a:r>
              <a:rPr lang="en-US" dirty="0"/>
              <a:t>Any named language is classified as LANGUAGE by NER as observed in Table 1. The following were classified as LANGUAGE with maximum frequency according to NER.</a:t>
            </a:r>
          </a:p>
          <a:p>
            <a:endParaRPr lang="en-US" dirty="0"/>
          </a:p>
          <a:p>
            <a:r>
              <a:rPr lang="en-US" dirty="0"/>
              <a:t> • English</a:t>
            </a:r>
          </a:p>
          <a:p>
            <a:r>
              <a:rPr lang="en-US" dirty="0"/>
              <a:t> • Hindi </a:t>
            </a:r>
          </a:p>
          <a:p>
            <a:r>
              <a:rPr lang="en-US" dirty="0"/>
              <a:t>• Tamil </a:t>
            </a:r>
          </a:p>
          <a:p>
            <a:r>
              <a:rPr lang="en-US" dirty="0"/>
              <a:t>• Marathi </a:t>
            </a:r>
          </a:p>
          <a:p>
            <a:r>
              <a:rPr lang="en-US" dirty="0"/>
              <a:t>• Telugu</a:t>
            </a:r>
            <a:endParaRPr lang="en-IN" dirty="0"/>
          </a:p>
        </p:txBody>
      </p:sp>
    </p:spTree>
    <p:extLst>
      <p:ext uri="{BB962C8B-B14F-4D97-AF65-F5344CB8AC3E}">
        <p14:creationId xmlns:p14="http://schemas.microsoft.com/office/powerpoint/2010/main" val="2870651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2EB3-4EDD-23DF-3F2E-81DFCD0ABB71}"/>
              </a:ext>
            </a:extLst>
          </p:cNvPr>
          <p:cNvSpPr>
            <a:spLocks noGrp="1"/>
          </p:cNvSpPr>
          <p:nvPr>
            <p:ph type="title"/>
          </p:nvPr>
        </p:nvSpPr>
        <p:spPr>
          <a:xfrm>
            <a:off x="1144589" y="228601"/>
            <a:ext cx="5934508" cy="762000"/>
          </a:xfrm>
        </p:spPr>
        <p:txBody>
          <a:bodyPr>
            <a:normAutofit/>
          </a:bodyPr>
          <a:lstStyle/>
          <a:p>
            <a:pPr algn="r"/>
            <a:r>
              <a:rPr lang="en-IN" sz="3600" b="1" dirty="0"/>
              <a:t>POS</a:t>
            </a:r>
          </a:p>
        </p:txBody>
      </p:sp>
      <p:sp>
        <p:nvSpPr>
          <p:cNvPr id="4" name="Text Placeholder 3">
            <a:extLst>
              <a:ext uri="{FF2B5EF4-FFF2-40B4-BE49-F238E27FC236}">
                <a16:creationId xmlns:a16="http://schemas.microsoft.com/office/drawing/2014/main" id="{5EADE4D1-F948-A8AA-3BB3-17F024A8FB7F}"/>
              </a:ext>
            </a:extLst>
          </p:cNvPr>
          <p:cNvSpPr>
            <a:spLocks noGrp="1"/>
          </p:cNvSpPr>
          <p:nvPr>
            <p:ph type="body" sz="half" idx="2"/>
          </p:nvPr>
        </p:nvSpPr>
        <p:spPr>
          <a:xfrm>
            <a:off x="712692" y="1169896"/>
            <a:ext cx="11685496" cy="3541714"/>
          </a:xfrm>
        </p:spPr>
        <p:txBody>
          <a:bodyPr>
            <a:noAutofit/>
          </a:bodyPr>
          <a:lstStyle/>
          <a:p>
            <a:pPr algn="l"/>
            <a:r>
              <a:rPr lang="en-US" sz="1800" b="1" i="0" u="none" strike="noStrike" baseline="0" dirty="0">
                <a:latin typeface="txsys"/>
              </a:rPr>
              <a:t>• </a:t>
            </a:r>
            <a:r>
              <a:rPr lang="en-US" sz="1800" b="1" i="0" u="none" strike="noStrike" baseline="0" dirty="0">
                <a:latin typeface="LinLibertineT"/>
              </a:rPr>
              <a:t>Lok Sabha’s 1 to 17  </a:t>
            </a:r>
            <a:r>
              <a:rPr lang="en-IN" sz="1800" b="1" i="0" u="none" strike="noStrike" baseline="0" dirty="0">
                <a:latin typeface="LinLibertineT"/>
              </a:rPr>
              <a:t>data files have been POS-tagged.</a:t>
            </a:r>
          </a:p>
          <a:p>
            <a:pPr algn="l"/>
            <a:r>
              <a:rPr lang="en-US" sz="1800" b="1" i="0" u="none" strike="noStrike" baseline="0" dirty="0">
                <a:latin typeface="LinLibertineT"/>
              </a:rPr>
              <a:t>• </a:t>
            </a:r>
            <a:r>
              <a:rPr lang="en-US" sz="1800" b="1" i="0" dirty="0">
                <a:effectLst/>
                <a:latin typeface="LinLibertineT"/>
              </a:rPr>
              <a:t>POS tagging is a process of assigning one of the parts of speech to the given word.</a:t>
            </a:r>
          </a:p>
          <a:p>
            <a:pPr marL="285750" indent="-285750">
              <a:buFont typeface="Arial" panose="020B0604020202020204" pitchFamily="34" charset="0"/>
              <a:buChar char="•"/>
            </a:pPr>
            <a:r>
              <a:rPr lang="en-US" sz="1800" b="1" dirty="0"/>
              <a:t>POS was performed using Stanza45, developed by Stanford NLP Group.</a:t>
            </a:r>
          </a:p>
          <a:p>
            <a:pPr algn="l"/>
            <a:endParaRPr lang="en-US" sz="1800" b="1" i="0" dirty="0">
              <a:effectLst/>
              <a:latin typeface="LinLibertineT"/>
            </a:endParaRPr>
          </a:p>
          <a:p>
            <a:pPr algn="l"/>
            <a:endParaRPr lang="en-US" sz="1800" b="1" i="0" dirty="0">
              <a:effectLst/>
              <a:latin typeface="LinLibertineT"/>
            </a:endParaRPr>
          </a:p>
          <a:p>
            <a:pPr algn="l"/>
            <a:endParaRPr lang="en-US" sz="1800" b="1" i="0" dirty="0">
              <a:effectLst/>
              <a:latin typeface="LinLibertineT"/>
            </a:endParaRPr>
          </a:p>
          <a:p>
            <a:pPr algn="l"/>
            <a:endParaRPr lang="en-US" sz="1800" b="1" i="0" dirty="0">
              <a:effectLst/>
              <a:latin typeface="LinLibertineT"/>
            </a:endParaRPr>
          </a:p>
          <a:p>
            <a:pPr algn="l"/>
            <a:endParaRPr lang="en-IN" sz="1800" b="1" dirty="0">
              <a:latin typeface="LinLibertineT"/>
            </a:endParaRPr>
          </a:p>
        </p:txBody>
      </p:sp>
      <p:pic>
        <p:nvPicPr>
          <p:cNvPr id="18" name="Picture Placeholder 17">
            <a:extLst>
              <a:ext uri="{FF2B5EF4-FFF2-40B4-BE49-F238E27FC236}">
                <a16:creationId xmlns:a16="http://schemas.microsoft.com/office/drawing/2014/main" id="{DEDAC2B1-41DA-6200-A393-1F12DE7D2E7B}"/>
              </a:ext>
            </a:extLst>
          </p:cNvPr>
          <p:cNvPicPr>
            <a:picLocks noGrp="1" noChangeAspect="1"/>
          </p:cNvPicPr>
          <p:nvPr>
            <p:ph type="pic" idx="1"/>
          </p:nvPr>
        </p:nvPicPr>
        <p:blipFill>
          <a:blip r:embed="rId2"/>
          <a:srcRect l="5376" r="5376"/>
          <a:stretch>
            <a:fillRect/>
          </a:stretch>
        </p:blipFill>
        <p:spPr>
          <a:xfrm>
            <a:off x="797859" y="3119717"/>
            <a:ext cx="10999694" cy="3541714"/>
          </a:xfrm>
        </p:spPr>
      </p:pic>
    </p:spTree>
    <p:extLst>
      <p:ext uri="{BB962C8B-B14F-4D97-AF65-F5344CB8AC3E}">
        <p14:creationId xmlns:p14="http://schemas.microsoft.com/office/powerpoint/2010/main" val="41563503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518BD99-41E9-467C-9777-74587F83171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C8C32A8-E4D9-473C-833A-8950C6E7C0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03EF818-EDF6-480C-9B86-0A3B979BCCF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design</Template>
  <TotalTime>254</TotalTime>
  <Words>980</Words>
  <Application>Microsoft Office PowerPoint</Application>
  <PresentationFormat>Widescreen</PresentationFormat>
  <Paragraphs>117</Paragraphs>
  <Slides>14</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Algerian</vt:lpstr>
      <vt:lpstr>Arial</vt:lpstr>
      <vt:lpstr>Arial Black</vt:lpstr>
      <vt:lpstr>Calibri</vt:lpstr>
      <vt:lpstr>LinLibertineT</vt:lpstr>
      <vt:lpstr>Roboto</vt:lpstr>
      <vt:lpstr>Tw Cen MT</vt:lpstr>
      <vt:lpstr>txsys</vt:lpstr>
      <vt:lpstr>Circuit</vt:lpstr>
      <vt:lpstr> IT550 Information Processing using Legislative text</vt:lpstr>
      <vt:lpstr>PowerPoint Presentation</vt:lpstr>
      <vt:lpstr>PowerPoint Presentation</vt:lpstr>
      <vt:lpstr>PROBLEM STATEMENT</vt:lpstr>
      <vt:lpstr>METHODOLOGY</vt:lpstr>
      <vt:lpstr>Ner </vt:lpstr>
      <vt:lpstr>PowerPoint Presentation</vt:lpstr>
      <vt:lpstr>PowerPoint Presentation</vt:lpstr>
      <vt:lpstr>POS</vt:lpstr>
      <vt:lpstr>Calculate stats</vt:lpstr>
      <vt:lpstr>Nominatim APi</vt:lpstr>
      <vt:lpstr>PowerPoint Presentation</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Information Processing using Legislative text</dc:title>
  <dc:creator>Tejas Porwal</dc:creator>
  <cp:lastModifiedBy>Tejas Porwal</cp:lastModifiedBy>
  <cp:revision>59</cp:revision>
  <dcterms:created xsi:type="dcterms:W3CDTF">2022-05-14T01:09:24Z</dcterms:created>
  <dcterms:modified xsi:type="dcterms:W3CDTF">2022-05-14T07:17:22Z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