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4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1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15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082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381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882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14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576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53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29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101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23858-3EB2-484F-91FB-6955B5D163B6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B871104-083F-4E41-87FA-65C49D0D054D}" type="slidenum">
              <a:rPr lang="en-IN" smtClean="0"/>
              <a:t>‹#›</a:t>
            </a:fld>
            <a:endParaRPr lang="en-IN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1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24E6-1025-EE0C-E180-88AF93AB54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b="1" dirty="0"/>
              <a:t>Weather Detection Application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55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AA1D3-24A8-9A45-3288-B64AE716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8F127-3414-5AC9-78AF-F5AF69DD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349911"/>
            <a:ext cx="9520158" cy="222209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Weather Detection Application</a:t>
            </a:r>
            <a:r>
              <a:rPr lang="en-US" dirty="0"/>
              <a:t> is a GUI-based software that provides real-time weather updates for any city. The application fetches weather data using the </a:t>
            </a:r>
            <a:r>
              <a:rPr lang="en-US" dirty="0" err="1"/>
              <a:t>OpenWeatherMap</a:t>
            </a:r>
            <a:r>
              <a:rPr lang="en-US" dirty="0"/>
              <a:t> API and displays information such as temperature, humidity, wind speed, pressure, and weather conditions. The project was developed using Python and </a:t>
            </a:r>
            <a:r>
              <a:rPr lang="en-US" dirty="0" err="1"/>
              <a:t>Tkinter</a:t>
            </a:r>
            <a:r>
              <a:rPr lang="en-US" dirty="0"/>
              <a:t> for the graphical user interface.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874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3B90-4CD1-EDB5-76D3-6EF62C79E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Objectives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A6279-FF61-4A62-83AC-F6B7027E4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interactive weather detection system.</a:t>
            </a:r>
          </a:p>
          <a:p>
            <a:r>
              <a:rPr lang="en-US" dirty="0"/>
              <a:t>To fetch real-time weather data using </a:t>
            </a:r>
            <a:r>
              <a:rPr lang="en-US" dirty="0" err="1"/>
              <a:t>OpenWeatherMap</a:t>
            </a:r>
            <a:r>
              <a:rPr lang="en-US" dirty="0"/>
              <a:t> API.</a:t>
            </a:r>
          </a:p>
          <a:p>
            <a:r>
              <a:rPr lang="en-US" dirty="0"/>
              <a:t>To display temperature, humidity, wind speed, pressure, and weather descriptions.</a:t>
            </a:r>
          </a:p>
          <a:p>
            <a:r>
              <a:rPr lang="en-US" dirty="0"/>
              <a:t>To show a 7-day weather forecast with respective icons.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382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8E4CC-7921-9163-E7A0-BE864B36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Software and Technologies Used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5A800-583F-CCF2-34B4-2A039FBBF0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r>
              <a:rPr lang="en-IN" b="1" dirty="0"/>
              <a:t>GUI Framework:</a:t>
            </a:r>
            <a:r>
              <a:rPr lang="en-IN" dirty="0"/>
              <a:t> </a:t>
            </a:r>
            <a:r>
              <a:rPr lang="en-IN" dirty="0" err="1"/>
              <a:t>Tkinter</a:t>
            </a:r>
            <a:endParaRPr lang="en-IN" dirty="0"/>
          </a:p>
          <a:p>
            <a:r>
              <a:rPr lang="en-IN" b="1" dirty="0"/>
              <a:t>API:</a:t>
            </a:r>
            <a:r>
              <a:rPr lang="en-IN" dirty="0"/>
              <a:t> </a:t>
            </a:r>
            <a:r>
              <a:rPr lang="en-IN" dirty="0" err="1"/>
              <a:t>OpenWeatherMap</a:t>
            </a:r>
            <a:r>
              <a:rPr lang="en-IN" dirty="0"/>
              <a:t> API</a:t>
            </a:r>
          </a:p>
          <a:p>
            <a:r>
              <a:rPr lang="en-US" b="1" dirty="0"/>
              <a:t>Geolocation Service:</a:t>
            </a:r>
            <a:r>
              <a:rPr lang="en-US" dirty="0"/>
              <a:t> </a:t>
            </a:r>
            <a:r>
              <a:rPr lang="en-US" dirty="0" err="1"/>
              <a:t>Geopy</a:t>
            </a:r>
            <a:r>
              <a:rPr lang="en-US" dirty="0"/>
              <a:t> and </a:t>
            </a:r>
            <a:r>
              <a:rPr lang="en-US" dirty="0" err="1"/>
              <a:t>TimezoneFinder</a:t>
            </a:r>
            <a:endParaRPr lang="en-US" dirty="0"/>
          </a:p>
          <a:p>
            <a:r>
              <a:rPr lang="en-US" b="1" dirty="0"/>
              <a:t>Date and Time Handling:</a:t>
            </a:r>
            <a:r>
              <a:rPr lang="en-US" dirty="0"/>
              <a:t> Datetime and </a:t>
            </a:r>
            <a:r>
              <a:rPr lang="en-US" dirty="0" err="1"/>
              <a:t>Pytz</a:t>
            </a:r>
            <a:endParaRPr lang="en-US" dirty="0"/>
          </a:p>
          <a:p>
            <a:r>
              <a:rPr lang="en-IN" b="1" dirty="0"/>
              <a:t>Image Processing:</a:t>
            </a:r>
            <a:r>
              <a:rPr lang="en-IN" dirty="0"/>
              <a:t> PIL (Pillow)</a:t>
            </a:r>
          </a:p>
          <a:p>
            <a:r>
              <a:rPr lang="en-IN" b="1" dirty="0"/>
              <a:t>Development Environment:</a:t>
            </a:r>
            <a:r>
              <a:rPr lang="en-IN" dirty="0"/>
              <a:t> PyCharm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98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8CAE-9074-4AAF-23C4-9470972F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Features Implemented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E4FD-5C03-72DB-AA4A-8C7BA8664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can enter any city name to fetch weather data.</a:t>
            </a:r>
          </a:p>
          <a:p>
            <a:r>
              <a:rPr lang="en-US" dirty="0"/>
              <a:t>Displays real-time temperature, humidity, pressure, and wind speed.</a:t>
            </a:r>
          </a:p>
          <a:p>
            <a:r>
              <a:rPr lang="en-US" dirty="0"/>
              <a:t>Shows weather description (e.g., clear, cloudy, rainy, etc.).</a:t>
            </a:r>
          </a:p>
          <a:p>
            <a:r>
              <a:rPr lang="en-US" dirty="0"/>
              <a:t>Fetches and displays a 7-day weather forecast with day and night temperatures.</a:t>
            </a:r>
          </a:p>
          <a:p>
            <a:r>
              <a:rPr lang="en-US" dirty="0"/>
              <a:t>Uses weather icons for a better user experience.</a:t>
            </a:r>
          </a:p>
          <a:p>
            <a:r>
              <a:rPr lang="en-US" dirty="0"/>
              <a:t>Implements error handling for invalid city names and API failures.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4187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B6B0-2EC4-9E23-190D-2EAC06680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Working Mechanism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2CAEB-FB6B-DD4D-08DF-E9ACBD78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User Input:</a:t>
            </a:r>
            <a:r>
              <a:rPr lang="en-US" dirty="0"/>
              <a:t> The user enters a city name in the search bar.</a:t>
            </a:r>
          </a:p>
          <a:p>
            <a:r>
              <a:rPr lang="en-US" b="1" dirty="0"/>
              <a:t>Geolocation Fetching:</a:t>
            </a:r>
            <a:r>
              <a:rPr lang="en-US" dirty="0"/>
              <a:t> The entered city’s latitude and longitude are retrieved using </a:t>
            </a:r>
            <a:r>
              <a:rPr lang="en-US" dirty="0" err="1"/>
              <a:t>Geopy</a:t>
            </a:r>
            <a:r>
              <a:rPr lang="en-US" dirty="0"/>
              <a:t>.</a:t>
            </a:r>
          </a:p>
          <a:p>
            <a:r>
              <a:rPr lang="en-US" b="1" dirty="0"/>
              <a:t>Time Zone Detection:</a:t>
            </a:r>
            <a:r>
              <a:rPr lang="en-US" dirty="0"/>
              <a:t> The time zone of the selected city is determined using </a:t>
            </a:r>
            <a:r>
              <a:rPr lang="en-US" dirty="0" err="1"/>
              <a:t>TimezoneFinder</a:t>
            </a:r>
            <a:r>
              <a:rPr lang="en-US" dirty="0"/>
              <a:t>.</a:t>
            </a:r>
          </a:p>
          <a:p>
            <a:r>
              <a:rPr lang="en-US" b="1" dirty="0"/>
              <a:t>Weather Data Retrieval:</a:t>
            </a:r>
            <a:r>
              <a:rPr lang="en-US" dirty="0"/>
              <a:t> The </a:t>
            </a:r>
            <a:r>
              <a:rPr lang="en-US" dirty="0" err="1"/>
              <a:t>OpenWeatherMap</a:t>
            </a:r>
            <a:r>
              <a:rPr lang="en-US" dirty="0"/>
              <a:t> API fetches current weather and forecast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      </a:t>
            </a:r>
            <a:r>
              <a:rPr lang="en-US" dirty="0"/>
              <a:t>Extracts temperature, humidity, pressure, and wind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 Parses weather descriptions and assigns icons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  Displays real-time weather updates and a 7-day forecast.</a:t>
            </a:r>
          </a:p>
          <a:p>
            <a:r>
              <a:rPr lang="en-US" b="1" dirty="0"/>
              <a:t>UI Update:</a:t>
            </a:r>
            <a:r>
              <a:rPr lang="en-US" dirty="0"/>
              <a:t> The processed data is displayed on the </a:t>
            </a:r>
            <a:r>
              <a:rPr lang="en-US" dirty="0" err="1"/>
              <a:t>Tkinter</a:t>
            </a:r>
            <a:r>
              <a:rPr lang="en-US" dirty="0"/>
              <a:t> interface dynamically.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2622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370FF-7D54-5869-4BBE-BC08EAC04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28F5D-8CE1-FF54-6EC0-81F04BC72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Weather Detection Application</a:t>
            </a:r>
            <a:r>
              <a:rPr lang="en-US" dirty="0"/>
              <a:t> successfully provides accurate weather information with a simple and user-friendly interface. It utilizes Python libraries and APIs efficiently to ensure real-time weather updates. This project serves as a foundation for developing more advanced weather-related applications in the future.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474922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</TotalTime>
  <Words>380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Palatino Linotype</vt:lpstr>
      <vt:lpstr>Gallery</vt:lpstr>
      <vt:lpstr>Weather Detection Application </vt:lpstr>
      <vt:lpstr>Introduction</vt:lpstr>
      <vt:lpstr>Objectives </vt:lpstr>
      <vt:lpstr>Software and Technologies Used </vt:lpstr>
      <vt:lpstr>Features Implemented </vt:lpstr>
      <vt:lpstr>Working Mechanism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akankshasapate1@outlook.com</dc:creator>
  <cp:lastModifiedBy>akankshasapate1@outlook.com</cp:lastModifiedBy>
  <cp:revision>1</cp:revision>
  <dcterms:created xsi:type="dcterms:W3CDTF">2025-03-31T13:02:56Z</dcterms:created>
  <dcterms:modified xsi:type="dcterms:W3CDTF">2025-03-31T13:34:52Z</dcterms:modified>
</cp:coreProperties>
</file>