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A0526-52A2-47A0-99C8-5C76344D95E7}" v="46" dt="2020-07-05T05:58:54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nksha Sinha" userId="7c119c6a6efa82fe" providerId="LiveId" clId="{433532D4-90FA-461E-9FC9-7154A15A7694}"/>
    <pc:docChg chg="undo redo custSel mod addSld delSld modSld">
      <pc:chgData name="Akanksha Sinha" userId="7c119c6a6efa82fe" providerId="LiveId" clId="{433532D4-90FA-461E-9FC9-7154A15A7694}" dt="2020-05-17T04:58:24.759" v="1381" actId="207"/>
      <pc:docMkLst>
        <pc:docMk/>
      </pc:docMkLst>
      <pc:sldChg chg="modSp">
        <pc:chgData name="Akanksha Sinha" userId="7c119c6a6efa82fe" providerId="LiveId" clId="{433532D4-90FA-461E-9FC9-7154A15A7694}" dt="2020-05-17T04:53:40.696" v="1357" actId="207"/>
        <pc:sldMkLst>
          <pc:docMk/>
          <pc:sldMk cId="944004935" sldId="256"/>
        </pc:sldMkLst>
        <pc:spChg chg="mod">
          <ac:chgData name="Akanksha Sinha" userId="7c119c6a6efa82fe" providerId="LiveId" clId="{433532D4-90FA-461E-9FC9-7154A15A7694}" dt="2020-05-17T03:32:00.811" v="25" actId="20577"/>
          <ac:spMkLst>
            <pc:docMk/>
            <pc:sldMk cId="944004935" sldId="256"/>
            <ac:spMk id="2" creationId="{A0B654F7-5165-4670-AEF5-39AAFB70EC58}"/>
          </ac:spMkLst>
        </pc:spChg>
        <pc:spChg chg="mod">
          <ac:chgData name="Akanksha Sinha" userId="7c119c6a6efa82fe" providerId="LiveId" clId="{433532D4-90FA-461E-9FC9-7154A15A7694}" dt="2020-05-17T04:53:40.696" v="1357" actId="207"/>
          <ac:spMkLst>
            <pc:docMk/>
            <pc:sldMk cId="944004935" sldId="256"/>
            <ac:spMk id="5" creationId="{17BF9B06-3B2E-4555-B6E0-DF9D5F7F2024}"/>
          </ac:spMkLst>
        </pc:spChg>
      </pc:sldChg>
      <pc:sldChg chg="modSp">
        <pc:chgData name="Akanksha Sinha" userId="7c119c6a6efa82fe" providerId="LiveId" clId="{433532D4-90FA-461E-9FC9-7154A15A7694}" dt="2020-05-17T04:54:12.329" v="1359" actId="207"/>
        <pc:sldMkLst>
          <pc:docMk/>
          <pc:sldMk cId="1081394198" sldId="257"/>
        </pc:sldMkLst>
        <pc:spChg chg="mod">
          <ac:chgData name="Akanksha Sinha" userId="7c119c6a6efa82fe" providerId="LiveId" clId="{433532D4-90FA-461E-9FC9-7154A15A7694}" dt="2020-05-17T03:32:34.747" v="74" actId="20577"/>
          <ac:spMkLst>
            <pc:docMk/>
            <pc:sldMk cId="1081394198" sldId="257"/>
            <ac:spMk id="2" creationId="{D85DF69E-AC09-46A6-8AE2-DE2FE7EFE091}"/>
          </ac:spMkLst>
        </pc:spChg>
        <pc:spChg chg="mod">
          <ac:chgData name="Akanksha Sinha" userId="7c119c6a6efa82fe" providerId="LiveId" clId="{433532D4-90FA-461E-9FC9-7154A15A7694}" dt="2020-05-17T04:54:05.429" v="1358" actId="207"/>
          <ac:spMkLst>
            <pc:docMk/>
            <pc:sldMk cId="1081394198" sldId="257"/>
            <ac:spMk id="3" creationId="{B4D8CA6F-03D4-47BD-8F1C-84B8C0926A38}"/>
          </ac:spMkLst>
        </pc:spChg>
        <pc:spChg chg="mod">
          <ac:chgData name="Akanksha Sinha" userId="7c119c6a6efa82fe" providerId="LiveId" clId="{433532D4-90FA-461E-9FC9-7154A15A7694}" dt="2020-05-17T04:54:12.329" v="1359" actId="207"/>
          <ac:spMkLst>
            <pc:docMk/>
            <pc:sldMk cId="1081394198" sldId="257"/>
            <ac:spMk id="5" creationId="{39DA10D4-63C9-4D69-8B82-940DEF5F3C05}"/>
          </ac:spMkLst>
        </pc:spChg>
      </pc:sldChg>
      <pc:sldChg chg="addSp delSp modSp">
        <pc:chgData name="Akanksha Sinha" userId="7c119c6a6efa82fe" providerId="LiveId" clId="{433532D4-90FA-461E-9FC9-7154A15A7694}" dt="2020-05-17T04:56:18.996" v="1373" actId="207"/>
        <pc:sldMkLst>
          <pc:docMk/>
          <pc:sldMk cId="542198823" sldId="258"/>
        </pc:sldMkLst>
        <pc:spChg chg="mod">
          <ac:chgData name="Akanksha Sinha" userId="7c119c6a6efa82fe" providerId="LiveId" clId="{433532D4-90FA-461E-9FC9-7154A15A7694}" dt="2020-05-17T04:45:52.633" v="1177"/>
          <ac:spMkLst>
            <pc:docMk/>
            <pc:sldMk cId="542198823" sldId="258"/>
            <ac:spMk id="3" creationId="{3915DAC9-2F96-4744-A977-C4BB98E5E031}"/>
          </ac:spMkLst>
        </pc:spChg>
        <pc:spChg chg="mod">
          <ac:chgData name="Akanksha Sinha" userId="7c119c6a6efa82fe" providerId="LiveId" clId="{433532D4-90FA-461E-9FC9-7154A15A7694}" dt="2020-05-17T04:56:11.724" v="1372" actId="207"/>
          <ac:spMkLst>
            <pc:docMk/>
            <pc:sldMk cId="542198823" sldId="258"/>
            <ac:spMk id="4" creationId="{B5EF4699-4EAD-4AC1-B663-82B26E05EBC0}"/>
          </ac:spMkLst>
        </pc:spChg>
        <pc:spChg chg="mod">
          <ac:chgData name="Akanksha Sinha" userId="7c119c6a6efa82fe" providerId="LiveId" clId="{433532D4-90FA-461E-9FC9-7154A15A7694}" dt="2020-05-17T04:56:18.996" v="1373" actId="207"/>
          <ac:spMkLst>
            <pc:docMk/>
            <pc:sldMk cId="542198823" sldId="258"/>
            <ac:spMk id="6" creationId="{91D20CDC-0A7C-4618-B5BD-98885E71FE2F}"/>
          </ac:spMkLst>
        </pc:spChg>
        <pc:picChg chg="add del">
          <ac:chgData name="Akanksha Sinha" userId="7c119c6a6efa82fe" providerId="LiveId" clId="{433532D4-90FA-461E-9FC9-7154A15A7694}" dt="2020-05-17T04:41:43.869" v="1069"/>
          <ac:picMkLst>
            <pc:docMk/>
            <pc:sldMk cId="542198823" sldId="258"/>
            <ac:picMk id="5" creationId="{1A2378BF-39CC-4C76-BB1F-82F52DE0FD0C}"/>
          </ac:picMkLst>
        </pc:picChg>
      </pc:sldChg>
      <pc:sldChg chg="modSp">
        <pc:chgData name="Akanksha Sinha" userId="7c119c6a6efa82fe" providerId="LiveId" clId="{433532D4-90FA-461E-9FC9-7154A15A7694}" dt="2020-05-17T04:56:04.525" v="1371" actId="207"/>
        <pc:sldMkLst>
          <pc:docMk/>
          <pc:sldMk cId="3722603867" sldId="265"/>
        </pc:sldMkLst>
        <pc:spChg chg="mod">
          <ac:chgData name="Akanksha Sinha" userId="7c119c6a6efa82fe" providerId="LiveId" clId="{433532D4-90FA-461E-9FC9-7154A15A7694}" dt="2020-05-17T03:33:35.073" v="105" actId="20577"/>
          <ac:spMkLst>
            <pc:docMk/>
            <pc:sldMk cId="3722603867" sldId="265"/>
            <ac:spMk id="2" creationId="{7C01ADA9-45EB-407C-A089-182CF6175F7E}"/>
          </ac:spMkLst>
        </pc:spChg>
        <pc:spChg chg="mod">
          <ac:chgData name="Akanksha Sinha" userId="7c119c6a6efa82fe" providerId="LiveId" clId="{433532D4-90FA-461E-9FC9-7154A15A7694}" dt="2020-05-17T04:56:00.154" v="1370" actId="207"/>
          <ac:spMkLst>
            <pc:docMk/>
            <pc:sldMk cId="3722603867" sldId="265"/>
            <ac:spMk id="3" creationId="{3C20454A-7667-47C0-AD8D-208CE28BDBFA}"/>
          </ac:spMkLst>
        </pc:spChg>
        <pc:spChg chg="mod">
          <ac:chgData name="Akanksha Sinha" userId="7c119c6a6efa82fe" providerId="LiveId" clId="{433532D4-90FA-461E-9FC9-7154A15A7694}" dt="2020-05-17T04:56:04.525" v="1371" actId="207"/>
          <ac:spMkLst>
            <pc:docMk/>
            <pc:sldMk cId="3722603867" sldId="265"/>
            <ac:spMk id="4" creationId="{0606F31F-E1CD-4EC0-9908-63D851D96A4E}"/>
          </ac:spMkLst>
        </pc:spChg>
      </pc:sldChg>
      <pc:sldChg chg="del">
        <pc:chgData name="Akanksha Sinha" userId="7c119c6a6efa82fe" providerId="LiveId" clId="{433532D4-90FA-461E-9FC9-7154A15A7694}" dt="2020-05-17T03:32:46.619" v="75" actId="2696"/>
        <pc:sldMkLst>
          <pc:docMk/>
          <pc:sldMk cId="554656931" sldId="266"/>
        </pc:sldMkLst>
      </pc:sldChg>
      <pc:sldChg chg="addSp delSp modSp add mod setBg setClrOvrMap">
        <pc:chgData name="Akanksha Sinha" userId="7c119c6a6efa82fe" providerId="LiveId" clId="{433532D4-90FA-461E-9FC9-7154A15A7694}" dt="2020-05-17T04:54:28.561" v="1361" actId="207"/>
        <pc:sldMkLst>
          <pc:docMk/>
          <pc:sldMk cId="3856215006" sldId="266"/>
        </pc:sldMkLst>
        <pc:spChg chg="mod">
          <ac:chgData name="Akanksha Sinha" userId="7c119c6a6efa82fe" providerId="LiveId" clId="{433532D4-90FA-461E-9FC9-7154A15A7694}" dt="2020-05-17T04:37:28.636" v="779" actId="26606"/>
          <ac:spMkLst>
            <pc:docMk/>
            <pc:sldMk cId="3856215006" sldId="266"/>
            <ac:spMk id="2" creationId="{9B496C29-29F1-4E64-877A-AE820212AF20}"/>
          </ac:spMkLst>
        </pc:spChg>
        <pc:spChg chg="add del mod">
          <ac:chgData name="Akanksha Sinha" userId="7c119c6a6efa82fe" providerId="LiveId" clId="{433532D4-90FA-461E-9FC9-7154A15A7694}" dt="2020-05-17T04:37:28.636" v="779" actId="26606"/>
          <ac:spMkLst>
            <pc:docMk/>
            <pc:sldMk cId="3856215006" sldId="266"/>
            <ac:spMk id="3" creationId="{9CE85AA5-A1C5-4E31-9FEB-D4416EB678DF}"/>
          </ac:spMkLst>
        </pc:spChg>
        <pc:spChg chg="mod ord">
          <ac:chgData name="Akanksha Sinha" userId="7c119c6a6efa82fe" providerId="LiveId" clId="{433532D4-90FA-461E-9FC9-7154A15A7694}" dt="2020-05-17T04:54:24.853" v="1360" actId="207"/>
          <ac:spMkLst>
            <pc:docMk/>
            <pc:sldMk cId="3856215006" sldId="266"/>
            <ac:spMk id="4" creationId="{CFE3317D-54F0-4614-AA0E-D213CFBE4AA4}"/>
          </ac:spMkLst>
        </pc:spChg>
        <pc:spChg chg="mod">
          <ac:chgData name="Akanksha Sinha" userId="7c119c6a6efa82fe" providerId="LiveId" clId="{433532D4-90FA-461E-9FC9-7154A15A7694}" dt="2020-05-17T04:54:28.561" v="1361" actId="207"/>
          <ac:spMkLst>
            <pc:docMk/>
            <pc:sldMk cId="3856215006" sldId="266"/>
            <ac:spMk id="6" creationId="{EBB75594-925C-4DBE-8D8A-159390353D15}"/>
          </ac:spMkLst>
        </pc:spChg>
        <pc:spChg chg="add del">
          <ac:chgData name="Akanksha Sinha" userId="7c119c6a6efa82fe" providerId="LiveId" clId="{433532D4-90FA-461E-9FC9-7154A15A7694}" dt="2020-05-17T04:37:28.636" v="779" actId="26606"/>
          <ac:spMkLst>
            <pc:docMk/>
            <pc:sldMk cId="3856215006" sldId="266"/>
            <ac:spMk id="9" creationId="{C314C310-850D-4491-AA52-C75BEA68B68C}"/>
          </ac:spMkLst>
        </pc:spChg>
        <pc:spChg chg="add">
          <ac:chgData name="Akanksha Sinha" userId="7c119c6a6efa82fe" providerId="LiveId" clId="{433532D4-90FA-461E-9FC9-7154A15A7694}" dt="2020-05-17T04:37:28.636" v="779" actId="26606"/>
          <ac:spMkLst>
            <pc:docMk/>
            <pc:sldMk cId="3856215006" sldId="266"/>
            <ac:spMk id="22" creationId="{DB521824-592C-476A-AB0A-CA0C6D1F3407}"/>
          </ac:spMkLst>
        </pc:spChg>
        <pc:spChg chg="add del">
          <ac:chgData name="Akanksha Sinha" userId="7c119c6a6efa82fe" providerId="LiveId" clId="{433532D4-90FA-461E-9FC9-7154A15A7694}" dt="2020-05-17T04:37:28.625" v="778" actId="26606"/>
          <ac:spMkLst>
            <pc:docMk/>
            <pc:sldMk cId="3856215006" sldId="266"/>
            <ac:spMk id="24" creationId="{B8144315-1C5A-4185-A952-25D98D303D46}"/>
          </ac:spMkLst>
        </pc:spChg>
        <pc:spChg chg="add del">
          <ac:chgData name="Akanksha Sinha" userId="7c119c6a6efa82fe" providerId="LiveId" clId="{433532D4-90FA-461E-9FC9-7154A15A7694}" dt="2020-05-17T04:37:28.625" v="778" actId="26606"/>
          <ac:spMkLst>
            <pc:docMk/>
            <pc:sldMk cId="3856215006" sldId="266"/>
            <ac:spMk id="26" creationId="{11CAC6F2-0806-417B-BF5D-5AEF6195FA49}"/>
          </ac:spMkLst>
        </pc:spChg>
        <pc:spChg chg="add del">
          <ac:chgData name="Akanksha Sinha" userId="7c119c6a6efa82fe" providerId="LiveId" clId="{433532D4-90FA-461E-9FC9-7154A15A7694}" dt="2020-05-17T04:37:28.625" v="778" actId="26606"/>
          <ac:spMkLst>
            <pc:docMk/>
            <pc:sldMk cId="3856215006" sldId="266"/>
            <ac:spMk id="28" creationId="{D4723B02-0AAB-4F6E-BA41-8ED99D559D93}"/>
          </ac:spMkLst>
        </pc:spChg>
        <pc:spChg chg="add">
          <ac:chgData name="Akanksha Sinha" userId="7c119c6a6efa82fe" providerId="LiveId" clId="{433532D4-90FA-461E-9FC9-7154A15A7694}" dt="2020-05-17T04:37:28.636" v="779" actId="26606"/>
          <ac:spMkLst>
            <pc:docMk/>
            <pc:sldMk cId="3856215006" sldId="266"/>
            <ac:spMk id="30" creationId="{F70C2B8F-6B1B-46D5-86E6-40F36C695FC2}"/>
          </ac:spMkLst>
        </pc:spChg>
        <pc:spChg chg="add">
          <ac:chgData name="Akanksha Sinha" userId="7c119c6a6efa82fe" providerId="LiveId" clId="{433532D4-90FA-461E-9FC9-7154A15A7694}" dt="2020-05-17T04:37:28.636" v="779" actId="26606"/>
          <ac:spMkLst>
            <pc:docMk/>
            <pc:sldMk cId="3856215006" sldId="266"/>
            <ac:spMk id="31" creationId="{A2749EFA-8EE4-4EB8-9424-8E593B9320AD}"/>
          </ac:spMkLst>
        </pc:spChg>
        <pc:spChg chg="add">
          <ac:chgData name="Akanksha Sinha" userId="7c119c6a6efa82fe" providerId="LiveId" clId="{433532D4-90FA-461E-9FC9-7154A15A7694}" dt="2020-05-17T04:37:28.636" v="779" actId="26606"/>
          <ac:spMkLst>
            <pc:docMk/>
            <pc:sldMk cId="3856215006" sldId="266"/>
            <ac:spMk id="32" creationId="{B5C860C9-D4F9-4350-80DA-0D1CD36C7741}"/>
          </ac:spMkLst>
        </pc:spChg>
        <pc:spChg chg="add">
          <ac:chgData name="Akanksha Sinha" userId="7c119c6a6efa82fe" providerId="LiveId" clId="{433532D4-90FA-461E-9FC9-7154A15A7694}" dt="2020-05-17T04:37:28.636" v="779" actId="26606"/>
          <ac:spMkLst>
            <pc:docMk/>
            <pc:sldMk cId="3856215006" sldId="266"/>
            <ac:spMk id="33" creationId="{538A90C8-AE0E-4EBA-9AF8-EEDB206020E0}"/>
          </ac:spMkLst>
        </pc:spChg>
        <pc:spChg chg="add mod">
          <ac:chgData name="Akanksha Sinha" userId="7c119c6a6efa82fe" providerId="LiveId" clId="{433532D4-90FA-461E-9FC9-7154A15A7694}" dt="2020-05-17T04:41:00.417" v="1042" actId="113"/>
          <ac:spMkLst>
            <pc:docMk/>
            <pc:sldMk cId="3856215006" sldId="266"/>
            <ac:spMk id="34" creationId="{9CE85AA5-A1C5-4E31-9FEB-D4416EB678DF}"/>
          </ac:spMkLst>
        </pc:spChg>
        <pc:grpChg chg="add del">
          <ac:chgData name="Akanksha Sinha" userId="7c119c6a6efa82fe" providerId="LiveId" clId="{433532D4-90FA-461E-9FC9-7154A15A7694}" dt="2020-05-17T04:37:28.636" v="779" actId="26606"/>
          <ac:grpSpMkLst>
            <pc:docMk/>
            <pc:sldMk cId="3856215006" sldId="266"/>
            <ac:grpSpMk id="11" creationId="{D4EC3799-3F52-48CE-85CC-83AED368EB42}"/>
          </ac:grpSpMkLst>
        </pc:grpChg>
        <pc:grpChg chg="add del">
          <ac:chgData name="Akanksha Sinha" userId="7c119c6a6efa82fe" providerId="LiveId" clId="{433532D4-90FA-461E-9FC9-7154A15A7694}" dt="2020-05-17T04:37:28.625" v="778" actId="26606"/>
          <ac:grpSpMkLst>
            <pc:docMk/>
            <pc:sldMk cId="3856215006" sldId="266"/>
            <ac:grpSpMk id="20" creationId="{4091D54B-59AB-4A5E-8E9E-0421BD66D4FB}"/>
          </ac:grpSpMkLst>
        </pc:grpChg>
        <pc:picChg chg="add mod">
          <ac:chgData name="Akanksha Sinha" userId="7c119c6a6efa82fe" providerId="LiveId" clId="{433532D4-90FA-461E-9FC9-7154A15A7694}" dt="2020-05-17T04:37:28.636" v="779" actId="26606"/>
          <ac:picMkLst>
            <pc:docMk/>
            <pc:sldMk cId="3856215006" sldId="266"/>
            <ac:picMk id="5" creationId="{C92FC2B0-2643-4426-A7FB-ADA9ED1D569C}"/>
          </ac:picMkLst>
        </pc:picChg>
        <pc:cxnChg chg="add del">
          <ac:chgData name="Akanksha Sinha" userId="7c119c6a6efa82fe" providerId="LiveId" clId="{433532D4-90FA-461E-9FC9-7154A15A7694}" dt="2020-05-17T04:37:28.636" v="779" actId="26606"/>
          <ac:cxnSpMkLst>
            <pc:docMk/>
            <pc:sldMk cId="3856215006" sldId="266"/>
            <ac:cxnSpMk id="15" creationId="{789E20C7-BB50-4317-93C7-90C8ED80B275}"/>
          </ac:cxnSpMkLst>
        </pc:cxnChg>
      </pc:sldChg>
      <pc:sldChg chg="del">
        <pc:chgData name="Akanksha Sinha" userId="7c119c6a6efa82fe" providerId="LiveId" clId="{433532D4-90FA-461E-9FC9-7154A15A7694}" dt="2020-05-17T03:33:10.670" v="77" actId="2696"/>
        <pc:sldMkLst>
          <pc:docMk/>
          <pc:sldMk cId="425486433" sldId="267"/>
        </pc:sldMkLst>
      </pc:sldChg>
      <pc:sldChg chg="addSp delSp modSp add mod setBg setClrOvrMap">
        <pc:chgData name="Akanksha Sinha" userId="7c119c6a6efa82fe" providerId="LiveId" clId="{433532D4-90FA-461E-9FC9-7154A15A7694}" dt="2020-05-17T04:57:09.723" v="1375" actId="26606"/>
        <pc:sldMkLst>
          <pc:docMk/>
          <pc:sldMk cId="3206109243" sldId="267"/>
        </pc:sldMkLst>
        <pc:spChg chg="mod">
          <ac:chgData name="Akanksha Sinha" userId="7c119c6a6efa82fe" providerId="LiveId" clId="{433532D4-90FA-461E-9FC9-7154A15A7694}" dt="2020-05-17T04:56:52.248" v="1374" actId="26606"/>
          <ac:spMkLst>
            <pc:docMk/>
            <pc:sldMk cId="3206109243" sldId="267"/>
            <ac:spMk id="2" creationId="{EE57F659-95EF-48F1-93F4-D3F68A58E752}"/>
          </ac:spMkLst>
        </pc:spChg>
        <pc:spChg chg="del mod">
          <ac:chgData name="Akanksha Sinha" userId="7c119c6a6efa82fe" providerId="LiveId" clId="{433532D4-90FA-461E-9FC9-7154A15A7694}" dt="2020-05-17T04:56:52.248" v="1374" actId="26606"/>
          <ac:spMkLst>
            <pc:docMk/>
            <pc:sldMk cId="3206109243" sldId="267"/>
            <ac:spMk id="3" creationId="{088ACA78-7A67-45BD-8CAA-DEE63C12FF4A}"/>
          </ac:spMkLst>
        </pc:spChg>
        <pc:spChg chg="mod">
          <ac:chgData name="Akanksha Sinha" userId="7c119c6a6efa82fe" providerId="LiveId" clId="{433532D4-90FA-461E-9FC9-7154A15A7694}" dt="2020-05-17T04:56:52.248" v="1374" actId="26606"/>
          <ac:spMkLst>
            <pc:docMk/>
            <pc:sldMk cId="3206109243" sldId="267"/>
            <ac:spMk id="4" creationId="{CCBBD782-805F-406D-9DB9-B1F394311231}"/>
          </ac:spMkLst>
        </pc:spChg>
        <pc:spChg chg="mod">
          <ac:chgData name="Akanksha Sinha" userId="7c119c6a6efa82fe" providerId="LiveId" clId="{433532D4-90FA-461E-9FC9-7154A15A7694}" dt="2020-05-17T04:56:52.248" v="1374" actId="26606"/>
          <ac:spMkLst>
            <pc:docMk/>
            <pc:sldMk cId="3206109243" sldId="267"/>
            <ac:spMk id="5" creationId="{9E6F5504-18DB-4A98-9F0C-258FC8E4F49B}"/>
          </ac:spMkLst>
        </pc:spChg>
        <pc:spChg chg="add del">
          <ac:chgData name="Akanksha Sinha" userId="7c119c6a6efa82fe" providerId="LiveId" clId="{433532D4-90FA-461E-9FC9-7154A15A7694}" dt="2020-05-17T04:56:52.248" v="1374" actId="26606"/>
          <ac:spMkLst>
            <pc:docMk/>
            <pc:sldMk cId="3206109243" sldId="267"/>
            <ac:spMk id="9" creationId="{C314C310-850D-4491-AA52-C75BEA68B68C}"/>
          </ac:spMkLst>
        </pc:spChg>
        <pc:spChg chg="add del">
          <ac:chgData name="Akanksha Sinha" userId="7c119c6a6efa82fe" providerId="LiveId" clId="{433532D4-90FA-461E-9FC9-7154A15A7694}" dt="2020-05-17T04:57:09.723" v="1375" actId="26606"/>
          <ac:spMkLst>
            <pc:docMk/>
            <pc:sldMk cId="3206109243" sldId="267"/>
            <ac:spMk id="25" creationId="{F9ED434F-8767-46CC-B26B-5AF62FF01E66}"/>
          </ac:spMkLst>
        </pc:spChg>
        <pc:spChg chg="add">
          <ac:chgData name="Akanksha Sinha" userId="7c119c6a6efa82fe" providerId="LiveId" clId="{433532D4-90FA-461E-9FC9-7154A15A7694}" dt="2020-05-17T04:57:09.723" v="1375" actId="26606"/>
          <ac:spMkLst>
            <pc:docMk/>
            <pc:sldMk cId="3206109243" sldId="267"/>
            <ac:spMk id="34" creationId="{F9ED434F-8767-46CC-B26B-5AF62FF01E66}"/>
          </ac:spMkLst>
        </pc:spChg>
        <pc:grpChg chg="add del">
          <ac:chgData name="Akanksha Sinha" userId="7c119c6a6efa82fe" providerId="LiveId" clId="{433532D4-90FA-461E-9FC9-7154A15A7694}" dt="2020-05-17T04:56:52.248" v="1374" actId="26606"/>
          <ac:grpSpMkLst>
            <pc:docMk/>
            <pc:sldMk cId="3206109243" sldId="267"/>
            <ac:grpSpMk id="11" creationId="{D4EC3799-3F52-48CE-85CC-83AED368EB42}"/>
          </ac:grpSpMkLst>
        </pc:grpChg>
        <pc:grpChg chg="add del">
          <ac:chgData name="Akanksha Sinha" userId="7c119c6a6efa82fe" providerId="LiveId" clId="{433532D4-90FA-461E-9FC9-7154A15A7694}" dt="2020-05-17T04:57:09.723" v="1375" actId="26606"/>
          <ac:grpSpMkLst>
            <pc:docMk/>
            <pc:sldMk cId="3206109243" sldId="267"/>
            <ac:grpSpMk id="21" creationId="{2F448CB3-7B4F-45D7-B7C0-DF553DF61453}"/>
          </ac:grpSpMkLst>
        </pc:grpChg>
        <pc:grpChg chg="add">
          <ac:chgData name="Akanksha Sinha" userId="7c119c6a6efa82fe" providerId="LiveId" clId="{433532D4-90FA-461E-9FC9-7154A15A7694}" dt="2020-05-17T04:57:09.723" v="1375" actId="26606"/>
          <ac:grpSpMkLst>
            <pc:docMk/>
            <pc:sldMk cId="3206109243" sldId="267"/>
            <ac:grpSpMk id="30" creationId="{2F448CB3-7B4F-45D7-B7C0-DF553DF61453}"/>
          </ac:grpSpMkLst>
        </pc:grpChg>
        <pc:graphicFrameChg chg="add mod modGraphic">
          <ac:chgData name="Akanksha Sinha" userId="7c119c6a6efa82fe" providerId="LiveId" clId="{433532D4-90FA-461E-9FC9-7154A15A7694}" dt="2020-05-17T04:57:09.723" v="1375" actId="26606"/>
          <ac:graphicFrameMkLst>
            <pc:docMk/>
            <pc:sldMk cId="3206109243" sldId="267"/>
            <ac:graphicFrameMk id="17" creationId="{DCF36C66-5B17-467B-A869-00D9CCED81FC}"/>
          </ac:graphicFrameMkLst>
        </pc:graphicFrameChg>
        <pc:cxnChg chg="add del">
          <ac:chgData name="Akanksha Sinha" userId="7c119c6a6efa82fe" providerId="LiveId" clId="{433532D4-90FA-461E-9FC9-7154A15A7694}" dt="2020-05-17T04:56:52.248" v="1374" actId="26606"/>
          <ac:cxnSpMkLst>
            <pc:docMk/>
            <pc:sldMk cId="3206109243" sldId="267"/>
            <ac:cxnSpMk id="15" creationId="{789E20C7-BB50-4317-93C7-90C8ED80B275}"/>
          </ac:cxnSpMkLst>
        </pc:cxnChg>
      </pc:sldChg>
      <pc:sldChg chg="del">
        <pc:chgData name="Akanksha Sinha" userId="7c119c6a6efa82fe" providerId="LiveId" clId="{433532D4-90FA-461E-9FC9-7154A15A7694}" dt="2020-05-17T03:33:13.217" v="78" actId="2696"/>
        <pc:sldMkLst>
          <pc:docMk/>
          <pc:sldMk cId="347743866" sldId="268"/>
        </pc:sldMkLst>
      </pc:sldChg>
      <pc:sldChg chg="addSp delSp modSp add mod setBg setClrOvrMap">
        <pc:chgData name="Akanksha Sinha" userId="7c119c6a6efa82fe" providerId="LiveId" clId="{433532D4-90FA-461E-9FC9-7154A15A7694}" dt="2020-05-17T04:58:24.759" v="1381" actId="207"/>
        <pc:sldMkLst>
          <pc:docMk/>
          <pc:sldMk cId="2100537969" sldId="268"/>
        </pc:sldMkLst>
        <pc:spChg chg="mod">
          <ac:chgData name="Akanksha Sinha" userId="7c119c6a6efa82fe" providerId="LiveId" clId="{433532D4-90FA-461E-9FC9-7154A15A7694}" dt="2020-05-17T04:58:04.061" v="1379" actId="26606"/>
          <ac:spMkLst>
            <pc:docMk/>
            <pc:sldMk cId="2100537969" sldId="268"/>
            <ac:spMk id="2" creationId="{C46DFB27-F3AA-4C51-B880-42B88573C007}"/>
          </ac:spMkLst>
        </pc:spChg>
        <pc:spChg chg="add del mod">
          <ac:chgData name="Akanksha Sinha" userId="7c119c6a6efa82fe" providerId="LiveId" clId="{433532D4-90FA-461E-9FC9-7154A15A7694}" dt="2020-05-17T04:58:04.061" v="1379" actId="26606"/>
          <ac:spMkLst>
            <pc:docMk/>
            <pc:sldMk cId="2100537969" sldId="268"/>
            <ac:spMk id="3" creationId="{58F8313B-3D93-4DFB-82D2-481389E4E832}"/>
          </ac:spMkLst>
        </pc:spChg>
        <pc:spChg chg="mod">
          <ac:chgData name="Akanksha Sinha" userId="7c119c6a6efa82fe" providerId="LiveId" clId="{433532D4-90FA-461E-9FC9-7154A15A7694}" dt="2020-05-17T04:58:18.753" v="1380" actId="207"/>
          <ac:spMkLst>
            <pc:docMk/>
            <pc:sldMk cId="2100537969" sldId="268"/>
            <ac:spMk id="4" creationId="{19CD0A28-4405-42F7-9DFA-E0C3D3388962}"/>
          </ac:spMkLst>
        </pc:spChg>
        <pc:spChg chg="mod">
          <ac:chgData name="Akanksha Sinha" userId="7c119c6a6efa82fe" providerId="LiveId" clId="{433532D4-90FA-461E-9FC9-7154A15A7694}" dt="2020-05-17T04:58:24.759" v="1381" actId="207"/>
          <ac:spMkLst>
            <pc:docMk/>
            <pc:sldMk cId="2100537969" sldId="268"/>
            <ac:spMk id="5" creationId="{3B6CCA2F-C90A-4E75-91E3-98B748B3D483}"/>
          </ac:spMkLst>
        </pc:spChg>
        <pc:spChg chg="add del">
          <ac:chgData name="Akanksha Sinha" userId="7c119c6a6efa82fe" providerId="LiveId" clId="{433532D4-90FA-461E-9FC9-7154A15A7694}" dt="2020-05-17T04:58:04.061" v="1379" actId="26606"/>
          <ac:spMkLst>
            <pc:docMk/>
            <pc:sldMk cId="2100537969" sldId="268"/>
            <ac:spMk id="9" creationId="{C314C310-850D-4491-AA52-C75BEA68B68C}"/>
          </ac:spMkLst>
        </pc:spChg>
        <pc:spChg chg="add">
          <ac:chgData name="Akanksha Sinha" userId="7c119c6a6efa82fe" providerId="LiveId" clId="{433532D4-90FA-461E-9FC9-7154A15A7694}" dt="2020-05-17T04:58:04.061" v="1379" actId="26606"/>
          <ac:spMkLst>
            <pc:docMk/>
            <pc:sldMk cId="2100537969" sldId="268"/>
            <ac:spMk id="19" creationId="{F9ED434F-8767-46CC-B26B-5AF62FF01E66}"/>
          </ac:spMkLst>
        </pc:spChg>
        <pc:spChg chg="add del">
          <ac:chgData name="Akanksha Sinha" userId="7c119c6a6efa82fe" providerId="LiveId" clId="{433532D4-90FA-461E-9FC9-7154A15A7694}" dt="2020-05-17T04:57:38.147" v="1377" actId="26606"/>
          <ac:spMkLst>
            <pc:docMk/>
            <pc:sldMk cId="2100537969" sldId="268"/>
            <ac:spMk id="25" creationId="{F9ED434F-8767-46CC-B26B-5AF62FF01E66}"/>
          </ac:spMkLst>
        </pc:spChg>
        <pc:grpChg chg="add del">
          <ac:chgData name="Akanksha Sinha" userId="7c119c6a6efa82fe" providerId="LiveId" clId="{433532D4-90FA-461E-9FC9-7154A15A7694}" dt="2020-05-17T04:58:04.061" v="1379" actId="26606"/>
          <ac:grpSpMkLst>
            <pc:docMk/>
            <pc:sldMk cId="2100537969" sldId="268"/>
            <ac:grpSpMk id="11" creationId="{D4EC3799-3F52-48CE-85CC-83AED368EB42}"/>
          </ac:grpSpMkLst>
        </pc:grpChg>
        <pc:grpChg chg="add">
          <ac:chgData name="Akanksha Sinha" userId="7c119c6a6efa82fe" providerId="LiveId" clId="{433532D4-90FA-461E-9FC9-7154A15A7694}" dt="2020-05-17T04:58:04.061" v="1379" actId="26606"/>
          <ac:grpSpMkLst>
            <pc:docMk/>
            <pc:sldMk cId="2100537969" sldId="268"/>
            <ac:grpSpMk id="18" creationId="{2F448CB3-7B4F-45D7-B7C0-DF553DF61453}"/>
          </ac:grpSpMkLst>
        </pc:grpChg>
        <pc:grpChg chg="add del">
          <ac:chgData name="Akanksha Sinha" userId="7c119c6a6efa82fe" providerId="LiveId" clId="{433532D4-90FA-461E-9FC9-7154A15A7694}" dt="2020-05-17T04:57:38.147" v="1377" actId="26606"/>
          <ac:grpSpMkLst>
            <pc:docMk/>
            <pc:sldMk cId="2100537969" sldId="268"/>
            <ac:grpSpMk id="21" creationId="{2F448CB3-7B4F-45D7-B7C0-DF553DF61453}"/>
          </ac:grpSpMkLst>
        </pc:grpChg>
        <pc:graphicFrameChg chg="add del">
          <ac:chgData name="Akanksha Sinha" userId="7c119c6a6efa82fe" providerId="LiveId" clId="{433532D4-90FA-461E-9FC9-7154A15A7694}" dt="2020-05-17T04:57:38.147" v="1377" actId="26606"/>
          <ac:graphicFrameMkLst>
            <pc:docMk/>
            <pc:sldMk cId="2100537969" sldId="268"/>
            <ac:graphicFrameMk id="17" creationId="{D8197573-D521-4283-BDFB-22399C5FD221}"/>
          </ac:graphicFrameMkLst>
        </pc:graphicFrameChg>
        <pc:graphicFrameChg chg="add">
          <ac:chgData name="Akanksha Sinha" userId="7c119c6a6efa82fe" providerId="LiveId" clId="{433532D4-90FA-461E-9FC9-7154A15A7694}" dt="2020-05-17T04:58:04.061" v="1379" actId="26606"/>
          <ac:graphicFrameMkLst>
            <pc:docMk/>
            <pc:sldMk cId="2100537969" sldId="268"/>
            <ac:graphicFrameMk id="20" creationId="{449CD5F6-C961-49DC-88AD-700D17BDF238}"/>
          </ac:graphicFrameMkLst>
        </pc:graphicFrameChg>
        <pc:cxnChg chg="add del">
          <ac:chgData name="Akanksha Sinha" userId="7c119c6a6efa82fe" providerId="LiveId" clId="{433532D4-90FA-461E-9FC9-7154A15A7694}" dt="2020-05-17T04:58:04.061" v="1379" actId="26606"/>
          <ac:cxnSpMkLst>
            <pc:docMk/>
            <pc:sldMk cId="2100537969" sldId="268"/>
            <ac:cxnSpMk id="15" creationId="{789E20C7-BB50-4317-93C7-90C8ED80B275}"/>
          </ac:cxnSpMkLst>
        </pc:cxnChg>
      </pc:sldChg>
      <pc:sldChg chg="addSp modSp add del mod setBg setClrOvrMap">
        <pc:chgData name="Akanksha Sinha" userId="7c119c6a6efa82fe" providerId="LiveId" clId="{433532D4-90FA-461E-9FC9-7154A15A7694}" dt="2020-05-17T04:27:27.939" v="646" actId="2696"/>
        <pc:sldMkLst>
          <pc:docMk/>
          <pc:sldMk cId="3015460600" sldId="269"/>
        </pc:sldMkLst>
        <pc:spChg chg="mod">
          <ac:chgData name="Akanksha Sinha" userId="7c119c6a6efa82fe" providerId="LiveId" clId="{433532D4-90FA-461E-9FC9-7154A15A7694}" dt="2020-05-17T03:36:15.051" v="215" actId="20577"/>
          <ac:spMkLst>
            <pc:docMk/>
            <pc:sldMk cId="3015460600" sldId="269"/>
            <ac:spMk id="2" creationId="{3AD135A8-9519-4331-B80D-EBAD94A7A08F}"/>
          </ac:spMkLst>
        </pc:spChg>
        <pc:spChg chg="mod">
          <ac:chgData name="Akanksha Sinha" userId="7c119c6a6efa82fe" providerId="LiveId" clId="{433532D4-90FA-461E-9FC9-7154A15A7694}" dt="2020-05-17T03:36:00.597" v="182" actId="26606"/>
          <ac:spMkLst>
            <pc:docMk/>
            <pc:sldMk cId="3015460600" sldId="269"/>
            <ac:spMk id="3" creationId="{3DDA2795-EAC7-4AD8-9C5E-B43CFA30D106}"/>
          </ac:spMkLst>
        </pc:spChg>
        <pc:spChg chg="mod">
          <ac:chgData name="Akanksha Sinha" userId="7c119c6a6efa82fe" providerId="LiveId" clId="{433532D4-90FA-461E-9FC9-7154A15A7694}" dt="2020-05-17T03:36:00.597" v="182" actId="26606"/>
          <ac:spMkLst>
            <pc:docMk/>
            <pc:sldMk cId="3015460600" sldId="269"/>
            <ac:spMk id="4" creationId="{1D19D366-F147-41D7-A941-2332C76356A0}"/>
          </ac:spMkLst>
        </pc:spChg>
        <pc:spChg chg="add">
          <ac:chgData name="Akanksha Sinha" userId="7c119c6a6efa82fe" providerId="LiveId" clId="{433532D4-90FA-461E-9FC9-7154A15A7694}" dt="2020-05-17T03:36:00.597" v="182" actId="26606"/>
          <ac:spMkLst>
            <pc:docMk/>
            <pc:sldMk cId="3015460600" sldId="269"/>
            <ac:spMk id="9" creationId="{C314C310-850D-4491-AA52-C75BEA68B68C}"/>
          </ac:spMkLst>
        </pc:spChg>
        <pc:grpChg chg="add">
          <ac:chgData name="Akanksha Sinha" userId="7c119c6a6efa82fe" providerId="LiveId" clId="{433532D4-90FA-461E-9FC9-7154A15A7694}" dt="2020-05-17T03:36:00.597" v="182" actId="26606"/>
          <ac:grpSpMkLst>
            <pc:docMk/>
            <pc:sldMk cId="3015460600" sldId="269"/>
            <ac:grpSpMk id="11" creationId="{D4EC3799-3F52-48CE-85CC-83AED368EB42}"/>
          </ac:grpSpMkLst>
        </pc:grpChg>
        <pc:cxnChg chg="add">
          <ac:chgData name="Akanksha Sinha" userId="7c119c6a6efa82fe" providerId="LiveId" clId="{433532D4-90FA-461E-9FC9-7154A15A7694}" dt="2020-05-17T03:36:00.597" v="182" actId="26606"/>
          <ac:cxnSpMkLst>
            <pc:docMk/>
            <pc:sldMk cId="3015460600" sldId="269"/>
            <ac:cxnSpMk id="15" creationId="{789E20C7-BB50-4317-93C7-90C8ED80B275}"/>
          </ac:cxnSpMkLst>
        </pc:cxnChg>
      </pc:sldChg>
      <pc:sldChg chg="addSp delSp modSp add mod setBg setClrOvrMap">
        <pc:chgData name="Akanksha Sinha" userId="7c119c6a6efa82fe" providerId="LiveId" clId="{433532D4-90FA-461E-9FC9-7154A15A7694}" dt="2020-05-17T04:55:30.994" v="1367" actId="207"/>
        <pc:sldMkLst>
          <pc:docMk/>
          <pc:sldMk cId="8546395" sldId="270"/>
        </pc:sldMkLst>
        <pc:spChg chg="mod">
          <ac:chgData name="Akanksha Sinha" userId="7c119c6a6efa82fe" providerId="LiveId" clId="{433532D4-90FA-461E-9FC9-7154A15A7694}" dt="2020-05-17T04:27:18.597" v="645" actId="26606"/>
          <ac:spMkLst>
            <pc:docMk/>
            <pc:sldMk cId="8546395" sldId="270"/>
            <ac:spMk id="2" creationId="{D4AF4822-E629-4FFD-8D2B-ABD174ED1E81}"/>
          </ac:spMkLst>
        </pc:spChg>
        <pc:spChg chg="del">
          <ac:chgData name="Akanksha Sinha" userId="7c119c6a6efa82fe" providerId="LiveId" clId="{433532D4-90FA-461E-9FC9-7154A15A7694}" dt="2020-05-17T04:26:35.951" v="642" actId="26606"/>
          <ac:spMkLst>
            <pc:docMk/>
            <pc:sldMk cId="8546395" sldId="270"/>
            <ac:spMk id="3" creationId="{998DD892-48E3-4BFA-B033-2C44F64516A8}"/>
          </ac:spMkLst>
        </pc:spChg>
        <pc:spChg chg="mod">
          <ac:chgData name="Akanksha Sinha" userId="7c119c6a6efa82fe" providerId="LiveId" clId="{433532D4-90FA-461E-9FC9-7154A15A7694}" dt="2020-05-17T04:55:23.448" v="1366" actId="207"/>
          <ac:spMkLst>
            <pc:docMk/>
            <pc:sldMk cId="8546395" sldId="270"/>
            <ac:spMk id="4" creationId="{9AA8838A-E05E-4545-8370-B920DF4AE59E}"/>
          </ac:spMkLst>
        </pc:spChg>
        <pc:spChg chg="mod">
          <ac:chgData name="Akanksha Sinha" userId="7c119c6a6efa82fe" providerId="LiveId" clId="{433532D4-90FA-461E-9FC9-7154A15A7694}" dt="2020-05-17T04:55:30.994" v="1367" actId="207"/>
          <ac:spMkLst>
            <pc:docMk/>
            <pc:sldMk cId="8546395" sldId="270"/>
            <ac:spMk id="6" creationId="{7C287ACB-3DCD-485B-9CC5-63652F9782FF}"/>
          </ac:spMkLst>
        </pc:spChg>
        <pc:spChg chg="add del">
          <ac:chgData name="Akanksha Sinha" userId="7c119c6a6efa82fe" providerId="LiveId" clId="{433532D4-90FA-461E-9FC9-7154A15A7694}" dt="2020-05-17T04:27:18.597" v="645" actId="26606"/>
          <ac:spMkLst>
            <pc:docMk/>
            <pc:sldMk cId="8546395" sldId="270"/>
            <ac:spMk id="14" creationId="{B8144315-1C5A-4185-A952-25D98D303D46}"/>
          </ac:spMkLst>
        </pc:spChg>
        <pc:spChg chg="add">
          <ac:chgData name="Akanksha Sinha" userId="7c119c6a6efa82fe" providerId="LiveId" clId="{433532D4-90FA-461E-9FC9-7154A15A7694}" dt="2020-05-17T04:27:18.597" v="645" actId="26606"/>
          <ac:spMkLst>
            <pc:docMk/>
            <pc:sldMk cId="8546395" sldId="270"/>
            <ac:spMk id="28" creationId="{B8144315-1C5A-4185-A952-25D98D303D46}"/>
          </ac:spMkLst>
        </pc:spChg>
        <pc:spChg chg="add">
          <ac:chgData name="Akanksha Sinha" userId="7c119c6a6efa82fe" providerId="LiveId" clId="{433532D4-90FA-461E-9FC9-7154A15A7694}" dt="2020-05-17T04:27:18.597" v="645" actId="26606"/>
          <ac:spMkLst>
            <pc:docMk/>
            <pc:sldMk cId="8546395" sldId="270"/>
            <ac:spMk id="30" creationId="{11CAC6F2-0806-417B-BF5D-5AEF6195FA49}"/>
          </ac:spMkLst>
        </pc:spChg>
        <pc:spChg chg="add">
          <ac:chgData name="Akanksha Sinha" userId="7c119c6a6efa82fe" providerId="LiveId" clId="{433532D4-90FA-461E-9FC9-7154A15A7694}" dt="2020-05-17T04:27:18.597" v="645" actId="26606"/>
          <ac:spMkLst>
            <pc:docMk/>
            <pc:sldMk cId="8546395" sldId="270"/>
            <ac:spMk id="32" creationId="{D4723B02-0AAB-4F6E-BA41-8ED99D559D93}"/>
          </ac:spMkLst>
        </pc:spChg>
        <pc:grpChg chg="add del">
          <ac:chgData name="Akanksha Sinha" userId="7c119c6a6efa82fe" providerId="LiveId" clId="{433532D4-90FA-461E-9FC9-7154A15A7694}" dt="2020-05-17T04:27:18.597" v="645" actId="26606"/>
          <ac:grpSpMkLst>
            <pc:docMk/>
            <pc:sldMk cId="8546395" sldId="270"/>
            <ac:grpSpMk id="10" creationId="{4091D54B-59AB-4A5E-8E9E-0421BD66D4FB}"/>
          </ac:grpSpMkLst>
        </pc:grpChg>
        <pc:grpChg chg="add del">
          <ac:chgData name="Akanksha Sinha" userId="7c119c6a6efa82fe" providerId="LiveId" clId="{433532D4-90FA-461E-9FC9-7154A15A7694}" dt="2020-05-17T04:27:18.597" v="645" actId="26606"/>
          <ac:grpSpMkLst>
            <pc:docMk/>
            <pc:sldMk cId="8546395" sldId="270"/>
            <ac:grpSpMk id="16" creationId="{25A657F0-42F3-40D3-BC75-7DA1F5C6A225}"/>
          </ac:grpSpMkLst>
        </pc:grpChg>
        <pc:grpChg chg="add">
          <ac:chgData name="Akanksha Sinha" userId="7c119c6a6efa82fe" providerId="LiveId" clId="{433532D4-90FA-461E-9FC9-7154A15A7694}" dt="2020-05-17T04:27:18.597" v="645" actId="26606"/>
          <ac:grpSpMkLst>
            <pc:docMk/>
            <pc:sldMk cId="8546395" sldId="270"/>
            <ac:grpSpMk id="24" creationId="{4091D54B-59AB-4A5E-8E9E-0421BD66D4FB}"/>
          </ac:grpSpMkLst>
        </pc:grpChg>
        <pc:picChg chg="add mod">
          <ac:chgData name="Akanksha Sinha" userId="7c119c6a6efa82fe" providerId="LiveId" clId="{433532D4-90FA-461E-9FC9-7154A15A7694}" dt="2020-05-17T04:27:18.597" v="645" actId="26606"/>
          <ac:picMkLst>
            <pc:docMk/>
            <pc:sldMk cId="8546395" sldId="270"/>
            <ac:picMk id="5" creationId="{3C364F3E-5FE3-4B97-B4E7-717ED4EC450A}"/>
          </ac:picMkLst>
        </pc:picChg>
      </pc:sldChg>
      <pc:sldChg chg="del">
        <pc:chgData name="Akanksha Sinha" userId="7c119c6a6efa82fe" providerId="LiveId" clId="{433532D4-90FA-461E-9FC9-7154A15A7694}" dt="2020-05-17T03:33:15.074" v="79" actId="2696"/>
        <pc:sldMkLst>
          <pc:docMk/>
          <pc:sldMk cId="431575841" sldId="270"/>
        </pc:sldMkLst>
      </pc:sldChg>
      <pc:sldChg chg="addSp delSp modSp add mod setBg setClrOvrMap">
        <pc:chgData name="Akanksha Sinha" userId="7c119c6a6efa82fe" providerId="LiveId" clId="{433532D4-90FA-461E-9FC9-7154A15A7694}" dt="2020-05-17T04:55:46.133" v="1369" actId="207"/>
        <pc:sldMkLst>
          <pc:docMk/>
          <pc:sldMk cId="2328685445" sldId="271"/>
        </pc:sldMkLst>
        <pc:spChg chg="mod">
          <ac:chgData name="Akanksha Sinha" userId="7c119c6a6efa82fe" providerId="LiveId" clId="{433532D4-90FA-461E-9FC9-7154A15A7694}" dt="2020-05-17T04:27:13.017" v="644" actId="26606"/>
          <ac:spMkLst>
            <pc:docMk/>
            <pc:sldMk cId="2328685445" sldId="271"/>
            <ac:spMk id="2" creationId="{D4AF4822-E629-4FFD-8D2B-ABD174ED1E81}"/>
          </ac:spMkLst>
        </pc:spChg>
        <pc:spChg chg="del">
          <ac:chgData name="Akanksha Sinha" userId="7c119c6a6efa82fe" providerId="LiveId" clId="{433532D4-90FA-461E-9FC9-7154A15A7694}" dt="2020-05-17T04:27:13.017" v="644" actId="26606"/>
          <ac:spMkLst>
            <pc:docMk/>
            <pc:sldMk cId="2328685445" sldId="271"/>
            <ac:spMk id="3" creationId="{998DD892-48E3-4BFA-B033-2C44F64516A8}"/>
          </ac:spMkLst>
        </pc:spChg>
        <pc:spChg chg="mod">
          <ac:chgData name="Akanksha Sinha" userId="7c119c6a6efa82fe" providerId="LiveId" clId="{433532D4-90FA-461E-9FC9-7154A15A7694}" dt="2020-05-17T04:55:39.587" v="1368" actId="207"/>
          <ac:spMkLst>
            <pc:docMk/>
            <pc:sldMk cId="2328685445" sldId="271"/>
            <ac:spMk id="4" creationId="{9AA8838A-E05E-4545-8370-B920DF4AE59E}"/>
          </ac:spMkLst>
        </pc:spChg>
        <pc:spChg chg="mod">
          <ac:chgData name="Akanksha Sinha" userId="7c119c6a6efa82fe" providerId="LiveId" clId="{433532D4-90FA-461E-9FC9-7154A15A7694}" dt="2020-05-17T04:55:46.133" v="1369" actId="207"/>
          <ac:spMkLst>
            <pc:docMk/>
            <pc:sldMk cId="2328685445" sldId="271"/>
            <ac:spMk id="6" creationId="{5129E1CC-E6A5-4510-9397-4BD892BC515E}"/>
          </ac:spMkLst>
        </pc:spChg>
        <pc:spChg chg="add">
          <ac:chgData name="Akanksha Sinha" userId="7c119c6a6efa82fe" providerId="LiveId" clId="{433532D4-90FA-461E-9FC9-7154A15A7694}" dt="2020-05-17T04:27:13.017" v="644" actId="26606"/>
          <ac:spMkLst>
            <pc:docMk/>
            <pc:sldMk cId="2328685445" sldId="271"/>
            <ac:spMk id="14" creationId="{B8144315-1C5A-4185-A952-25D98D303D46}"/>
          </ac:spMkLst>
        </pc:spChg>
        <pc:spChg chg="add">
          <ac:chgData name="Akanksha Sinha" userId="7c119c6a6efa82fe" providerId="LiveId" clId="{433532D4-90FA-461E-9FC9-7154A15A7694}" dt="2020-05-17T04:27:13.017" v="644" actId="26606"/>
          <ac:spMkLst>
            <pc:docMk/>
            <pc:sldMk cId="2328685445" sldId="271"/>
            <ac:spMk id="16" creationId="{11CAC6F2-0806-417B-BF5D-5AEF6195FA49}"/>
          </ac:spMkLst>
        </pc:spChg>
        <pc:spChg chg="add">
          <ac:chgData name="Akanksha Sinha" userId="7c119c6a6efa82fe" providerId="LiveId" clId="{433532D4-90FA-461E-9FC9-7154A15A7694}" dt="2020-05-17T04:27:13.017" v="644" actId="26606"/>
          <ac:spMkLst>
            <pc:docMk/>
            <pc:sldMk cId="2328685445" sldId="271"/>
            <ac:spMk id="18" creationId="{D4723B02-0AAB-4F6E-BA41-8ED99D559D93}"/>
          </ac:spMkLst>
        </pc:spChg>
        <pc:grpChg chg="add">
          <ac:chgData name="Akanksha Sinha" userId="7c119c6a6efa82fe" providerId="LiveId" clId="{433532D4-90FA-461E-9FC9-7154A15A7694}" dt="2020-05-17T04:27:13.017" v="644" actId="26606"/>
          <ac:grpSpMkLst>
            <pc:docMk/>
            <pc:sldMk cId="2328685445" sldId="271"/>
            <ac:grpSpMk id="10" creationId="{4091D54B-59AB-4A5E-8E9E-0421BD66D4FB}"/>
          </ac:grpSpMkLst>
        </pc:grpChg>
        <pc:picChg chg="add mod">
          <ac:chgData name="Akanksha Sinha" userId="7c119c6a6efa82fe" providerId="LiveId" clId="{433532D4-90FA-461E-9FC9-7154A15A7694}" dt="2020-05-17T04:27:13.017" v="644" actId="26606"/>
          <ac:picMkLst>
            <pc:docMk/>
            <pc:sldMk cId="2328685445" sldId="271"/>
            <ac:picMk id="5" creationId="{D0C5D119-8FC8-4D98-9AAB-90AF47B0AEAA}"/>
          </ac:picMkLst>
        </pc:picChg>
      </pc:sldChg>
      <pc:sldChg chg="del">
        <pc:chgData name="Akanksha Sinha" userId="7c119c6a6efa82fe" providerId="LiveId" clId="{433532D4-90FA-461E-9FC9-7154A15A7694}" dt="2020-05-17T03:32:49.007" v="76" actId="2696"/>
        <pc:sldMkLst>
          <pc:docMk/>
          <pc:sldMk cId="2637017739" sldId="271"/>
        </pc:sldMkLst>
      </pc:sldChg>
    </pc:docChg>
  </pc:docChgLst>
  <pc:docChgLst>
    <pc:chgData name="Akanksha Sinha" userId="7c119c6a6efa82fe" providerId="LiveId" clId="{0F6A0526-52A2-47A0-99C8-5C76344D95E7}"/>
    <pc:docChg chg="undo custSel mod addSld delSld modSld">
      <pc:chgData name="Akanksha Sinha" userId="7c119c6a6efa82fe" providerId="LiveId" clId="{0F6A0526-52A2-47A0-99C8-5C76344D95E7}" dt="2020-07-05T05:58:54.849" v="846"/>
      <pc:docMkLst>
        <pc:docMk/>
      </pc:docMkLst>
      <pc:sldChg chg="modSp">
        <pc:chgData name="Akanksha Sinha" userId="7c119c6a6efa82fe" providerId="LiveId" clId="{0F6A0526-52A2-47A0-99C8-5C76344D95E7}" dt="2020-07-05T04:38:34.328" v="59" actId="20577"/>
        <pc:sldMkLst>
          <pc:docMk/>
          <pc:sldMk cId="944004935" sldId="256"/>
        </pc:sldMkLst>
        <pc:spChg chg="mod">
          <ac:chgData name="Akanksha Sinha" userId="7c119c6a6efa82fe" providerId="LiveId" clId="{0F6A0526-52A2-47A0-99C8-5C76344D95E7}" dt="2020-07-05T04:38:34.328" v="59" actId="20577"/>
          <ac:spMkLst>
            <pc:docMk/>
            <pc:sldMk cId="944004935" sldId="256"/>
            <ac:spMk id="3" creationId="{BDF7DB6C-EFDF-4A62-93AE-573DB8487007}"/>
          </ac:spMkLst>
        </pc:spChg>
      </pc:sldChg>
      <pc:sldChg chg="modSp">
        <pc:chgData name="Akanksha Sinha" userId="7c119c6a6efa82fe" providerId="LiveId" clId="{0F6A0526-52A2-47A0-99C8-5C76344D95E7}" dt="2020-07-05T05:40:59.574" v="96" actId="27636"/>
        <pc:sldMkLst>
          <pc:docMk/>
          <pc:sldMk cId="1805839698" sldId="266"/>
        </pc:sldMkLst>
        <pc:spChg chg="mod">
          <ac:chgData name="Akanksha Sinha" userId="7c119c6a6efa82fe" providerId="LiveId" clId="{0F6A0526-52A2-47A0-99C8-5C76344D95E7}" dt="2020-07-05T05:40:59.574" v="96" actId="27636"/>
          <ac:spMkLst>
            <pc:docMk/>
            <pc:sldMk cId="1805839698" sldId="266"/>
            <ac:spMk id="3" creationId="{F5AC1171-E29B-4FD5-AF10-3A8C7D71C0B6}"/>
          </ac:spMkLst>
        </pc:spChg>
      </pc:sldChg>
      <pc:sldChg chg="del">
        <pc:chgData name="Akanksha Sinha" userId="7c119c6a6efa82fe" providerId="LiveId" clId="{0F6A0526-52A2-47A0-99C8-5C76344D95E7}" dt="2020-07-05T04:38:15.346" v="0" actId="2696"/>
        <pc:sldMkLst>
          <pc:docMk/>
          <pc:sldMk cId="500219648" sldId="267"/>
        </pc:sldMkLst>
      </pc:sldChg>
      <pc:sldChg chg="addSp delSp modSp add mod setBg setClrOvrMap">
        <pc:chgData name="Akanksha Sinha" userId="7c119c6a6efa82fe" providerId="LiveId" clId="{0F6A0526-52A2-47A0-99C8-5C76344D95E7}" dt="2020-07-05T05:58:07.989" v="842"/>
        <pc:sldMkLst>
          <pc:docMk/>
          <pc:sldMk cId="1538385068" sldId="267"/>
        </pc:sldMkLst>
        <pc:spChg chg="mod">
          <ac:chgData name="Akanksha Sinha" userId="7c119c6a6efa82fe" providerId="LiveId" clId="{0F6A0526-52A2-47A0-99C8-5C76344D95E7}" dt="2020-07-05T05:48:06.981" v="481" actId="26606"/>
          <ac:spMkLst>
            <pc:docMk/>
            <pc:sldMk cId="1538385068" sldId="267"/>
            <ac:spMk id="2" creationId="{5E647669-CAFE-4778-BA7F-F32C4F391CA0}"/>
          </ac:spMkLst>
        </pc:spChg>
        <pc:spChg chg="mod">
          <ac:chgData name="Akanksha Sinha" userId="7c119c6a6efa82fe" providerId="LiveId" clId="{0F6A0526-52A2-47A0-99C8-5C76344D95E7}" dt="2020-07-05T05:48:26.952" v="483" actId="20577"/>
          <ac:spMkLst>
            <pc:docMk/>
            <pc:sldMk cId="1538385068" sldId="267"/>
            <ac:spMk id="3" creationId="{F0F4625B-C2E7-424C-8109-DC815EBABC0F}"/>
          </ac:spMkLst>
        </pc:spChg>
        <pc:spChg chg="mod ord">
          <ac:chgData name="Akanksha Sinha" userId="7c119c6a6efa82fe" providerId="LiveId" clId="{0F6A0526-52A2-47A0-99C8-5C76344D95E7}" dt="2020-07-05T05:58:07.989" v="842"/>
          <ac:spMkLst>
            <pc:docMk/>
            <pc:sldMk cId="1538385068" sldId="267"/>
            <ac:spMk id="4" creationId="{725B4206-99EA-4AAB-AEB1-647BB08E7885}"/>
          </ac:spMkLst>
        </pc:spChg>
        <pc:spChg chg="mod">
          <ac:chgData name="Akanksha Sinha" userId="7c119c6a6efa82fe" providerId="LiveId" clId="{0F6A0526-52A2-47A0-99C8-5C76344D95E7}" dt="2020-07-05T05:57:18.095" v="832"/>
          <ac:spMkLst>
            <pc:docMk/>
            <pc:sldMk cId="1538385068" sldId="267"/>
            <ac:spMk id="5" creationId="{3038691F-F0C1-4F7A-B5D4-B55DE087D2BD}"/>
          </ac:spMkLst>
        </pc:spChg>
        <pc:spChg chg="add del">
          <ac:chgData name="Akanksha Sinha" userId="7c119c6a6efa82fe" providerId="LiveId" clId="{0F6A0526-52A2-47A0-99C8-5C76344D95E7}" dt="2020-07-05T05:42:06.251" v="98" actId="26606"/>
          <ac:spMkLst>
            <pc:docMk/>
            <pc:sldMk cId="1538385068" sldId="267"/>
            <ac:spMk id="10" creationId="{C314C310-850D-4491-AA52-C75BEA68B68C}"/>
          </ac:spMkLst>
        </pc:spChg>
        <pc:spChg chg="add del">
          <ac:chgData name="Akanksha Sinha" userId="7c119c6a6efa82fe" providerId="LiveId" clId="{0F6A0526-52A2-47A0-99C8-5C76344D95E7}" dt="2020-07-05T05:48:06.981" v="481" actId="26606"/>
          <ac:spMkLst>
            <pc:docMk/>
            <pc:sldMk cId="1538385068" sldId="267"/>
            <ac:spMk id="21" creationId="{643780CE-2BE5-46F6-97B2-60DF30217ED3}"/>
          </ac:spMkLst>
        </pc:spChg>
        <pc:spChg chg="add del">
          <ac:chgData name="Akanksha Sinha" userId="7c119c6a6efa82fe" providerId="LiveId" clId="{0F6A0526-52A2-47A0-99C8-5C76344D95E7}" dt="2020-07-05T05:48:06.981" v="481" actId="26606"/>
          <ac:spMkLst>
            <pc:docMk/>
            <pc:sldMk cId="1538385068" sldId="267"/>
            <ac:spMk id="23" creationId="{61A87A49-68E6-459E-A5A6-46229FF42125}"/>
          </ac:spMkLst>
        </pc:spChg>
        <pc:spChg chg="add del">
          <ac:chgData name="Akanksha Sinha" userId="7c119c6a6efa82fe" providerId="LiveId" clId="{0F6A0526-52A2-47A0-99C8-5C76344D95E7}" dt="2020-07-05T05:48:06.981" v="481" actId="26606"/>
          <ac:spMkLst>
            <pc:docMk/>
            <pc:sldMk cId="1538385068" sldId="267"/>
            <ac:spMk id="25" creationId="{F6ACD5FC-CAFE-48EB-B765-60EED2E052F0}"/>
          </ac:spMkLst>
        </pc:spChg>
        <pc:spChg chg="add del">
          <ac:chgData name="Akanksha Sinha" userId="7c119c6a6efa82fe" providerId="LiveId" clId="{0F6A0526-52A2-47A0-99C8-5C76344D95E7}" dt="2020-07-05T05:48:06.981" v="481" actId="26606"/>
          <ac:spMkLst>
            <pc:docMk/>
            <pc:sldMk cId="1538385068" sldId="267"/>
            <ac:spMk id="27" creationId="{9F33B405-D785-4738-B1C0-6A0AA5E98286}"/>
          </ac:spMkLst>
        </pc:spChg>
        <pc:spChg chg="add del">
          <ac:chgData name="Akanksha Sinha" userId="7c119c6a6efa82fe" providerId="LiveId" clId="{0F6A0526-52A2-47A0-99C8-5C76344D95E7}" dt="2020-07-05T05:48:06.981" v="481" actId="26606"/>
          <ac:spMkLst>
            <pc:docMk/>
            <pc:sldMk cId="1538385068" sldId="267"/>
            <ac:spMk id="29" creationId="{4233DC0E-DE6C-4FB6-A529-51B162641AB8}"/>
          </ac:spMkLst>
        </pc:spChg>
        <pc:spChg chg="add del">
          <ac:chgData name="Akanksha Sinha" userId="7c119c6a6efa82fe" providerId="LiveId" clId="{0F6A0526-52A2-47A0-99C8-5C76344D95E7}" dt="2020-07-05T05:48:06.981" v="481" actId="26606"/>
          <ac:spMkLst>
            <pc:docMk/>
            <pc:sldMk cId="1538385068" sldId="267"/>
            <ac:spMk id="31" creationId="{3870477F-E451-4BC3-863F-0E2FC572884B}"/>
          </ac:spMkLst>
        </pc:spChg>
        <pc:spChg chg="add del">
          <ac:chgData name="Akanksha Sinha" userId="7c119c6a6efa82fe" providerId="LiveId" clId="{0F6A0526-52A2-47A0-99C8-5C76344D95E7}" dt="2020-07-05T05:48:06.981" v="481" actId="26606"/>
          <ac:spMkLst>
            <pc:docMk/>
            <pc:sldMk cId="1538385068" sldId="267"/>
            <ac:spMk id="33" creationId="{B4A81DE1-E2BC-4A31-99EE-71350421B0EA}"/>
          </ac:spMkLst>
        </pc:spChg>
        <pc:spChg chg="add">
          <ac:chgData name="Akanksha Sinha" userId="7c119c6a6efa82fe" providerId="LiveId" clId="{0F6A0526-52A2-47A0-99C8-5C76344D95E7}" dt="2020-07-05T05:48:06.981" v="481" actId="26606"/>
          <ac:spMkLst>
            <pc:docMk/>
            <pc:sldMk cId="1538385068" sldId="267"/>
            <ac:spMk id="38" creationId="{643780CE-2BE5-46F6-97B2-60DF30217ED3}"/>
          </ac:spMkLst>
        </pc:spChg>
        <pc:spChg chg="add">
          <ac:chgData name="Akanksha Sinha" userId="7c119c6a6efa82fe" providerId="LiveId" clId="{0F6A0526-52A2-47A0-99C8-5C76344D95E7}" dt="2020-07-05T05:48:06.981" v="481" actId="26606"/>
          <ac:spMkLst>
            <pc:docMk/>
            <pc:sldMk cId="1538385068" sldId="267"/>
            <ac:spMk id="40" creationId="{61A87A49-68E6-459E-A5A6-46229FF42125}"/>
          </ac:spMkLst>
        </pc:spChg>
        <pc:spChg chg="add">
          <ac:chgData name="Akanksha Sinha" userId="7c119c6a6efa82fe" providerId="LiveId" clId="{0F6A0526-52A2-47A0-99C8-5C76344D95E7}" dt="2020-07-05T05:48:06.981" v="481" actId="26606"/>
          <ac:spMkLst>
            <pc:docMk/>
            <pc:sldMk cId="1538385068" sldId="267"/>
            <ac:spMk id="42" creationId="{F6ACD5FC-CAFE-48EB-B765-60EED2E052F0}"/>
          </ac:spMkLst>
        </pc:spChg>
        <pc:spChg chg="add">
          <ac:chgData name="Akanksha Sinha" userId="7c119c6a6efa82fe" providerId="LiveId" clId="{0F6A0526-52A2-47A0-99C8-5C76344D95E7}" dt="2020-07-05T05:48:06.981" v="481" actId="26606"/>
          <ac:spMkLst>
            <pc:docMk/>
            <pc:sldMk cId="1538385068" sldId="267"/>
            <ac:spMk id="44" creationId="{9F33B405-D785-4738-B1C0-6A0AA5E98286}"/>
          </ac:spMkLst>
        </pc:spChg>
        <pc:spChg chg="add">
          <ac:chgData name="Akanksha Sinha" userId="7c119c6a6efa82fe" providerId="LiveId" clId="{0F6A0526-52A2-47A0-99C8-5C76344D95E7}" dt="2020-07-05T05:48:06.981" v="481" actId="26606"/>
          <ac:spMkLst>
            <pc:docMk/>
            <pc:sldMk cId="1538385068" sldId="267"/>
            <ac:spMk id="46" creationId="{4233DC0E-DE6C-4FB6-A529-51B162641AB8}"/>
          </ac:spMkLst>
        </pc:spChg>
        <pc:spChg chg="add">
          <ac:chgData name="Akanksha Sinha" userId="7c119c6a6efa82fe" providerId="LiveId" clId="{0F6A0526-52A2-47A0-99C8-5C76344D95E7}" dt="2020-07-05T05:48:06.981" v="481" actId="26606"/>
          <ac:spMkLst>
            <pc:docMk/>
            <pc:sldMk cId="1538385068" sldId="267"/>
            <ac:spMk id="48" creationId="{3870477F-E451-4BC3-863F-0E2FC572884B}"/>
          </ac:spMkLst>
        </pc:spChg>
        <pc:spChg chg="add">
          <ac:chgData name="Akanksha Sinha" userId="7c119c6a6efa82fe" providerId="LiveId" clId="{0F6A0526-52A2-47A0-99C8-5C76344D95E7}" dt="2020-07-05T05:48:06.981" v="481" actId="26606"/>
          <ac:spMkLst>
            <pc:docMk/>
            <pc:sldMk cId="1538385068" sldId="267"/>
            <ac:spMk id="50" creationId="{B4A81DE1-E2BC-4A31-99EE-71350421B0EA}"/>
          </ac:spMkLst>
        </pc:spChg>
        <pc:grpChg chg="add del">
          <ac:chgData name="Akanksha Sinha" userId="7c119c6a6efa82fe" providerId="LiveId" clId="{0F6A0526-52A2-47A0-99C8-5C76344D95E7}" dt="2020-07-05T05:42:06.251" v="98" actId="26606"/>
          <ac:grpSpMkLst>
            <pc:docMk/>
            <pc:sldMk cId="1538385068" sldId="267"/>
            <ac:grpSpMk id="12" creationId="{D4EC3799-3F52-48CE-85CC-83AED368EB42}"/>
          </ac:grpSpMkLst>
        </pc:grpChg>
        <pc:picChg chg="add mod ord">
          <ac:chgData name="Akanksha Sinha" userId="7c119c6a6efa82fe" providerId="LiveId" clId="{0F6A0526-52A2-47A0-99C8-5C76344D95E7}" dt="2020-07-05T05:42:06.251" v="98" actId="26606"/>
          <ac:picMkLst>
            <pc:docMk/>
            <pc:sldMk cId="1538385068" sldId="267"/>
            <ac:picMk id="6" creationId="{107F310F-70EA-47DA-9C3D-02F791426A15}"/>
          </ac:picMkLst>
        </pc:picChg>
        <pc:cxnChg chg="add del">
          <ac:chgData name="Akanksha Sinha" userId="7c119c6a6efa82fe" providerId="LiveId" clId="{0F6A0526-52A2-47A0-99C8-5C76344D95E7}" dt="2020-07-05T05:42:06.251" v="98" actId="26606"/>
          <ac:cxnSpMkLst>
            <pc:docMk/>
            <pc:sldMk cId="1538385068" sldId="267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0F6A0526-52A2-47A0-99C8-5C76344D95E7}" dt="2020-07-05T04:38:15.616" v="1" actId="2696"/>
        <pc:sldMkLst>
          <pc:docMk/>
          <pc:sldMk cId="900941097" sldId="268"/>
        </pc:sldMkLst>
      </pc:sldChg>
      <pc:sldChg chg="addSp delSp modSp add mod setBg">
        <pc:chgData name="Akanksha Sinha" userId="7c119c6a6efa82fe" providerId="LiveId" clId="{0F6A0526-52A2-47A0-99C8-5C76344D95E7}" dt="2020-07-05T05:58:40.283" v="843"/>
        <pc:sldMkLst>
          <pc:docMk/>
          <pc:sldMk cId="3530593875" sldId="268"/>
        </pc:sldMkLst>
        <pc:spChg chg="mod">
          <ac:chgData name="Akanksha Sinha" userId="7c119c6a6efa82fe" providerId="LiveId" clId="{0F6A0526-52A2-47A0-99C8-5C76344D95E7}" dt="2020-07-05T05:52:12.945" v="716" actId="26606"/>
          <ac:spMkLst>
            <pc:docMk/>
            <pc:sldMk cId="3530593875" sldId="268"/>
            <ac:spMk id="2" creationId="{5E647669-CAFE-4778-BA7F-F32C4F391CA0}"/>
          </ac:spMkLst>
        </pc:spChg>
        <pc:spChg chg="mod">
          <ac:chgData name="Akanksha Sinha" userId="7c119c6a6efa82fe" providerId="LiveId" clId="{0F6A0526-52A2-47A0-99C8-5C76344D95E7}" dt="2020-07-05T05:50:05.202" v="713" actId="20577"/>
          <ac:spMkLst>
            <pc:docMk/>
            <pc:sldMk cId="3530593875" sldId="268"/>
            <ac:spMk id="3" creationId="{F0F4625B-C2E7-424C-8109-DC815EBABC0F}"/>
          </ac:spMkLst>
        </pc:spChg>
        <pc:spChg chg="mod">
          <ac:chgData name="Akanksha Sinha" userId="7c119c6a6efa82fe" providerId="LiveId" clId="{0F6A0526-52A2-47A0-99C8-5C76344D95E7}" dt="2020-07-05T05:58:40.283" v="843"/>
          <ac:spMkLst>
            <pc:docMk/>
            <pc:sldMk cId="3530593875" sldId="268"/>
            <ac:spMk id="4" creationId="{725B4206-99EA-4AAB-AEB1-647BB08E7885}"/>
          </ac:spMkLst>
        </pc:spChg>
        <pc:spChg chg="mod">
          <ac:chgData name="Akanksha Sinha" userId="7c119c6a6efa82fe" providerId="LiveId" clId="{0F6A0526-52A2-47A0-99C8-5C76344D95E7}" dt="2020-07-05T05:57:23.196" v="833"/>
          <ac:spMkLst>
            <pc:docMk/>
            <pc:sldMk cId="3530593875" sldId="268"/>
            <ac:spMk id="5" creationId="{3038691F-F0C1-4F7A-B5D4-B55DE087D2BD}"/>
          </ac:spMkLst>
        </pc:spChg>
        <pc:spChg chg="del">
          <ac:chgData name="Akanksha Sinha" userId="7c119c6a6efa82fe" providerId="LiveId" clId="{0F6A0526-52A2-47A0-99C8-5C76344D95E7}" dt="2020-07-05T05:47:57.886" v="480" actId="26606"/>
          <ac:spMkLst>
            <pc:docMk/>
            <pc:sldMk cId="3530593875" sldId="268"/>
            <ac:spMk id="10" creationId="{C314C310-850D-4491-AA52-C75BEA68B68C}"/>
          </ac:spMkLst>
        </pc:spChg>
        <pc:spChg chg="add del">
          <ac:chgData name="Akanksha Sinha" userId="7c119c6a6efa82fe" providerId="LiveId" clId="{0F6A0526-52A2-47A0-99C8-5C76344D95E7}" dt="2020-07-05T05:52:12.945" v="716" actId="26606"/>
          <ac:spMkLst>
            <pc:docMk/>
            <pc:sldMk cId="3530593875" sldId="268"/>
            <ac:spMk id="21" creationId="{643780CE-2BE5-46F6-97B2-60DF30217ED3}"/>
          </ac:spMkLst>
        </pc:spChg>
        <pc:spChg chg="add del">
          <ac:chgData name="Akanksha Sinha" userId="7c119c6a6efa82fe" providerId="LiveId" clId="{0F6A0526-52A2-47A0-99C8-5C76344D95E7}" dt="2020-07-05T05:52:12.945" v="716" actId="26606"/>
          <ac:spMkLst>
            <pc:docMk/>
            <pc:sldMk cId="3530593875" sldId="268"/>
            <ac:spMk id="23" creationId="{61A87A49-68E6-459E-A5A6-46229FF42125}"/>
          </ac:spMkLst>
        </pc:spChg>
        <pc:spChg chg="add del">
          <ac:chgData name="Akanksha Sinha" userId="7c119c6a6efa82fe" providerId="LiveId" clId="{0F6A0526-52A2-47A0-99C8-5C76344D95E7}" dt="2020-07-05T05:52:12.945" v="716" actId="26606"/>
          <ac:spMkLst>
            <pc:docMk/>
            <pc:sldMk cId="3530593875" sldId="268"/>
            <ac:spMk id="25" creationId="{F6ACD5FC-CAFE-48EB-B765-60EED2E052F0}"/>
          </ac:spMkLst>
        </pc:spChg>
        <pc:spChg chg="add del">
          <ac:chgData name="Akanksha Sinha" userId="7c119c6a6efa82fe" providerId="LiveId" clId="{0F6A0526-52A2-47A0-99C8-5C76344D95E7}" dt="2020-07-05T05:52:12.945" v="716" actId="26606"/>
          <ac:spMkLst>
            <pc:docMk/>
            <pc:sldMk cId="3530593875" sldId="268"/>
            <ac:spMk id="27" creationId="{9F33B405-D785-4738-B1C0-6A0AA5E98286}"/>
          </ac:spMkLst>
        </pc:spChg>
        <pc:spChg chg="add del">
          <ac:chgData name="Akanksha Sinha" userId="7c119c6a6efa82fe" providerId="LiveId" clId="{0F6A0526-52A2-47A0-99C8-5C76344D95E7}" dt="2020-07-05T05:52:12.945" v="716" actId="26606"/>
          <ac:spMkLst>
            <pc:docMk/>
            <pc:sldMk cId="3530593875" sldId="268"/>
            <ac:spMk id="29" creationId="{4233DC0E-DE6C-4FB6-A529-51B162641AB8}"/>
          </ac:spMkLst>
        </pc:spChg>
        <pc:spChg chg="add del">
          <ac:chgData name="Akanksha Sinha" userId="7c119c6a6efa82fe" providerId="LiveId" clId="{0F6A0526-52A2-47A0-99C8-5C76344D95E7}" dt="2020-07-05T05:52:12.945" v="716" actId="26606"/>
          <ac:spMkLst>
            <pc:docMk/>
            <pc:sldMk cId="3530593875" sldId="268"/>
            <ac:spMk id="31" creationId="{3870477F-E451-4BC3-863F-0E2FC572884B}"/>
          </ac:spMkLst>
        </pc:spChg>
        <pc:spChg chg="add del">
          <ac:chgData name="Akanksha Sinha" userId="7c119c6a6efa82fe" providerId="LiveId" clId="{0F6A0526-52A2-47A0-99C8-5C76344D95E7}" dt="2020-07-05T05:52:12.945" v="716" actId="26606"/>
          <ac:spMkLst>
            <pc:docMk/>
            <pc:sldMk cId="3530593875" sldId="268"/>
            <ac:spMk id="33" creationId="{B4A81DE1-E2BC-4A31-99EE-71350421B0EA}"/>
          </ac:spMkLst>
        </pc:spChg>
        <pc:spChg chg="add">
          <ac:chgData name="Akanksha Sinha" userId="7c119c6a6efa82fe" providerId="LiveId" clId="{0F6A0526-52A2-47A0-99C8-5C76344D95E7}" dt="2020-07-05T05:52:12.945" v="716" actId="26606"/>
          <ac:spMkLst>
            <pc:docMk/>
            <pc:sldMk cId="3530593875" sldId="268"/>
            <ac:spMk id="38" creationId="{643780CE-2BE5-46F6-97B2-60DF30217ED3}"/>
          </ac:spMkLst>
        </pc:spChg>
        <pc:spChg chg="add">
          <ac:chgData name="Akanksha Sinha" userId="7c119c6a6efa82fe" providerId="LiveId" clId="{0F6A0526-52A2-47A0-99C8-5C76344D95E7}" dt="2020-07-05T05:52:12.945" v="716" actId="26606"/>
          <ac:spMkLst>
            <pc:docMk/>
            <pc:sldMk cId="3530593875" sldId="268"/>
            <ac:spMk id="40" creationId="{61A87A49-68E6-459E-A5A6-46229FF42125}"/>
          </ac:spMkLst>
        </pc:spChg>
        <pc:spChg chg="add">
          <ac:chgData name="Akanksha Sinha" userId="7c119c6a6efa82fe" providerId="LiveId" clId="{0F6A0526-52A2-47A0-99C8-5C76344D95E7}" dt="2020-07-05T05:52:12.945" v="716" actId="26606"/>
          <ac:spMkLst>
            <pc:docMk/>
            <pc:sldMk cId="3530593875" sldId="268"/>
            <ac:spMk id="42" creationId="{F6ACD5FC-CAFE-48EB-B765-60EED2E052F0}"/>
          </ac:spMkLst>
        </pc:spChg>
        <pc:spChg chg="add">
          <ac:chgData name="Akanksha Sinha" userId="7c119c6a6efa82fe" providerId="LiveId" clId="{0F6A0526-52A2-47A0-99C8-5C76344D95E7}" dt="2020-07-05T05:52:12.945" v="716" actId="26606"/>
          <ac:spMkLst>
            <pc:docMk/>
            <pc:sldMk cId="3530593875" sldId="268"/>
            <ac:spMk id="44" creationId="{9F33B405-D785-4738-B1C0-6A0AA5E98286}"/>
          </ac:spMkLst>
        </pc:spChg>
        <pc:spChg chg="add">
          <ac:chgData name="Akanksha Sinha" userId="7c119c6a6efa82fe" providerId="LiveId" clId="{0F6A0526-52A2-47A0-99C8-5C76344D95E7}" dt="2020-07-05T05:52:12.945" v="716" actId="26606"/>
          <ac:spMkLst>
            <pc:docMk/>
            <pc:sldMk cId="3530593875" sldId="268"/>
            <ac:spMk id="46" creationId="{4233DC0E-DE6C-4FB6-A529-51B162641AB8}"/>
          </ac:spMkLst>
        </pc:spChg>
        <pc:spChg chg="add">
          <ac:chgData name="Akanksha Sinha" userId="7c119c6a6efa82fe" providerId="LiveId" clId="{0F6A0526-52A2-47A0-99C8-5C76344D95E7}" dt="2020-07-05T05:52:12.945" v="716" actId="26606"/>
          <ac:spMkLst>
            <pc:docMk/>
            <pc:sldMk cId="3530593875" sldId="268"/>
            <ac:spMk id="48" creationId="{3870477F-E451-4BC3-863F-0E2FC572884B}"/>
          </ac:spMkLst>
        </pc:spChg>
        <pc:spChg chg="add">
          <ac:chgData name="Akanksha Sinha" userId="7c119c6a6efa82fe" providerId="LiveId" clId="{0F6A0526-52A2-47A0-99C8-5C76344D95E7}" dt="2020-07-05T05:52:12.945" v="716" actId="26606"/>
          <ac:spMkLst>
            <pc:docMk/>
            <pc:sldMk cId="3530593875" sldId="268"/>
            <ac:spMk id="50" creationId="{B4A81DE1-E2BC-4A31-99EE-71350421B0EA}"/>
          </ac:spMkLst>
        </pc:spChg>
        <pc:grpChg chg="del">
          <ac:chgData name="Akanksha Sinha" userId="7c119c6a6efa82fe" providerId="LiveId" clId="{0F6A0526-52A2-47A0-99C8-5C76344D95E7}" dt="2020-07-05T05:47:57.886" v="480" actId="26606"/>
          <ac:grpSpMkLst>
            <pc:docMk/>
            <pc:sldMk cId="3530593875" sldId="268"/>
            <ac:grpSpMk id="12" creationId="{D4EC3799-3F52-48CE-85CC-83AED368EB42}"/>
          </ac:grpSpMkLst>
        </pc:grpChg>
        <pc:picChg chg="add mod ord">
          <ac:chgData name="Akanksha Sinha" userId="7c119c6a6efa82fe" providerId="LiveId" clId="{0F6A0526-52A2-47A0-99C8-5C76344D95E7}" dt="2020-07-05T05:47:57.886" v="480" actId="26606"/>
          <ac:picMkLst>
            <pc:docMk/>
            <pc:sldMk cId="3530593875" sldId="268"/>
            <ac:picMk id="6" creationId="{F6D6F526-21FE-4D14-AC3B-A65F444E0EC7}"/>
          </ac:picMkLst>
        </pc:picChg>
        <pc:cxnChg chg="del">
          <ac:chgData name="Akanksha Sinha" userId="7c119c6a6efa82fe" providerId="LiveId" clId="{0F6A0526-52A2-47A0-99C8-5C76344D95E7}" dt="2020-07-05T05:47:57.886" v="480" actId="26606"/>
          <ac:cxnSpMkLst>
            <pc:docMk/>
            <pc:sldMk cId="3530593875" sldId="268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0F6A0526-52A2-47A0-99C8-5C76344D95E7}" dt="2020-07-05T04:38:15.828" v="2" actId="2696"/>
        <pc:sldMkLst>
          <pc:docMk/>
          <pc:sldMk cId="2508950818" sldId="269"/>
        </pc:sldMkLst>
      </pc:sldChg>
      <pc:sldChg chg="addSp delSp modSp add mod setBg">
        <pc:chgData name="Akanksha Sinha" userId="7c119c6a6efa82fe" providerId="LiveId" clId="{0F6A0526-52A2-47A0-99C8-5C76344D95E7}" dt="2020-07-05T05:58:45.087" v="844"/>
        <pc:sldMkLst>
          <pc:docMk/>
          <pc:sldMk cId="3567244160" sldId="269"/>
        </pc:sldMkLst>
        <pc:spChg chg="mod">
          <ac:chgData name="Akanksha Sinha" userId="7c119c6a6efa82fe" providerId="LiveId" clId="{0F6A0526-52A2-47A0-99C8-5C76344D95E7}" dt="2020-07-05T05:53:29.252" v="724" actId="26606"/>
          <ac:spMkLst>
            <pc:docMk/>
            <pc:sldMk cId="3567244160" sldId="269"/>
            <ac:spMk id="2" creationId="{5E647669-CAFE-4778-BA7F-F32C4F391CA0}"/>
          </ac:spMkLst>
        </pc:spChg>
        <pc:spChg chg="del">
          <ac:chgData name="Akanksha Sinha" userId="7c119c6a6efa82fe" providerId="LiveId" clId="{0F6A0526-52A2-47A0-99C8-5C76344D95E7}" dt="2020-07-05T05:52:00.425" v="714"/>
          <ac:spMkLst>
            <pc:docMk/>
            <pc:sldMk cId="3567244160" sldId="269"/>
            <ac:spMk id="3" creationId="{F0F4625B-C2E7-424C-8109-DC815EBABC0F}"/>
          </ac:spMkLst>
        </pc:spChg>
        <pc:spChg chg="mod">
          <ac:chgData name="Akanksha Sinha" userId="7c119c6a6efa82fe" providerId="LiveId" clId="{0F6A0526-52A2-47A0-99C8-5C76344D95E7}" dt="2020-07-05T05:58:45.087" v="844"/>
          <ac:spMkLst>
            <pc:docMk/>
            <pc:sldMk cId="3567244160" sldId="269"/>
            <ac:spMk id="4" creationId="{725B4206-99EA-4AAB-AEB1-647BB08E7885}"/>
          </ac:spMkLst>
        </pc:spChg>
        <pc:spChg chg="mod">
          <ac:chgData name="Akanksha Sinha" userId="7c119c6a6efa82fe" providerId="LiveId" clId="{0F6A0526-52A2-47A0-99C8-5C76344D95E7}" dt="2020-07-05T05:57:27.685" v="834"/>
          <ac:spMkLst>
            <pc:docMk/>
            <pc:sldMk cId="3567244160" sldId="269"/>
            <ac:spMk id="5" creationId="{3038691F-F0C1-4F7A-B5D4-B55DE087D2BD}"/>
          </ac:spMkLst>
        </pc:spChg>
        <pc:spChg chg="del">
          <ac:chgData name="Akanksha Sinha" userId="7c119c6a6efa82fe" providerId="LiveId" clId="{0F6A0526-52A2-47A0-99C8-5C76344D95E7}" dt="2020-07-05T05:52:06.002" v="715" actId="26606"/>
          <ac:spMkLst>
            <pc:docMk/>
            <pc:sldMk cId="3567244160" sldId="269"/>
            <ac:spMk id="10" creationId="{C314C310-850D-4491-AA52-C75BEA68B68C}"/>
          </ac:spMkLst>
        </pc:spChg>
        <pc:spChg chg="add mod">
          <ac:chgData name="Akanksha Sinha" userId="7c119c6a6efa82fe" providerId="LiveId" clId="{0F6A0526-52A2-47A0-99C8-5C76344D95E7}" dt="2020-07-05T05:53:29.252" v="724" actId="26606"/>
          <ac:spMkLst>
            <pc:docMk/>
            <pc:sldMk cId="3567244160" sldId="269"/>
            <ac:spMk id="20" creationId="{3F4F95F0-D67A-43DC-8F64-A97206B892E1}"/>
          </ac:spMkLst>
        </pc:spChg>
        <pc:spChg chg="add del">
          <ac:chgData name="Akanksha Sinha" userId="7c119c6a6efa82fe" providerId="LiveId" clId="{0F6A0526-52A2-47A0-99C8-5C76344D95E7}" dt="2020-07-05T05:53:29.252" v="724" actId="26606"/>
          <ac:spMkLst>
            <pc:docMk/>
            <pc:sldMk cId="3567244160" sldId="269"/>
            <ac:spMk id="23" creationId="{643780CE-2BE5-46F6-97B2-60DF30217ED3}"/>
          </ac:spMkLst>
        </pc:spChg>
        <pc:spChg chg="add del">
          <ac:chgData name="Akanksha Sinha" userId="7c119c6a6efa82fe" providerId="LiveId" clId="{0F6A0526-52A2-47A0-99C8-5C76344D95E7}" dt="2020-07-05T05:53:29.252" v="724" actId="26606"/>
          <ac:spMkLst>
            <pc:docMk/>
            <pc:sldMk cId="3567244160" sldId="269"/>
            <ac:spMk id="25" creationId="{61A87A49-68E6-459E-A5A6-46229FF42125}"/>
          </ac:spMkLst>
        </pc:spChg>
        <pc:spChg chg="add del">
          <ac:chgData name="Akanksha Sinha" userId="7c119c6a6efa82fe" providerId="LiveId" clId="{0F6A0526-52A2-47A0-99C8-5C76344D95E7}" dt="2020-07-05T05:53:29.252" v="724" actId="26606"/>
          <ac:spMkLst>
            <pc:docMk/>
            <pc:sldMk cId="3567244160" sldId="269"/>
            <ac:spMk id="27" creationId="{F6ACD5FC-CAFE-48EB-B765-60EED2E052F0}"/>
          </ac:spMkLst>
        </pc:spChg>
        <pc:spChg chg="add del">
          <ac:chgData name="Akanksha Sinha" userId="7c119c6a6efa82fe" providerId="LiveId" clId="{0F6A0526-52A2-47A0-99C8-5C76344D95E7}" dt="2020-07-05T05:53:29.252" v="724" actId="26606"/>
          <ac:spMkLst>
            <pc:docMk/>
            <pc:sldMk cId="3567244160" sldId="269"/>
            <ac:spMk id="29" creationId="{9F33B405-D785-4738-B1C0-6A0AA5E98286}"/>
          </ac:spMkLst>
        </pc:spChg>
        <pc:spChg chg="add del">
          <ac:chgData name="Akanksha Sinha" userId="7c119c6a6efa82fe" providerId="LiveId" clId="{0F6A0526-52A2-47A0-99C8-5C76344D95E7}" dt="2020-07-05T05:53:29.252" v="724" actId="26606"/>
          <ac:spMkLst>
            <pc:docMk/>
            <pc:sldMk cId="3567244160" sldId="269"/>
            <ac:spMk id="31" creationId="{4233DC0E-DE6C-4FB6-A529-51B162641AB8}"/>
          </ac:spMkLst>
        </pc:spChg>
        <pc:spChg chg="add del">
          <ac:chgData name="Akanksha Sinha" userId="7c119c6a6efa82fe" providerId="LiveId" clId="{0F6A0526-52A2-47A0-99C8-5C76344D95E7}" dt="2020-07-05T05:53:29.252" v="724" actId="26606"/>
          <ac:spMkLst>
            <pc:docMk/>
            <pc:sldMk cId="3567244160" sldId="269"/>
            <ac:spMk id="33" creationId="{3870477F-E451-4BC3-863F-0E2FC572884B}"/>
          </ac:spMkLst>
        </pc:spChg>
        <pc:spChg chg="add del">
          <ac:chgData name="Akanksha Sinha" userId="7c119c6a6efa82fe" providerId="LiveId" clId="{0F6A0526-52A2-47A0-99C8-5C76344D95E7}" dt="2020-07-05T05:53:29.252" v="724" actId="26606"/>
          <ac:spMkLst>
            <pc:docMk/>
            <pc:sldMk cId="3567244160" sldId="269"/>
            <ac:spMk id="35" creationId="{B4A81DE1-E2BC-4A31-99EE-71350421B0EA}"/>
          </ac:spMkLst>
        </pc:spChg>
        <pc:spChg chg="add">
          <ac:chgData name="Akanksha Sinha" userId="7c119c6a6efa82fe" providerId="LiveId" clId="{0F6A0526-52A2-47A0-99C8-5C76344D95E7}" dt="2020-07-05T05:53:29.252" v="724" actId="26606"/>
          <ac:spMkLst>
            <pc:docMk/>
            <pc:sldMk cId="3567244160" sldId="269"/>
            <ac:spMk id="40" creationId="{510C9632-BB6F-48EE-AB65-501878BA5DB6}"/>
          </ac:spMkLst>
        </pc:spChg>
        <pc:spChg chg="add">
          <ac:chgData name="Akanksha Sinha" userId="7c119c6a6efa82fe" providerId="LiveId" clId="{0F6A0526-52A2-47A0-99C8-5C76344D95E7}" dt="2020-07-05T05:53:29.252" v="724" actId="26606"/>
          <ac:spMkLst>
            <pc:docMk/>
            <pc:sldMk cId="3567244160" sldId="269"/>
            <ac:spMk id="42" creationId="{4EC8AAB6-953B-4D29-9967-3C44D06BB4E8}"/>
          </ac:spMkLst>
        </pc:spChg>
        <pc:spChg chg="add">
          <ac:chgData name="Akanksha Sinha" userId="7c119c6a6efa82fe" providerId="LiveId" clId="{0F6A0526-52A2-47A0-99C8-5C76344D95E7}" dt="2020-07-05T05:53:29.252" v="724" actId="26606"/>
          <ac:spMkLst>
            <pc:docMk/>
            <pc:sldMk cId="3567244160" sldId="269"/>
            <ac:spMk id="44" creationId="{C89ED458-2326-40DC-9C7B-1A717B6551AD}"/>
          </ac:spMkLst>
        </pc:spChg>
        <pc:spChg chg="add">
          <ac:chgData name="Akanksha Sinha" userId="7c119c6a6efa82fe" providerId="LiveId" clId="{0F6A0526-52A2-47A0-99C8-5C76344D95E7}" dt="2020-07-05T05:53:29.252" v="724" actId="26606"/>
          <ac:spMkLst>
            <pc:docMk/>
            <pc:sldMk cId="3567244160" sldId="269"/>
            <ac:spMk id="46" creationId="{6F9D1DE6-E368-4F07-85F9-D5B767477DDF}"/>
          </ac:spMkLst>
        </pc:spChg>
        <pc:spChg chg="add">
          <ac:chgData name="Akanksha Sinha" userId="7c119c6a6efa82fe" providerId="LiveId" clId="{0F6A0526-52A2-47A0-99C8-5C76344D95E7}" dt="2020-07-05T05:53:29.252" v="724" actId="26606"/>
          <ac:spMkLst>
            <pc:docMk/>
            <pc:sldMk cId="3567244160" sldId="269"/>
            <ac:spMk id="48" creationId="{F63B1F66-4ACE-4A01-8ADF-F175A9C358B2}"/>
          </ac:spMkLst>
        </pc:spChg>
        <pc:spChg chg="add">
          <ac:chgData name="Akanksha Sinha" userId="7c119c6a6efa82fe" providerId="LiveId" clId="{0F6A0526-52A2-47A0-99C8-5C76344D95E7}" dt="2020-07-05T05:53:29.252" v="724" actId="26606"/>
          <ac:spMkLst>
            <pc:docMk/>
            <pc:sldMk cId="3567244160" sldId="269"/>
            <ac:spMk id="50" creationId="{CF8448ED-9332-4A9B-8CAB-B1985E596E20}"/>
          </ac:spMkLst>
        </pc:spChg>
        <pc:spChg chg="add">
          <ac:chgData name="Akanksha Sinha" userId="7c119c6a6efa82fe" providerId="LiveId" clId="{0F6A0526-52A2-47A0-99C8-5C76344D95E7}" dt="2020-07-05T05:53:29.252" v="724" actId="26606"/>
          <ac:spMkLst>
            <pc:docMk/>
            <pc:sldMk cId="3567244160" sldId="269"/>
            <ac:spMk id="52" creationId="{ED3A2261-1C75-40FF-8CD6-18C5900C1C8D}"/>
          </ac:spMkLst>
        </pc:spChg>
        <pc:grpChg chg="del">
          <ac:chgData name="Akanksha Sinha" userId="7c119c6a6efa82fe" providerId="LiveId" clId="{0F6A0526-52A2-47A0-99C8-5C76344D95E7}" dt="2020-07-05T05:52:06.002" v="715" actId="26606"/>
          <ac:grpSpMkLst>
            <pc:docMk/>
            <pc:sldMk cId="3567244160" sldId="269"/>
            <ac:grpSpMk id="12" creationId="{D4EC3799-3F52-48CE-85CC-83AED368EB42}"/>
          </ac:grpSpMkLst>
        </pc:grpChg>
        <pc:picChg chg="add mod">
          <ac:chgData name="Akanksha Sinha" userId="7c119c6a6efa82fe" providerId="LiveId" clId="{0F6A0526-52A2-47A0-99C8-5C76344D95E7}" dt="2020-07-05T05:53:29.252" v="724" actId="26606"/>
          <ac:picMkLst>
            <pc:docMk/>
            <pc:sldMk cId="3567244160" sldId="269"/>
            <ac:picMk id="6" creationId="{E10A6F66-F37D-48F1-87CF-218C758165F5}"/>
          </ac:picMkLst>
        </pc:picChg>
        <pc:cxnChg chg="del">
          <ac:chgData name="Akanksha Sinha" userId="7c119c6a6efa82fe" providerId="LiveId" clId="{0F6A0526-52A2-47A0-99C8-5C76344D95E7}" dt="2020-07-05T05:52:06.002" v="715" actId="26606"/>
          <ac:cxnSpMkLst>
            <pc:docMk/>
            <pc:sldMk cId="3567244160" sldId="269"/>
            <ac:cxnSpMk id="16" creationId="{789E20C7-BB50-4317-93C7-90C8ED80B275}"/>
          </ac:cxnSpMkLst>
        </pc:cxnChg>
      </pc:sldChg>
      <pc:sldChg chg="addSp delSp modSp add mod setBg">
        <pc:chgData name="Akanksha Sinha" userId="7c119c6a6efa82fe" providerId="LiveId" clId="{0F6A0526-52A2-47A0-99C8-5C76344D95E7}" dt="2020-07-05T05:58:49.960" v="845"/>
        <pc:sldMkLst>
          <pc:docMk/>
          <pc:sldMk cId="641723293" sldId="270"/>
        </pc:sldMkLst>
        <pc:spChg chg="mod">
          <ac:chgData name="Akanksha Sinha" userId="7c119c6a6efa82fe" providerId="LiveId" clId="{0F6A0526-52A2-47A0-99C8-5C76344D95E7}" dt="2020-07-05T05:55:57.972" v="762" actId="26606"/>
          <ac:spMkLst>
            <pc:docMk/>
            <pc:sldMk cId="641723293" sldId="270"/>
            <ac:spMk id="2" creationId="{5E647669-CAFE-4778-BA7F-F32C4F391CA0}"/>
          </ac:spMkLst>
        </pc:spChg>
        <pc:spChg chg="mod">
          <ac:chgData name="Akanksha Sinha" userId="7c119c6a6efa82fe" providerId="LiveId" clId="{0F6A0526-52A2-47A0-99C8-5C76344D95E7}" dt="2020-07-05T05:55:57.972" v="762" actId="26606"/>
          <ac:spMkLst>
            <pc:docMk/>
            <pc:sldMk cId="641723293" sldId="270"/>
            <ac:spMk id="3" creationId="{F0F4625B-C2E7-424C-8109-DC815EBABC0F}"/>
          </ac:spMkLst>
        </pc:spChg>
        <pc:spChg chg="mod">
          <ac:chgData name="Akanksha Sinha" userId="7c119c6a6efa82fe" providerId="LiveId" clId="{0F6A0526-52A2-47A0-99C8-5C76344D95E7}" dt="2020-07-05T05:58:49.960" v="845"/>
          <ac:spMkLst>
            <pc:docMk/>
            <pc:sldMk cId="641723293" sldId="270"/>
            <ac:spMk id="4" creationId="{725B4206-99EA-4AAB-AEB1-647BB08E7885}"/>
          </ac:spMkLst>
        </pc:spChg>
        <pc:spChg chg="mod">
          <ac:chgData name="Akanksha Sinha" userId="7c119c6a6efa82fe" providerId="LiveId" clId="{0F6A0526-52A2-47A0-99C8-5C76344D95E7}" dt="2020-07-05T05:57:32.167" v="835"/>
          <ac:spMkLst>
            <pc:docMk/>
            <pc:sldMk cId="641723293" sldId="270"/>
            <ac:spMk id="5" creationId="{3038691F-F0C1-4F7A-B5D4-B55DE087D2BD}"/>
          </ac:spMkLst>
        </pc:spChg>
        <pc:spChg chg="del">
          <ac:chgData name="Akanksha Sinha" userId="7c119c6a6efa82fe" providerId="LiveId" clId="{0F6A0526-52A2-47A0-99C8-5C76344D95E7}" dt="2020-07-05T05:53:20.755" v="721" actId="26606"/>
          <ac:spMkLst>
            <pc:docMk/>
            <pc:sldMk cId="641723293" sldId="270"/>
            <ac:spMk id="10" creationId="{C314C310-850D-4491-AA52-C75BEA68B68C}"/>
          </ac:spMkLst>
        </pc:spChg>
        <pc:spChg chg="add del">
          <ac:chgData name="Akanksha Sinha" userId="7c119c6a6efa82fe" providerId="LiveId" clId="{0F6A0526-52A2-47A0-99C8-5C76344D95E7}" dt="2020-07-05T05:55:57.972" v="762" actId="26606"/>
          <ac:spMkLst>
            <pc:docMk/>
            <pc:sldMk cId="641723293" sldId="270"/>
            <ac:spMk id="21" creationId="{643780CE-2BE5-46F6-97B2-60DF30217ED3}"/>
          </ac:spMkLst>
        </pc:spChg>
        <pc:spChg chg="add del">
          <ac:chgData name="Akanksha Sinha" userId="7c119c6a6efa82fe" providerId="LiveId" clId="{0F6A0526-52A2-47A0-99C8-5C76344D95E7}" dt="2020-07-05T05:55:57.972" v="762" actId="26606"/>
          <ac:spMkLst>
            <pc:docMk/>
            <pc:sldMk cId="641723293" sldId="270"/>
            <ac:spMk id="23" creationId="{61A87A49-68E6-459E-A5A6-46229FF42125}"/>
          </ac:spMkLst>
        </pc:spChg>
        <pc:spChg chg="add del">
          <ac:chgData name="Akanksha Sinha" userId="7c119c6a6efa82fe" providerId="LiveId" clId="{0F6A0526-52A2-47A0-99C8-5C76344D95E7}" dt="2020-07-05T05:55:57.972" v="762" actId="26606"/>
          <ac:spMkLst>
            <pc:docMk/>
            <pc:sldMk cId="641723293" sldId="270"/>
            <ac:spMk id="25" creationId="{F6ACD5FC-CAFE-48EB-B765-60EED2E052F0}"/>
          </ac:spMkLst>
        </pc:spChg>
        <pc:spChg chg="add del">
          <ac:chgData name="Akanksha Sinha" userId="7c119c6a6efa82fe" providerId="LiveId" clId="{0F6A0526-52A2-47A0-99C8-5C76344D95E7}" dt="2020-07-05T05:55:57.972" v="762" actId="26606"/>
          <ac:spMkLst>
            <pc:docMk/>
            <pc:sldMk cId="641723293" sldId="270"/>
            <ac:spMk id="27" creationId="{9F33B405-D785-4738-B1C0-6A0AA5E98286}"/>
          </ac:spMkLst>
        </pc:spChg>
        <pc:spChg chg="add del">
          <ac:chgData name="Akanksha Sinha" userId="7c119c6a6efa82fe" providerId="LiveId" clId="{0F6A0526-52A2-47A0-99C8-5C76344D95E7}" dt="2020-07-05T05:55:57.972" v="762" actId="26606"/>
          <ac:spMkLst>
            <pc:docMk/>
            <pc:sldMk cId="641723293" sldId="270"/>
            <ac:spMk id="29" creationId="{4233DC0E-DE6C-4FB6-A529-51B162641AB8}"/>
          </ac:spMkLst>
        </pc:spChg>
        <pc:spChg chg="add del">
          <ac:chgData name="Akanksha Sinha" userId="7c119c6a6efa82fe" providerId="LiveId" clId="{0F6A0526-52A2-47A0-99C8-5C76344D95E7}" dt="2020-07-05T05:55:57.972" v="762" actId="26606"/>
          <ac:spMkLst>
            <pc:docMk/>
            <pc:sldMk cId="641723293" sldId="270"/>
            <ac:spMk id="31" creationId="{3870477F-E451-4BC3-863F-0E2FC572884B}"/>
          </ac:spMkLst>
        </pc:spChg>
        <pc:spChg chg="add del">
          <ac:chgData name="Akanksha Sinha" userId="7c119c6a6efa82fe" providerId="LiveId" clId="{0F6A0526-52A2-47A0-99C8-5C76344D95E7}" dt="2020-07-05T05:55:57.972" v="762" actId="26606"/>
          <ac:spMkLst>
            <pc:docMk/>
            <pc:sldMk cId="641723293" sldId="270"/>
            <ac:spMk id="33" creationId="{B4A81DE1-E2BC-4A31-99EE-71350421B0EA}"/>
          </ac:spMkLst>
        </pc:spChg>
        <pc:spChg chg="add">
          <ac:chgData name="Akanksha Sinha" userId="7c119c6a6efa82fe" providerId="LiveId" clId="{0F6A0526-52A2-47A0-99C8-5C76344D95E7}" dt="2020-07-05T05:55:57.972" v="762" actId="26606"/>
          <ac:spMkLst>
            <pc:docMk/>
            <pc:sldMk cId="641723293" sldId="270"/>
            <ac:spMk id="38" creationId="{510C9632-BB6F-48EE-AB65-501878BA5DB6}"/>
          </ac:spMkLst>
        </pc:spChg>
        <pc:spChg chg="add">
          <ac:chgData name="Akanksha Sinha" userId="7c119c6a6efa82fe" providerId="LiveId" clId="{0F6A0526-52A2-47A0-99C8-5C76344D95E7}" dt="2020-07-05T05:55:57.972" v="762" actId="26606"/>
          <ac:spMkLst>
            <pc:docMk/>
            <pc:sldMk cId="641723293" sldId="270"/>
            <ac:spMk id="40" creationId="{4EC8AAB6-953B-4D29-9967-3C44D06BB4E8}"/>
          </ac:spMkLst>
        </pc:spChg>
        <pc:spChg chg="add">
          <ac:chgData name="Akanksha Sinha" userId="7c119c6a6efa82fe" providerId="LiveId" clId="{0F6A0526-52A2-47A0-99C8-5C76344D95E7}" dt="2020-07-05T05:55:57.972" v="762" actId="26606"/>
          <ac:spMkLst>
            <pc:docMk/>
            <pc:sldMk cId="641723293" sldId="270"/>
            <ac:spMk id="42" creationId="{C89ED458-2326-40DC-9C7B-1A717B6551AD}"/>
          </ac:spMkLst>
        </pc:spChg>
        <pc:spChg chg="add">
          <ac:chgData name="Akanksha Sinha" userId="7c119c6a6efa82fe" providerId="LiveId" clId="{0F6A0526-52A2-47A0-99C8-5C76344D95E7}" dt="2020-07-05T05:55:57.972" v="762" actId="26606"/>
          <ac:spMkLst>
            <pc:docMk/>
            <pc:sldMk cId="641723293" sldId="270"/>
            <ac:spMk id="44" creationId="{6F9D1DE6-E368-4F07-85F9-D5B767477DDF}"/>
          </ac:spMkLst>
        </pc:spChg>
        <pc:spChg chg="add">
          <ac:chgData name="Akanksha Sinha" userId="7c119c6a6efa82fe" providerId="LiveId" clId="{0F6A0526-52A2-47A0-99C8-5C76344D95E7}" dt="2020-07-05T05:55:57.972" v="762" actId="26606"/>
          <ac:spMkLst>
            <pc:docMk/>
            <pc:sldMk cId="641723293" sldId="270"/>
            <ac:spMk id="46" creationId="{F63B1F66-4ACE-4A01-8ADF-F175A9C358B2}"/>
          </ac:spMkLst>
        </pc:spChg>
        <pc:spChg chg="add">
          <ac:chgData name="Akanksha Sinha" userId="7c119c6a6efa82fe" providerId="LiveId" clId="{0F6A0526-52A2-47A0-99C8-5C76344D95E7}" dt="2020-07-05T05:55:57.972" v="762" actId="26606"/>
          <ac:spMkLst>
            <pc:docMk/>
            <pc:sldMk cId="641723293" sldId="270"/>
            <ac:spMk id="48" creationId="{CF8448ED-9332-4A9B-8CAB-B1985E596E20}"/>
          </ac:spMkLst>
        </pc:spChg>
        <pc:spChg chg="add">
          <ac:chgData name="Akanksha Sinha" userId="7c119c6a6efa82fe" providerId="LiveId" clId="{0F6A0526-52A2-47A0-99C8-5C76344D95E7}" dt="2020-07-05T05:55:57.972" v="762" actId="26606"/>
          <ac:spMkLst>
            <pc:docMk/>
            <pc:sldMk cId="641723293" sldId="270"/>
            <ac:spMk id="50" creationId="{ED3A2261-1C75-40FF-8CD6-18C5900C1C8D}"/>
          </ac:spMkLst>
        </pc:spChg>
        <pc:grpChg chg="del">
          <ac:chgData name="Akanksha Sinha" userId="7c119c6a6efa82fe" providerId="LiveId" clId="{0F6A0526-52A2-47A0-99C8-5C76344D95E7}" dt="2020-07-05T05:53:20.755" v="721" actId="26606"/>
          <ac:grpSpMkLst>
            <pc:docMk/>
            <pc:sldMk cId="641723293" sldId="270"/>
            <ac:grpSpMk id="12" creationId="{D4EC3799-3F52-48CE-85CC-83AED368EB42}"/>
          </ac:grpSpMkLst>
        </pc:grpChg>
        <pc:picChg chg="add mod ord">
          <ac:chgData name="Akanksha Sinha" userId="7c119c6a6efa82fe" providerId="LiveId" clId="{0F6A0526-52A2-47A0-99C8-5C76344D95E7}" dt="2020-07-05T05:55:57.972" v="762" actId="26606"/>
          <ac:picMkLst>
            <pc:docMk/>
            <pc:sldMk cId="641723293" sldId="270"/>
            <ac:picMk id="6" creationId="{35DF237F-D5B5-4ED1-BD6B-83866D118BB9}"/>
          </ac:picMkLst>
        </pc:picChg>
        <pc:picChg chg="add del">
          <ac:chgData name="Akanksha Sinha" userId="7c119c6a6efa82fe" providerId="LiveId" clId="{0F6A0526-52A2-47A0-99C8-5C76344D95E7}" dt="2020-07-05T05:53:24.514" v="723"/>
          <ac:picMkLst>
            <pc:docMk/>
            <pc:sldMk cId="641723293" sldId="270"/>
            <ac:picMk id="7" creationId="{6AAA9DD7-2AE0-4BF8-9468-43AFDE6DFF01}"/>
          </ac:picMkLst>
        </pc:picChg>
        <pc:cxnChg chg="del">
          <ac:chgData name="Akanksha Sinha" userId="7c119c6a6efa82fe" providerId="LiveId" clId="{0F6A0526-52A2-47A0-99C8-5C76344D95E7}" dt="2020-07-05T05:53:20.755" v="721" actId="26606"/>
          <ac:cxnSpMkLst>
            <pc:docMk/>
            <pc:sldMk cId="641723293" sldId="270"/>
            <ac:cxnSpMk id="16" creationId="{789E20C7-BB50-4317-93C7-90C8ED80B275}"/>
          </ac:cxnSpMkLst>
        </pc:cxnChg>
      </pc:sldChg>
      <pc:sldChg chg="addSp delSp modSp add mod setBg">
        <pc:chgData name="Akanksha Sinha" userId="7c119c6a6efa82fe" providerId="LiveId" clId="{0F6A0526-52A2-47A0-99C8-5C76344D95E7}" dt="2020-07-05T05:58:54.849" v="846"/>
        <pc:sldMkLst>
          <pc:docMk/>
          <pc:sldMk cId="469890912" sldId="271"/>
        </pc:sldMkLst>
        <pc:spChg chg="mod">
          <ac:chgData name="Akanksha Sinha" userId="7c119c6a6efa82fe" providerId="LiveId" clId="{0F6A0526-52A2-47A0-99C8-5C76344D95E7}" dt="2020-07-05T05:56:14.612" v="765" actId="26606"/>
          <ac:spMkLst>
            <pc:docMk/>
            <pc:sldMk cId="469890912" sldId="271"/>
            <ac:spMk id="2" creationId="{5E647669-CAFE-4778-BA7F-F32C4F391CA0}"/>
          </ac:spMkLst>
        </pc:spChg>
        <pc:spChg chg="mod">
          <ac:chgData name="Akanksha Sinha" userId="7c119c6a6efa82fe" providerId="LiveId" clId="{0F6A0526-52A2-47A0-99C8-5C76344D95E7}" dt="2020-07-05T05:57:04.360" v="831" actId="20577"/>
          <ac:spMkLst>
            <pc:docMk/>
            <pc:sldMk cId="469890912" sldId="271"/>
            <ac:spMk id="3" creationId="{F0F4625B-C2E7-424C-8109-DC815EBABC0F}"/>
          </ac:spMkLst>
        </pc:spChg>
        <pc:spChg chg="mod">
          <ac:chgData name="Akanksha Sinha" userId="7c119c6a6efa82fe" providerId="LiveId" clId="{0F6A0526-52A2-47A0-99C8-5C76344D95E7}" dt="2020-07-05T05:58:54.849" v="846"/>
          <ac:spMkLst>
            <pc:docMk/>
            <pc:sldMk cId="469890912" sldId="271"/>
            <ac:spMk id="4" creationId="{725B4206-99EA-4AAB-AEB1-647BB08E7885}"/>
          </ac:spMkLst>
        </pc:spChg>
        <pc:spChg chg="mod">
          <ac:chgData name="Akanksha Sinha" userId="7c119c6a6efa82fe" providerId="LiveId" clId="{0F6A0526-52A2-47A0-99C8-5C76344D95E7}" dt="2020-07-05T05:57:36.608" v="836"/>
          <ac:spMkLst>
            <pc:docMk/>
            <pc:sldMk cId="469890912" sldId="271"/>
            <ac:spMk id="5" creationId="{3038691F-F0C1-4F7A-B5D4-B55DE087D2BD}"/>
          </ac:spMkLst>
        </pc:spChg>
        <pc:spChg chg="del">
          <ac:chgData name="Akanksha Sinha" userId="7c119c6a6efa82fe" providerId="LiveId" clId="{0F6A0526-52A2-47A0-99C8-5C76344D95E7}" dt="2020-07-05T05:55:52.163" v="761" actId="26606"/>
          <ac:spMkLst>
            <pc:docMk/>
            <pc:sldMk cId="469890912" sldId="271"/>
            <ac:spMk id="10" creationId="{C314C310-850D-4491-AA52-C75BEA68B68C}"/>
          </ac:spMkLst>
        </pc:spChg>
        <pc:spChg chg="add del">
          <ac:chgData name="Akanksha Sinha" userId="7c119c6a6efa82fe" providerId="LiveId" clId="{0F6A0526-52A2-47A0-99C8-5C76344D95E7}" dt="2020-07-05T05:56:14.612" v="765" actId="26606"/>
          <ac:spMkLst>
            <pc:docMk/>
            <pc:sldMk cId="469890912" sldId="271"/>
            <ac:spMk id="21" creationId="{510C9632-BB6F-48EE-AB65-501878BA5DB6}"/>
          </ac:spMkLst>
        </pc:spChg>
        <pc:spChg chg="add del">
          <ac:chgData name="Akanksha Sinha" userId="7c119c6a6efa82fe" providerId="LiveId" clId="{0F6A0526-52A2-47A0-99C8-5C76344D95E7}" dt="2020-07-05T05:56:14.612" v="765" actId="26606"/>
          <ac:spMkLst>
            <pc:docMk/>
            <pc:sldMk cId="469890912" sldId="271"/>
            <ac:spMk id="23" creationId="{4EC8AAB6-953B-4D29-9967-3C44D06BB4E8}"/>
          </ac:spMkLst>
        </pc:spChg>
        <pc:spChg chg="add del">
          <ac:chgData name="Akanksha Sinha" userId="7c119c6a6efa82fe" providerId="LiveId" clId="{0F6A0526-52A2-47A0-99C8-5C76344D95E7}" dt="2020-07-05T05:56:14.612" v="765" actId="26606"/>
          <ac:spMkLst>
            <pc:docMk/>
            <pc:sldMk cId="469890912" sldId="271"/>
            <ac:spMk id="25" creationId="{C89ED458-2326-40DC-9C7B-1A717B6551AD}"/>
          </ac:spMkLst>
        </pc:spChg>
        <pc:spChg chg="add del">
          <ac:chgData name="Akanksha Sinha" userId="7c119c6a6efa82fe" providerId="LiveId" clId="{0F6A0526-52A2-47A0-99C8-5C76344D95E7}" dt="2020-07-05T05:56:14.612" v="765" actId="26606"/>
          <ac:spMkLst>
            <pc:docMk/>
            <pc:sldMk cId="469890912" sldId="271"/>
            <ac:spMk id="27" creationId="{6F9D1DE6-E368-4F07-85F9-D5B767477DDF}"/>
          </ac:spMkLst>
        </pc:spChg>
        <pc:spChg chg="add del">
          <ac:chgData name="Akanksha Sinha" userId="7c119c6a6efa82fe" providerId="LiveId" clId="{0F6A0526-52A2-47A0-99C8-5C76344D95E7}" dt="2020-07-05T05:56:14.612" v="765" actId="26606"/>
          <ac:spMkLst>
            <pc:docMk/>
            <pc:sldMk cId="469890912" sldId="271"/>
            <ac:spMk id="29" creationId="{F63B1F66-4ACE-4A01-8ADF-F175A9C358B2}"/>
          </ac:spMkLst>
        </pc:spChg>
        <pc:spChg chg="add del">
          <ac:chgData name="Akanksha Sinha" userId="7c119c6a6efa82fe" providerId="LiveId" clId="{0F6A0526-52A2-47A0-99C8-5C76344D95E7}" dt="2020-07-05T05:56:14.612" v="765" actId="26606"/>
          <ac:spMkLst>
            <pc:docMk/>
            <pc:sldMk cId="469890912" sldId="271"/>
            <ac:spMk id="31" creationId="{CF8448ED-9332-4A9B-8CAB-B1985E596E20}"/>
          </ac:spMkLst>
        </pc:spChg>
        <pc:spChg chg="add del">
          <ac:chgData name="Akanksha Sinha" userId="7c119c6a6efa82fe" providerId="LiveId" clId="{0F6A0526-52A2-47A0-99C8-5C76344D95E7}" dt="2020-07-05T05:56:14.612" v="765" actId="26606"/>
          <ac:spMkLst>
            <pc:docMk/>
            <pc:sldMk cId="469890912" sldId="271"/>
            <ac:spMk id="33" creationId="{ED3A2261-1C75-40FF-8CD6-18C5900C1C8D}"/>
          </ac:spMkLst>
        </pc:spChg>
        <pc:spChg chg="add">
          <ac:chgData name="Akanksha Sinha" userId="7c119c6a6efa82fe" providerId="LiveId" clId="{0F6A0526-52A2-47A0-99C8-5C76344D95E7}" dt="2020-07-05T05:56:14.612" v="765" actId="26606"/>
          <ac:spMkLst>
            <pc:docMk/>
            <pc:sldMk cId="469890912" sldId="271"/>
            <ac:spMk id="38" creationId="{643780CE-2BE5-46F6-97B2-60DF30217ED3}"/>
          </ac:spMkLst>
        </pc:spChg>
        <pc:spChg chg="add">
          <ac:chgData name="Akanksha Sinha" userId="7c119c6a6efa82fe" providerId="LiveId" clId="{0F6A0526-52A2-47A0-99C8-5C76344D95E7}" dt="2020-07-05T05:56:14.612" v="765" actId="26606"/>
          <ac:spMkLst>
            <pc:docMk/>
            <pc:sldMk cId="469890912" sldId="271"/>
            <ac:spMk id="40" creationId="{61A87A49-68E6-459E-A5A6-46229FF42125}"/>
          </ac:spMkLst>
        </pc:spChg>
        <pc:spChg chg="add">
          <ac:chgData name="Akanksha Sinha" userId="7c119c6a6efa82fe" providerId="LiveId" clId="{0F6A0526-52A2-47A0-99C8-5C76344D95E7}" dt="2020-07-05T05:56:14.612" v="765" actId="26606"/>
          <ac:spMkLst>
            <pc:docMk/>
            <pc:sldMk cId="469890912" sldId="271"/>
            <ac:spMk id="42" creationId="{F6ACD5FC-CAFE-48EB-B765-60EED2E052F0}"/>
          </ac:spMkLst>
        </pc:spChg>
        <pc:spChg chg="add">
          <ac:chgData name="Akanksha Sinha" userId="7c119c6a6efa82fe" providerId="LiveId" clId="{0F6A0526-52A2-47A0-99C8-5C76344D95E7}" dt="2020-07-05T05:56:14.612" v="765" actId="26606"/>
          <ac:spMkLst>
            <pc:docMk/>
            <pc:sldMk cId="469890912" sldId="271"/>
            <ac:spMk id="44" creationId="{9F33B405-D785-4738-B1C0-6A0AA5E98286}"/>
          </ac:spMkLst>
        </pc:spChg>
        <pc:spChg chg="add">
          <ac:chgData name="Akanksha Sinha" userId="7c119c6a6efa82fe" providerId="LiveId" clId="{0F6A0526-52A2-47A0-99C8-5C76344D95E7}" dt="2020-07-05T05:56:14.612" v="765" actId="26606"/>
          <ac:spMkLst>
            <pc:docMk/>
            <pc:sldMk cId="469890912" sldId="271"/>
            <ac:spMk id="46" creationId="{4233DC0E-DE6C-4FB6-A529-51B162641AB8}"/>
          </ac:spMkLst>
        </pc:spChg>
        <pc:spChg chg="add">
          <ac:chgData name="Akanksha Sinha" userId="7c119c6a6efa82fe" providerId="LiveId" clId="{0F6A0526-52A2-47A0-99C8-5C76344D95E7}" dt="2020-07-05T05:56:14.612" v="765" actId="26606"/>
          <ac:spMkLst>
            <pc:docMk/>
            <pc:sldMk cId="469890912" sldId="271"/>
            <ac:spMk id="48" creationId="{3870477F-E451-4BC3-863F-0E2FC572884B}"/>
          </ac:spMkLst>
        </pc:spChg>
        <pc:spChg chg="add">
          <ac:chgData name="Akanksha Sinha" userId="7c119c6a6efa82fe" providerId="LiveId" clId="{0F6A0526-52A2-47A0-99C8-5C76344D95E7}" dt="2020-07-05T05:56:14.612" v="765" actId="26606"/>
          <ac:spMkLst>
            <pc:docMk/>
            <pc:sldMk cId="469890912" sldId="271"/>
            <ac:spMk id="50" creationId="{B4A81DE1-E2BC-4A31-99EE-71350421B0EA}"/>
          </ac:spMkLst>
        </pc:spChg>
        <pc:grpChg chg="del">
          <ac:chgData name="Akanksha Sinha" userId="7c119c6a6efa82fe" providerId="LiveId" clId="{0F6A0526-52A2-47A0-99C8-5C76344D95E7}" dt="2020-07-05T05:55:52.163" v="761" actId="26606"/>
          <ac:grpSpMkLst>
            <pc:docMk/>
            <pc:sldMk cId="469890912" sldId="271"/>
            <ac:grpSpMk id="12" creationId="{D4EC3799-3F52-48CE-85CC-83AED368EB42}"/>
          </ac:grpSpMkLst>
        </pc:grpChg>
        <pc:picChg chg="add mod ord">
          <ac:chgData name="Akanksha Sinha" userId="7c119c6a6efa82fe" providerId="LiveId" clId="{0F6A0526-52A2-47A0-99C8-5C76344D95E7}" dt="2020-07-05T05:55:52.163" v="761" actId="26606"/>
          <ac:picMkLst>
            <pc:docMk/>
            <pc:sldMk cId="469890912" sldId="271"/>
            <ac:picMk id="6" creationId="{40392BBB-5B1B-47DA-ACEA-B7CB5AA720D2}"/>
          </ac:picMkLst>
        </pc:picChg>
        <pc:cxnChg chg="del">
          <ac:chgData name="Akanksha Sinha" userId="7c119c6a6efa82fe" providerId="LiveId" clId="{0F6A0526-52A2-47A0-99C8-5C76344D95E7}" dt="2020-07-05T05:55:52.163" v="761" actId="26606"/>
          <ac:cxnSpMkLst>
            <pc:docMk/>
            <pc:sldMk cId="469890912" sldId="271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0F6A0526-52A2-47A0-99C8-5C76344D95E7}" dt="2020-07-05T04:38:16.678" v="3" actId="2696"/>
        <pc:sldMkLst>
          <pc:docMk/>
          <pc:sldMk cId="1465611443" sldId="271"/>
        </pc:sldMkLst>
      </pc:sldChg>
      <pc:sldChg chg="del">
        <pc:chgData name="Akanksha Sinha" userId="7c119c6a6efa82fe" providerId="LiveId" clId="{0F6A0526-52A2-47A0-99C8-5C76344D95E7}" dt="2020-07-05T04:38:16.992" v="4" actId="2696"/>
        <pc:sldMkLst>
          <pc:docMk/>
          <pc:sldMk cId="1783104030" sldId="272"/>
        </pc:sldMkLst>
      </pc:sldChg>
    </pc:docChg>
  </pc:docChgLst>
  <pc:docChgLst>
    <pc:chgData name="Akanksha Sinha" userId="7c119c6a6efa82fe" providerId="LiveId" clId="{89DB4DE9-2D29-4FE9-B2E1-570C45ABD597}"/>
    <pc:docChg chg="undo redo custSel mod addSld delSld modSld">
      <pc:chgData name="Akanksha Sinha" userId="7c119c6a6efa82fe" providerId="LiveId" clId="{89DB4DE9-2D29-4FE9-B2E1-570C45ABD597}" dt="2020-06-28T06:21:11.544" v="713"/>
      <pc:docMkLst>
        <pc:docMk/>
      </pc:docMkLst>
      <pc:sldChg chg="modSp">
        <pc:chgData name="Akanksha Sinha" userId="7c119c6a6efa82fe" providerId="LiveId" clId="{89DB4DE9-2D29-4FE9-B2E1-570C45ABD597}" dt="2020-06-28T06:20:05.956" v="703"/>
        <pc:sldMkLst>
          <pc:docMk/>
          <pc:sldMk cId="944004935" sldId="256"/>
        </pc:sldMkLst>
        <pc:spChg chg="mod">
          <ac:chgData name="Akanksha Sinha" userId="7c119c6a6efa82fe" providerId="LiveId" clId="{89DB4DE9-2D29-4FE9-B2E1-570C45ABD597}" dt="2020-06-28T06:20:05.956" v="703"/>
          <ac:spMkLst>
            <pc:docMk/>
            <pc:sldMk cId="944004935" sldId="256"/>
            <ac:spMk id="3" creationId="{BDF7DB6C-EFDF-4A62-93AE-573DB8487007}"/>
          </ac:spMkLst>
        </pc:spChg>
      </pc:sldChg>
      <pc:sldChg chg="modSp">
        <pc:chgData name="Akanksha Sinha" userId="7c119c6a6efa82fe" providerId="LiveId" clId="{89DB4DE9-2D29-4FE9-B2E1-570C45ABD597}" dt="2020-06-28T04:26:45.088" v="17" actId="27636"/>
        <pc:sldMkLst>
          <pc:docMk/>
          <pc:sldMk cId="1805839698" sldId="266"/>
        </pc:sldMkLst>
        <pc:spChg chg="mod">
          <ac:chgData name="Akanksha Sinha" userId="7c119c6a6efa82fe" providerId="LiveId" clId="{89DB4DE9-2D29-4FE9-B2E1-570C45ABD597}" dt="2020-06-28T04:26:45.088" v="17" actId="27636"/>
          <ac:spMkLst>
            <pc:docMk/>
            <pc:sldMk cId="1805839698" sldId="266"/>
            <ac:spMk id="3" creationId="{F5AC1171-E29B-4FD5-AF10-3A8C7D71C0B6}"/>
          </ac:spMkLst>
        </pc:spChg>
      </pc:sldChg>
      <pc:sldChg chg="addSp delSp modSp add mod setBg setClrOvrMap">
        <pc:chgData name="Akanksha Sinha" userId="7c119c6a6efa82fe" providerId="LiveId" clId="{89DB4DE9-2D29-4FE9-B2E1-570C45ABD597}" dt="2020-06-28T06:20:50.621" v="709"/>
        <pc:sldMkLst>
          <pc:docMk/>
          <pc:sldMk cId="500219648" sldId="267"/>
        </pc:sldMkLst>
        <pc:spChg chg="mod">
          <ac:chgData name="Akanksha Sinha" userId="7c119c6a6efa82fe" providerId="LiveId" clId="{89DB4DE9-2D29-4FE9-B2E1-570C45ABD597}" dt="2020-06-28T05:57:33.593" v="59" actId="26606"/>
          <ac:spMkLst>
            <pc:docMk/>
            <pc:sldMk cId="500219648" sldId="267"/>
            <ac:spMk id="2" creationId="{E4A5126E-B35E-4C78-83EE-181DA93A953B}"/>
          </ac:spMkLst>
        </pc:spChg>
        <pc:spChg chg="mod">
          <ac:chgData name="Akanksha Sinha" userId="7c119c6a6efa82fe" providerId="LiveId" clId="{89DB4DE9-2D29-4FE9-B2E1-570C45ABD597}" dt="2020-06-28T05:58:10.284" v="153" actId="20577"/>
          <ac:spMkLst>
            <pc:docMk/>
            <pc:sldMk cId="500219648" sldId="267"/>
            <ac:spMk id="3" creationId="{DE4A8D56-9787-4389-B349-0FDC091ACF23}"/>
          </ac:spMkLst>
        </pc:spChg>
        <pc:spChg chg="mod ord">
          <ac:chgData name="Akanksha Sinha" userId="7c119c6a6efa82fe" providerId="LiveId" clId="{89DB4DE9-2D29-4FE9-B2E1-570C45ABD597}" dt="2020-06-28T06:20:50.621" v="709"/>
          <ac:spMkLst>
            <pc:docMk/>
            <pc:sldMk cId="500219648" sldId="267"/>
            <ac:spMk id="4" creationId="{D89A9EB3-7001-48F3-9244-FD3C807935B4}"/>
          </ac:spMkLst>
        </pc:spChg>
        <pc:spChg chg="mod">
          <ac:chgData name="Akanksha Sinha" userId="7c119c6a6efa82fe" providerId="LiveId" clId="{89DB4DE9-2D29-4FE9-B2E1-570C45ABD597}" dt="2020-06-28T06:20:19.185" v="704"/>
          <ac:spMkLst>
            <pc:docMk/>
            <pc:sldMk cId="500219648" sldId="267"/>
            <ac:spMk id="5" creationId="{02913EEF-5DD9-45C0-A46D-E147EAD68110}"/>
          </ac:spMkLst>
        </pc:spChg>
        <pc:spChg chg="add del">
          <ac:chgData name="Akanksha Sinha" userId="7c119c6a6efa82fe" providerId="LiveId" clId="{89DB4DE9-2D29-4FE9-B2E1-570C45ABD597}" dt="2020-06-28T05:57:10.081" v="21" actId="26606"/>
          <ac:spMkLst>
            <pc:docMk/>
            <pc:sldMk cId="500219648" sldId="267"/>
            <ac:spMk id="10" creationId="{C314C310-850D-4491-AA52-C75BEA68B68C}"/>
          </ac:spMkLst>
        </pc:spChg>
        <pc:spChg chg="add del">
          <ac:chgData name="Akanksha Sinha" userId="7c119c6a6efa82fe" providerId="LiveId" clId="{89DB4DE9-2D29-4FE9-B2E1-570C45ABD597}" dt="2020-06-28T05:57:33.593" v="59" actId="26606"/>
          <ac:spMkLst>
            <pc:docMk/>
            <pc:sldMk cId="500219648" sldId="267"/>
            <ac:spMk id="21" creationId="{643780CE-2BE5-46F6-97B2-60DF30217ED3}"/>
          </ac:spMkLst>
        </pc:spChg>
        <pc:spChg chg="add del">
          <ac:chgData name="Akanksha Sinha" userId="7c119c6a6efa82fe" providerId="LiveId" clId="{89DB4DE9-2D29-4FE9-B2E1-570C45ABD597}" dt="2020-06-28T05:57:33.593" v="59" actId="26606"/>
          <ac:spMkLst>
            <pc:docMk/>
            <pc:sldMk cId="500219648" sldId="267"/>
            <ac:spMk id="23" creationId="{61A87A49-68E6-459E-A5A6-46229FF42125}"/>
          </ac:spMkLst>
        </pc:spChg>
        <pc:spChg chg="add del">
          <ac:chgData name="Akanksha Sinha" userId="7c119c6a6efa82fe" providerId="LiveId" clId="{89DB4DE9-2D29-4FE9-B2E1-570C45ABD597}" dt="2020-06-28T05:57:33.593" v="59" actId="26606"/>
          <ac:spMkLst>
            <pc:docMk/>
            <pc:sldMk cId="500219648" sldId="267"/>
            <ac:spMk id="25" creationId="{F6ACD5FC-CAFE-48EB-B765-60EED2E052F0}"/>
          </ac:spMkLst>
        </pc:spChg>
        <pc:spChg chg="add del">
          <ac:chgData name="Akanksha Sinha" userId="7c119c6a6efa82fe" providerId="LiveId" clId="{89DB4DE9-2D29-4FE9-B2E1-570C45ABD597}" dt="2020-06-28T05:57:33.593" v="59" actId="26606"/>
          <ac:spMkLst>
            <pc:docMk/>
            <pc:sldMk cId="500219648" sldId="267"/>
            <ac:spMk id="27" creationId="{9F33B405-D785-4738-B1C0-6A0AA5E98286}"/>
          </ac:spMkLst>
        </pc:spChg>
        <pc:spChg chg="add del">
          <ac:chgData name="Akanksha Sinha" userId="7c119c6a6efa82fe" providerId="LiveId" clId="{89DB4DE9-2D29-4FE9-B2E1-570C45ABD597}" dt="2020-06-28T05:57:33.593" v="59" actId="26606"/>
          <ac:spMkLst>
            <pc:docMk/>
            <pc:sldMk cId="500219648" sldId="267"/>
            <ac:spMk id="29" creationId="{4233DC0E-DE6C-4FB6-A529-51B162641AB8}"/>
          </ac:spMkLst>
        </pc:spChg>
        <pc:spChg chg="add del">
          <ac:chgData name="Akanksha Sinha" userId="7c119c6a6efa82fe" providerId="LiveId" clId="{89DB4DE9-2D29-4FE9-B2E1-570C45ABD597}" dt="2020-06-28T05:57:33.593" v="59" actId="26606"/>
          <ac:spMkLst>
            <pc:docMk/>
            <pc:sldMk cId="500219648" sldId="267"/>
            <ac:spMk id="31" creationId="{3870477F-E451-4BC3-863F-0E2FC572884B}"/>
          </ac:spMkLst>
        </pc:spChg>
        <pc:spChg chg="add del">
          <ac:chgData name="Akanksha Sinha" userId="7c119c6a6efa82fe" providerId="LiveId" clId="{89DB4DE9-2D29-4FE9-B2E1-570C45ABD597}" dt="2020-06-28T05:57:33.593" v="59" actId="26606"/>
          <ac:spMkLst>
            <pc:docMk/>
            <pc:sldMk cId="500219648" sldId="267"/>
            <ac:spMk id="33" creationId="{B4A81DE1-E2BC-4A31-99EE-71350421B0EA}"/>
          </ac:spMkLst>
        </pc:spChg>
        <pc:spChg chg="add">
          <ac:chgData name="Akanksha Sinha" userId="7c119c6a6efa82fe" providerId="LiveId" clId="{89DB4DE9-2D29-4FE9-B2E1-570C45ABD597}" dt="2020-06-28T05:57:33.593" v="59" actId="26606"/>
          <ac:spMkLst>
            <pc:docMk/>
            <pc:sldMk cId="500219648" sldId="267"/>
            <ac:spMk id="38" creationId="{643780CE-2BE5-46F6-97B2-60DF30217ED3}"/>
          </ac:spMkLst>
        </pc:spChg>
        <pc:spChg chg="add">
          <ac:chgData name="Akanksha Sinha" userId="7c119c6a6efa82fe" providerId="LiveId" clId="{89DB4DE9-2D29-4FE9-B2E1-570C45ABD597}" dt="2020-06-28T05:57:33.593" v="59" actId="26606"/>
          <ac:spMkLst>
            <pc:docMk/>
            <pc:sldMk cId="500219648" sldId="267"/>
            <ac:spMk id="40" creationId="{61A87A49-68E6-459E-A5A6-46229FF42125}"/>
          </ac:spMkLst>
        </pc:spChg>
        <pc:spChg chg="add">
          <ac:chgData name="Akanksha Sinha" userId="7c119c6a6efa82fe" providerId="LiveId" clId="{89DB4DE9-2D29-4FE9-B2E1-570C45ABD597}" dt="2020-06-28T05:57:33.593" v="59" actId="26606"/>
          <ac:spMkLst>
            <pc:docMk/>
            <pc:sldMk cId="500219648" sldId="267"/>
            <ac:spMk id="42" creationId="{F6ACD5FC-CAFE-48EB-B765-60EED2E052F0}"/>
          </ac:spMkLst>
        </pc:spChg>
        <pc:spChg chg="add">
          <ac:chgData name="Akanksha Sinha" userId="7c119c6a6efa82fe" providerId="LiveId" clId="{89DB4DE9-2D29-4FE9-B2E1-570C45ABD597}" dt="2020-06-28T05:57:33.593" v="59" actId="26606"/>
          <ac:spMkLst>
            <pc:docMk/>
            <pc:sldMk cId="500219648" sldId="267"/>
            <ac:spMk id="44" creationId="{9F33B405-D785-4738-B1C0-6A0AA5E98286}"/>
          </ac:spMkLst>
        </pc:spChg>
        <pc:spChg chg="add">
          <ac:chgData name="Akanksha Sinha" userId="7c119c6a6efa82fe" providerId="LiveId" clId="{89DB4DE9-2D29-4FE9-B2E1-570C45ABD597}" dt="2020-06-28T05:57:33.593" v="59" actId="26606"/>
          <ac:spMkLst>
            <pc:docMk/>
            <pc:sldMk cId="500219648" sldId="267"/>
            <ac:spMk id="46" creationId="{4233DC0E-DE6C-4FB6-A529-51B162641AB8}"/>
          </ac:spMkLst>
        </pc:spChg>
        <pc:spChg chg="add">
          <ac:chgData name="Akanksha Sinha" userId="7c119c6a6efa82fe" providerId="LiveId" clId="{89DB4DE9-2D29-4FE9-B2E1-570C45ABD597}" dt="2020-06-28T05:57:33.593" v="59" actId="26606"/>
          <ac:spMkLst>
            <pc:docMk/>
            <pc:sldMk cId="500219648" sldId="267"/>
            <ac:spMk id="48" creationId="{3870477F-E451-4BC3-863F-0E2FC572884B}"/>
          </ac:spMkLst>
        </pc:spChg>
        <pc:spChg chg="add">
          <ac:chgData name="Akanksha Sinha" userId="7c119c6a6efa82fe" providerId="LiveId" clId="{89DB4DE9-2D29-4FE9-B2E1-570C45ABD597}" dt="2020-06-28T05:57:33.593" v="59" actId="26606"/>
          <ac:spMkLst>
            <pc:docMk/>
            <pc:sldMk cId="500219648" sldId="267"/>
            <ac:spMk id="50" creationId="{B4A81DE1-E2BC-4A31-99EE-71350421B0EA}"/>
          </ac:spMkLst>
        </pc:spChg>
        <pc:grpChg chg="add del">
          <ac:chgData name="Akanksha Sinha" userId="7c119c6a6efa82fe" providerId="LiveId" clId="{89DB4DE9-2D29-4FE9-B2E1-570C45ABD597}" dt="2020-06-28T05:57:10.081" v="21" actId="26606"/>
          <ac:grpSpMkLst>
            <pc:docMk/>
            <pc:sldMk cId="500219648" sldId="267"/>
            <ac:grpSpMk id="12" creationId="{D4EC3799-3F52-48CE-85CC-83AED368EB42}"/>
          </ac:grpSpMkLst>
        </pc:grpChg>
        <pc:picChg chg="add mod ord">
          <ac:chgData name="Akanksha Sinha" userId="7c119c6a6efa82fe" providerId="LiveId" clId="{89DB4DE9-2D29-4FE9-B2E1-570C45ABD597}" dt="2020-06-28T05:57:10.081" v="21" actId="26606"/>
          <ac:picMkLst>
            <pc:docMk/>
            <pc:sldMk cId="500219648" sldId="267"/>
            <ac:picMk id="6" creationId="{2897FD08-C219-4A52-A009-29567DE984A1}"/>
          </ac:picMkLst>
        </pc:picChg>
        <pc:cxnChg chg="add del">
          <ac:chgData name="Akanksha Sinha" userId="7c119c6a6efa82fe" providerId="LiveId" clId="{89DB4DE9-2D29-4FE9-B2E1-570C45ABD597}" dt="2020-06-28T05:57:10.081" v="21" actId="26606"/>
          <ac:cxnSpMkLst>
            <pc:docMk/>
            <pc:sldMk cId="500219648" sldId="267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89DB4DE9-2D29-4FE9-B2E1-570C45ABD597}" dt="2020-06-28T03:47:30.023" v="0" actId="2696"/>
        <pc:sldMkLst>
          <pc:docMk/>
          <pc:sldMk cId="1466338259" sldId="267"/>
        </pc:sldMkLst>
      </pc:sldChg>
      <pc:sldChg chg="addSp delSp modSp add mod setBg setClrOvrMap">
        <pc:chgData name="Akanksha Sinha" userId="7c119c6a6efa82fe" providerId="LiveId" clId="{89DB4DE9-2D29-4FE9-B2E1-570C45ABD597}" dt="2020-06-28T06:20:56.334" v="710"/>
        <pc:sldMkLst>
          <pc:docMk/>
          <pc:sldMk cId="900941097" sldId="268"/>
        </pc:sldMkLst>
        <pc:spChg chg="mod">
          <ac:chgData name="Akanksha Sinha" userId="7c119c6a6efa82fe" providerId="LiveId" clId="{89DB4DE9-2D29-4FE9-B2E1-570C45ABD597}" dt="2020-06-28T06:19:06.668" v="662" actId="26606"/>
          <ac:spMkLst>
            <pc:docMk/>
            <pc:sldMk cId="900941097" sldId="268"/>
            <ac:spMk id="2" creationId="{B264C234-534F-497D-A4C6-9D3F779CEBAA}"/>
          </ac:spMkLst>
        </pc:spChg>
        <pc:spChg chg="mod">
          <ac:chgData name="Akanksha Sinha" userId="7c119c6a6efa82fe" providerId="LiveId" clId="{89DB4DE9-2D29-4FE9-B2E1-570C45ABD597}" dt="2020-06-28T06:00:36.903" v="271" actId="20577"/>
          <ac:spMkLst>
            <pc:docMk/>
            <pc:sldMk cId="900941097" sldId="268"/>
            <ac:spMk id="3" creationId="{5F2B152C-A311-489B-A7A8-3FF14BDCF503}"/>
          </ac:spMkLst>
        </pc:spChg>
        <pc:spChg chg="mod ord">
          <ac:chgData name="Akanksha Sinha" userId="7c119c6a6efa82fe" providerId="LiveId" clId="{89DB4DE9-2D29-4FE9-B2E1-570C45ABD597}" dt="2020-06-28T06:20:56.334" v="710"/>
          <ac:spMkLst>
            <pc:docMk/>
            <pc:sldMk cId="900941097" sldId="268"/>
            <ac:spMk id="4" creationId="{DFA652EC-8511-4ECB-A44E-17EE9A3987D3}"/>
          </ac:spMkLst>
        </pc:spChg>
        <pc:spChg chg="mod">
          <ac:chgData name="Akanksha Sinha" userId="7c119c6a6efa82fe" providerId="LiveId" clId="{89DB4DE9-2D29-4FE9-B2E1-570C45ABD597}" dt="2020-06-28T06:20:23.410" v="705"/>
          <ac:spMkLst>
            <pc:docMk/>
            <pc:sldMk cId="900941097" sldId="268"/>
            <ac:spMk id="5" creationId="{AC1903B4-325A-419F-AAE4-B3C1EBB56071}"/>
          </ac:spMkLst>
        </pc:spChg>
        <pc:spChg chg="add del">
          <ac:chgData name="Akanksha Sinha" userId="7c119c6a6efa82fe" providerId="LiveId" clId="{89DB4DE9-2D29-4FE9-B2E1-570C45ABD597}" dt="2020-06-28T05:59:23.948" v="157" actId="26606"/>
          <ac:spMkLst>
            <pc:docMk/>
            <pc:sldMk cId="900941097" sldId="268"/>
            <ac:spMk id="10" creationId="{C314C310-850D-4491-AA52-C75BEA68B68C}"/>
          </ac:spMkLst>
        </pc:spChg>
        <pc:spChg chg="add del">
          <ac:chgData name="Akanksha Sinha" userId="7c119c6a6efa82fe" providerId="LiveId" clId="{89DB4DE9-2D29-4FE9-B2E1-570C45ABD597}" dt="2020-06-28T06:19:06.668" v="662" actId="26606"/>
          <ac:spMkLst>
            <pc:docMk/>
            <pc:sldMk cId="900941097" sldId="268"/>
            <ac:spMk id="21" creationId="{643780CE-2BE5-46F6-97B2-60DF30217ED3}"/>
          </ac:spMkLst>
        </pc:spChg>
        <pc:spChg chg="add del">
          <ac:chgData name="Akanksha Sinha" userId="7c119c6a6efa82fe" providerId="LiveId" clId="{89DB4DE9-2D29-4FE9-B2E1-570C45ABD597}" dt="2020-06-28T06:19:06.668" v="662" actId="26606"/>
          <ac:spMkLst>
            <pc:docMk/>
            <pc:sldMk cId="900941097" sldId="268"/>
            <ac:spMk id="23" creationId="{61A87A49-68E6-459E-A5A6-46229FF42125}"/>
          </ac:spMkLst>
        </pc:spChg>
        <pc:spChg chg="add del">
          <ac:chgData name="Akanksha Sinha" userId="7c119c6a6efa82fe" providerId="LiveId" clId="{89DB4DE9-2D29-4FE9-B2E1-570C45ABD597}" dt="2020-06-28T06:19:06.668" v="662" actId="26606"/>
          <ac:spMkLst>
            <pc:docMk/>
            <pc:sldMk cId="900941097" sldId="268"/>
            <ac:spMk id="25" creationId="{F6ACD5FC-CAFE-48EB-B765-60EED2E052F0}"/>
          </ac:spMkLst>
        </pc:spChg>
        <pc:spChg chg="add del">
          <ac:chgData name="Akanksha Sinha" userId="7c119c6a6efa82fe" providerId="LiveId" clId="{89DB4DE9-2D29-4FE9-B2E1-570C45ABD597}" dt="2020-06-28T06:19:06.668" v="662" actId="26606"/>
          <ac:spMkLst>
            <pc:docMk/>
            <pc:sldMk cId="900941097" sldId="268"/>
            <ac:spMk id="27" creationId="{9F33B405-D785-4738-B1C0-6A0AA5E98286}"/>
          </ac:spMkLst>
        </pc:spChg>
        <pc:spChg chg="add del">
          <ac:chgData name="Akanksha Sinha" userId="7c119c6a6efa82fe" providerId="LiveId" clId="{89DB4DE9-2D29-4FE9-B2E1-570C45ABD597}" dt="2020-06-28T06:19:06.668" v="662" actId="26606"/>
          <ac:spMkLst>
            <pc:docMk/>
            <pc:sldMk cId="900941097" sldId="268"/>
            <ac:spMk id="29" creationId="{4233DC0E-DE6C-4FB6-A529-51B162641AB8}"/>
          </ac:spMkLst>
        </pc:spChg>
        <pc:spChg chg="add del">
          <ac:chgData name="Akanksha Sinha" userId="7c119c6a6efa82fe" providerId="LiveId" clId="{89DB4DE9-2D29-4FE9-B2E1-570C45ABD597}" dt="2020-06-28T06:19:06.668" v="662" actId="26606"/>
          <ac:spMkLst>
            <pc:docMk/>
            <pc:sldMk cId="900941097" sldId="268"/>
            <ac:spMk id="31" creationId="{3870477F-E451-4BC3-863F-0E2FC572884B}"/>
          </ac:spMkLst>
        </pc:spChg>
        <pc:spChg chg="add del">
          <ac:chgData name="Akanksha Sinha" userId="7c119c6a6efa82fe" providerId="LiveId" clId="{89DB4DE9-2D29-4FE9-B2E1-570C45ABD597}" dt="2020-06-28T06:19:06.668" v="662" actId="26606"/>
          <ac:spMkLst>
            <pc:docMk/>
            <pc:sldMk cId="900941097" sldId="268"/>
            <ac:spMk id="33" creationId="{B4A81DE1-E2BC-4A31-99EE-71350421B0EA}"/>
          </ac:spMkLst>
        </pc:spChg>
        <pc:spChg chg="add">
          <ac:chgData name="Akanksha Sinha" userId="7c119c6a6efa82fe" providerId="LiveId" clId="{89DB4DE9-2D29-4FE9-B2E1-570C45ABD597}" dt="2020-06-28T06:19:06.668" v="662" actId="26606"/>
          <ac:spMkLst>
            <pc:docMk/>
            <pc:sldMk cId="900941097" sldId="268"/>
            <ac:spMk id="38" creationId="{643780CE-2BE5-46F6-97B2-60DF30217ED3}"/>
          </ac:spMkLst>
        </pc:spChg>
        <pc:spChg chg="add">
          <ac:chgData name="Akanksha Sinha" userId="7c119c6a6efa82fe" providerId="LiveId" clId="{89DB4DE9-2D29-4FE9-B2E1-570C45ABD597}" dt="2020-06-28T06:19:06.668" v="662" actId="26606"/>
          <ac:spMkLst>
            <pc:docMk/>
            <pc:sldMk cId="900941097" sldId="268"/>
            <ac:spMk id="40" creationId="{61A87A49-68E6-459E-A5A6-46229FF42125}"/>
          </ac:spMkLst>
        </pc:spChg>
        <pc:spChg chg="add">
          <ac:chgData name="Akanksha Sinha" userId="7c119c6a6efa82fe" providerId="LiveId" clId="{89DB4DE9-2D29-4FE9-B2E1-570C45ABD597}" dt="2020-06-28T06:19:06.668" v="662" actId="26606"/>
          <ac:spMkLst>
            <pc:docMk/>
            <pc:sldMk cId="900941097" sldId="268"/>
            <ac:spMk id="42" creationId="{F6ACD5FC-CAFE-48EB-B765-60EED2E052F0}"/>
          </ac:spMkLst>
        </pc:spChg>
        <pc:spChg chg="add">
          <ac:chgData name="Akanksha Sinha" userId="7c119c6a6efa82fe" providerId="LiveId" clId="{89DB4DE9-2D29-4FE9-B2E1-570C45ABD597}" dt="2020-06-28T06:19:06.668" v="662" actId="26606"/>
          <ac:spMkLst>
            <pc:docMk/>
            <pc:sldMk cId="900941097" sldId="268"/>
            <ac:spMk id="44" creationId="{9F33B405-D785-4738-B1C0-6A0AA5E98286}"/>
          </ac:spMkLst>
        </pc:spChg>
        <pc:spChg chg="add">
          <ac:chgData name="Akanksha Sinha" userId="7c119c6a6efa82fe" providerId="LiveId" clId="{89DB4DE9-2D29-4FE9-B2E1-570C45ABD597}" dt="2020-06-28T06:19:06.668" v="662" actId="26606"/>
          <ac:spMkLst>
            <pc:docMk/>
            <pc:sldMk cId="900941097" sldId="268"/>
            <ac:spMk id="46" creationId="{4233DC0E-DE6C-4FB6-A529-51B162641AB8}"/>
          </ac:spMkLst>
        </pc:spChg>
        <pc:spChg chg="add">
          <ac:chgData name="Akanksha Sinha" userId="7c119c6a6efa82fe" providerId="LiveId" clId="{89DB4DE9-2D29-4FE9-B2E1-570C45ABD597}" dt="2020-06-28T06:19:06.668" v="662" actId="26606"/>
          <ac:spMkLst>
            <pc:docMk/>
            <pc:sldMk cId="900941097" sldId="268"/>
            <ac:spMk id="48" creationId="{3870477F-E451-4BC3-863F-0E2FC572884B}"/>
          </ac:spMkLst>
        </pc:spChg>
        <pc:spChg chg="add">
          <ac:chgData name="Akanksha Sinha" userId="7c119c6a6efa82fe" providerId="LiveId" clId="{89DB4DE9-2D29-4FE9-B2E1-570C45ABD597}" dt="2020-06-28T06:19:06.668" v="662" actId="26606"/>
          <ac:spMkLst>
            <pc:docMk/>
            <pc:sldMk cId="900941097" sldId="268"/>
            <ac:spMk id="50" creationId="{B4A81DE1-E2BC-4A31-99EE-71350421B0EA}"/>
          </ac:spMkLst>
        </pc:spChg>
        <pc:grpChg chg="add del">
          <ac:chgData name="Akanksha Sinha" userId="7c119c6a6efa82fe" providerId="LiveId" clId="{89DB4DE9-2D29-4FE9-B2E1-570C45ABD597}" dt="2020-06-28T05:59:23.948" v="157" actId="26606"/>
          <ac:grpSpMkLst>
            <pc:docMk/>
            <pc:sldMk cId="900941097" sldId="268"/>
            <ac:grpSpMk id="12" creationId="{D4EC3799-3F52-48CE-85CC-83AED368EB42}"/>
          </ac:grpSpMkLst>
        </pc:grpChg>
        <pc:picChg chg="add mod ord">
          <ac:chgData name="Akanksha Sinha" userId="7c119c6a6efa82fe" providerId="LiveId" clId="{89DB4DE9-2D29-4FE9-B2E1-570C45ABD597}" dt="2020-06-28T05:59:23.948" v="157" actId="26606"/>
          <ac:picMkLst>
            <pc:docMk/>
            <pc:sldMk cId="900941097" sldId="268"/>
            <ac:picMk id="6" creationId="{D8FCEED5-4759-4131-A3DD-A126ADE904BA}"/>
          </ac:picMkLst>
        </pc:picChg>
        <pc:cxnChg chg="add del">
          <ac:chgData name="Akanksha Sinha" userId="7c119c6a6efa82fe" providerId="LiveId" clId="{89DB4DE9-2D29-4FE9-B2E1-570C45ABD597}" dt="2020-06-28T05:59:23.948" v="157" actId="26606"/>
          <ac:cxnSpMkLst>
            <pc:docMk/>
            <pc:sldMk cId="900941097" sldId="268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89DB4DE9-2D29-4FE9-B2E1-570C45ABD597}" dt="2020-06-28T03:47:30.362" v="1" actId="2696"/>
        <pc:sldMkLst>
          <pc:docMk/>
          <pc:sldMk cId="4019405750" sldId="268"/>
        </pc:sldMkLst>
      </pc:sldChg>
      <pc:sldChg chg="del">
        <pc:chgData name="Akanksha Sinha" userId="7c119c6a6efa82fe" providerId="LiveId" clId="{89DB4DE9-2D29-4FE9-B2E1-570C45ABD597}" dt="2020-06-28T03:47:30.621" v="2" actId="2696"/>
        <pc:sldMkLst>
          <pc:docMk/>
          <pc:sldMk cId="284623179" sldId="269"/>
        </pc:sldMkLst>
      </pc:sldChg>
      <pc:sldChg chg="addSp delSp modSp add mod setBg setClrOvrMap">
        <pc:chgData name="Akanksha Sinha" userId="7c119c6a6efa82fe" providerId="LiveId" clId="{89DB4DE9-2D29-4FE9-B2E1-570C45ABD597}" dt="2020-06-28T06:21:01.788" v="711"/>
        <pc:sldMkLst>
          <pc:docMk/>
          <pc:sldMk cId="2508950818" sldId="269"/>
        </pc:sldMkLst>
        <pc:spChg chg="mod">
          <ac:chgData name="Akanksha Sinha" userId="7c119c6a6efa82fe" providerId="LiveId" clId="{89DB4DE9-2D29-4FE9-B2E1-570C45ABD597}" dt="2020-06-28T06:03:38.592" v="278" actId="26606"/>
          <ac:spMkLst>
            <pc:docMk/>
            <pc:sldMk cId="2508950818" sldId="269"/>
            <ac:spMk id="2" creationId="{A36B5759-BFFA-4636-8D1D-2907655CF55F}"/>
          </ac:spMkLst>
        </pc:spChg>
        <pc:spChg chg="mod">
          <ac:chgData name="Akanksha Sinha" userId="7c119c6a6efa82fe" providerId="LiveId" clId="{89DB4DE9-2D29-4FE9-B2E1-570C45ABD597}" dt="2020-06-28T06:13:16.846" v="408" actId="20577"/>
          <ac:spMkLst>
            <pc:docMk/>
            <pc:sldMk cId="2508950818" sldId="269"/>
            <ac:spMk id="3" creationId="{8B7D656B-9083-45F1-B33D-A51965235FD7}"/>
          </ac:spMkLst>
        </pc:spChg>
        <pc:spChg chg="mod ord">
          <ac:chgData name="Akanksha Sinha" userId="7c119c6a6efa82fe" providerId="LiveId" clId="{89DB4DE9-2D29-4FE9-B2E1-570C45ABD597}" dt="2020-06-28T06:21:01.788" v="711"/>
          <ac:spMkLst>
            <pc:docMk/>
            <pc:sldMk cId="2508950818" sldId="269"/>
            <ac:spMk id="4" creationId="{B75B31B8-1D21-429F-94F2-969FBB0F6567}"/>
          </ac:spMkLst>
        </pc:spChg>
        <pc:spChg chg="mod">
          <ac:chgData name="Akanksha Sinha" userId="7c119c6a6efa82fe" providerId="LiveId" clId="{89DB4DE9-2D29-4FE9-B2E1-570C45ABD597}" dt="2020-06-28T06:20:27.823" v="706"/>
          <ac:spMkLst>
            <pc:docMk/>
            <pc:sldMk cId="2508950818" sldId="269"/>
            <ac:spMk id="5" creationId="{61D5E76A-0804-4955-B946-5C250932139C}"/>
          </ac:spMkLst>
        </pc:spChg>
        <pc:spChg chg="add del">
          <ac:chgData name="Akanksha Sinha" userId="7c119c6a6efa82fe" providerId="LiveId" clId="{89DB4DE9-2D29-4FE9-B2E1-570C45ABD597}" dt="2020-06-28T06:03:20.358" v="275" actId="26606"/>
          <ac:spMkLst>
            <pc:docMk/>
            <pc:sldMk cId="2508950818" sldId="269"/>
            <ac:spMk id="10" creationId="{C314C310-850D-4491-AA52-C75BEA68B68C}"/>
          </ac:spMkLst>
        </pc:spChg>
        <pc:spChg chg="add del">
          <ac:chgData name="Akanksha Sinha" userId="7c119c6a6efa82fe" providerId="LiveId" clId="{89DB4DE9-2D29-4FE9-B2E1-570C45ABD597}" dt="2020-06-28T06:03:38.592" v="278" actId="26606"/>
          <ac:spMkLst>
            <pc:docMk/>
            <pc:sldMk cId="2508950818" sldId="269"/>
            <ac:spMk id="21" creationId="{643780CE-2BE5-46F6-97B2-60DF30217ED3}"/>
          </ac:spMkLst>
        </pc:spChg>
        <pc:spChg chg="add del">
          <ac:chgData name="Akanksha Sinha" userId="7c119c6a6efa82fe" providerId="LiveId" clId="{89DB4DE9-2D29-4FE9-B2E1-570C45ABD597}" dt="2020-06-28T06:03:38.592" v="278" actId="26606"/>
          <ac:spMkLst>
            <pc:docMk/>
            <pc:sldMk cId="2508950818" sldId="269"/>
            <ac:spMk id="23" creationId="{61A87A49-68E6-459E-A5A6-46229FF42125}"/>
          </ac:spMkLst>
        </pc:spChg>
        <pc:spChg chg="add del">
          <ac:chgData name="Akanksha Sinha" userId="7c119c6a6efa82fe" providerId="LiveId" clId="{89DB4DE9-2D29-4FE9-B2E1-570C45ABD597}" dt="2020-06-28T06:03:38.592" v="278" actId="26606"/>
          <ac:spMkLst>
            <pc:docMk/>
            <pc:sldMk cId="2508950818" sldId="269"/>
            <ac:spMk id="25" creationId="{F6ACD5FC-CAFE-48EB-B765-60EED2E052F0}"/>
          </ac:spMkLst>
        </pc:spChg>
        <pc:spChg chg="add del">
          <ac:chgData name="Akanksha Sinha" userId="7c119c6a6efa82fe" providerId="LiveId" clId="{89DB4DE9-2D29-4FE9-B2E1-570C45ABD597}" dt="2020-06-28T06:03:38.592" v="278" actId="26606"/>
          <ac:spMkLst>
            <pc:docMk/>
            <pc:sldMk cId="2508950818" sldId="269"/>
            <ac:spMk id="27" creationId="{9F33B405-D785-4738-B1C0-6A0AA5E98286}"/>
          </ac:spMkLst>
        </pc:spChg>
        <pc:spChg chg="add del">
          <ac:chgData name="Akanksha Sinha" userId="7c119c6a6efa82fe" providerId="LiveId" clId="{89DB4DE9-2D29-4FE9-B2E1-570C45ABD597}" dt="2020-06-28T06:03:38.592" v="278" actId="26606"/>
          <ac:spMkLst>
            <pc:docMk/>
            <pc:sldMk cId="2508950818" sldId="269"/>
            <ac:spMk id="29" creationId="{4233DC0E-DE6C-4FB6-A529-51B162641AB8}"/>
          </ac:spMkLst>
        </pc:spChg>
        <pc:spChg chg="add del">
          <ac:chgData name="Akanksha Sinha" userId="7c119c6a6efa82fe" providerId="LiveId" clId="{89DB4DE9-2D29-4FE9-B2E1-570C45ABD597}" dt="2020-06-28T06:03:38.592" v="278" actId="26606"/>
          <ac:spMkLst>
            <pc:docMk/>
            <pc:sldMk cId="2508950818" sldId="269"/>
            <ac:spMk id="31" creationId="{3870477F-E451-4BC3-863F-0E2FC572884B}"/>
          </ac:spMkLst>
        </pc:spChg>
        <pc:spChg chg="add del">
          <ac:chgData name="Akanksha Sinha" userId="7c119c6a6efa82fe" providerId="LiveId" clId="{89DB4DE9-2D29-4FE9-B2E1-570C45ABD597}" dt="2020-06-28T06:03:38.592" v="278" actId="26606"/>
          <ac:spMkLst>
            <pc:docMk/>
            <pc:sldMk cId="2508950818" sldId="269"/>
            <ac:spMk id="33" creationId="{B4A81DE1-E2BC-4A31-99EE-71350421B0EA}"/>
          </ac:spMkLst>
        </pc:spChg>
        <pc:spChg chg="add">
          <ac:chgData name="Akanksha Sinha" userId="7c119c6a6efa82fe" providerId="LiveId" clId="{89DB4DE9-2D29-4FE9-B2E1-570C45ABD597}" dt="2020-06-28T06:03:38.592" v="278" actId="26606"/>
          <ac:spMkLst>
            <pc:docMk/>
            <pc:sldMk cId="2508950818" sldId="269"/>
            <ac:spMk id="38" creationId="{643780CE-2BE5-46F6-97B2-60DF30217ED3}"/>
          </ac:spMkLst>
        </pc:spChg>
        <pc:spChg chg="add">
          <ac:chgData name="Akanksha Sinha" userId="7c119c6a6efa82fe" providerId="LiveId" clId="{89DB4DE9-2D29-4FE9-B2E1-570C45ABD597}" dt="2020-06-28T06:03:38.592" v="278" actId="26606"/>
          <ac:spMkLst>
            <pc:docMk/>
            <pc:sldMk cId="2508950818" sldId="269"/>
            <ac:spMk id="40" creationId="{61A87A49-68E6-459E-A5A6-46229FF42125}"/>
          </ac:spMkLst>
        </pc:spChg>
        <pc:spChg chg="add">
          <ac:chgData name="Akanksha Sinha" userId="7c119c6a6efa82fe" providerId="LiveId" clId="{89DB4DE9-2D29-4FE9-B2E1-570C45ABD597}" dt="2020-06-28T06:03:38.592" v="278" actId="26606"/>
          <ac:spMkLst>
            <pc:docMk/>
            <pc:sldMk cId="2508950818" sldId="269"/>
            <ac:spMk id="42" creationId="{F6ACD5FC-CAFE-48EB-B765-60EED2E052F0}"/>
          </ac:spMkLst>
        </pc:spChg>
        <pc:spChg chg="add">
          <ac:chgData name="Akanksha Sinha" userId="7c119c6a6efa82fe" providerId="LiveId" clId="{89DB4DE9-2D29-4FE9-B2E1-570C45ABD597}" dt="2020-06-28T06:03:38.592" v="278" actId="26606"/>
          <ac:spMkLst>
            <pc:docMk/>
            <pc:sldMk cId="2508950818" sldId="269"/>
            <ac:spMk id="44" creationId="{9F33B405-D785-4738-B1C0-6A0AA5E98286}"/>
          </ac:spMkLst>
        </pc:spChg>
        <pc:spChg chg="add">
          <ac:chgData name="Akanksha Sinha" userId="7c119c6a6efa82fe" providerId="LiveId" clId="{89DB4DE9-2D29-4FE9-B2E1-570C45ABD597}" dt="2020-06-28T06:03:38.592" v="278" actId="26606"/>
          <ac:spMkLst>
            <pc:docMk/>
            <pc:sldMk cId="2508950818" sldId="269"/>
            <ac:spMk id="46" creationId="{4233DC0E-DE6C-4FB6-A529-51B162641AB8}"/>
          </ac:spMkLst>
        </pc:spChg>
        <pc:spChg chg="add">
          <ac:chgData name="Akanksha Sinha" userId="7c119c6a6efa82fe" providerId="LiveId" clId="{89DB4DE9-2D29-4FE9-B2E1-570C45ABD597}" dt="2020-06-28T06:03:38.592" v="278" actId="26606"/>
          <ac:spMkLst>
            <pc:docMk/>
            <pc:sldMk cId="2508950818" sldId="269"/>
            <ac:spMk id="48" creationId="{3870477F-E451-4BC3-863F-0E2FC572884B}"/>
          </ac:spMkLst>
        </pc:spChg>
        <pc:spChg chg="add">
          <ac:chgData name="Akanksha Sinha" userId="7c119c6a6efa82fe" providerId="LiveId" clId="{89DB4DE9-2D29-4FE9-B2E1-570C45ABD597}" dt="2020-06-28T06:03:38.592" v="278" actId="26606"/>
          <ac:spMkLst>
            <pc:docMk/>
            <pc:sldMk cId="2508950818" sldId="269"/>
            <ac:spMk id="50" creationId="{B4A81DE1-E2BC-4A31-99EE-71350421B0EA}"/>
          </ac:spMkLst>
        </pc:spChg>
        <pc:grpChg chg="add del">
          <ac:chgData name="Akanksha Sinha" userId="7c119c6a6efa82fe" providerId="LiveId" clId="{89DB4DE9-2D29-4FE9-B2E1-570C45ABD597}" dt="2020-06-28T06:03:20.358" v="275" actId="26606"/>
          <ac:grpSpMkLst>
            <pc:docMk/>
            <pc:sldMk cId="2508950818" sldId="269"/>
            <ac:grpSpMk id="12" creationId="{D4EC3799-3F52-48CE-85CC-83AED368EB42}"/>
          </ac:grpSpMkLst>
        </pc:grpChg>
        <pc:picChg chg="add mod ord">
          <ac:chgData name="Akanksha Sinha" userId="7c119c6a6efa82fe" providerId="LiveId" clId="{89DB4DE9-2D29-4FE9-B2E1-570C45ABD597}" dt="2020-06-28T06:03:20.358" v="275" actId="26606"/>
          <ac:picMkLst>
            <pc:docMk/>
            <pc:sldMk cId="2508950818" sldId="269"/>
            <ac:picMk id="6" creationId="{53F7005A-C7B1-41C0-B1C8-7F1E9B8898B1}"/>
          </ac:picMkLst>
        </pc:picChg>
        <pc:cxnChg chg="add del">
          <ac:chgData name="Akanksha Sinha" userId="7c119c6a6efa82fe" providerId="LiveId" clId="{89DB4DE9-2D29-4FE9-B2E1-570C45ABD597}" dt="2020-06-28T06:03:20.358" v="275" actId="26606"/>
          <ac:cxnSpMkLst>
            <pc:docMk/>
            <pc:sldMk cId="2508950818" sldId="269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89DB4DE9-2D29-4FE9-B2E1-570C45ABD597}" dt="2020-06-28T03:47:30.904" v="3" actId="2696"/>
        <pc:sldMkLst>
          <pc:docMk/>
          <pc:sldMk cId="1893843185" sldId="270"/>
        </pc:sldMkLst>
      </pc:sldChg>
      <pc:sldChg chg="addSp modSp add del mod setBg setClrOvrMap">
        <pc:chgData name="Akanksha Sinha" userId="7c119c6a6efa82fe" providerId="LiveId" clId="{89DB4DE9-2D29-4FE9-B2E1-570C45ABD597}" dt="2020-06-28T06:09:31.341" v="394" actId="2696"/>
        <pc:sldMkLst>
          <pc:docMk/>
          <pc:sldMk cId="4028490108" sldId="270"/>
        </pc:sldMkLst>
        <pc:spChg chg="mod">
          <ac:chgData name="Akanksha Sinha" userId="7c119c6a6efa82fe" providerId="LiveId" clId="{89DB4DE9-2D29-4FE9-B2E1-570C45ABD597}" dt="2020-06-28T06:09:17.219" v="391" actId="26606"/>
          <ac:spMkLst>
            <pc:docMk/>
            <pc:sldMk cId="4028490108" sldId="270"/>
            <ac:spMk id="2" creationId="{CD0B0E63-F67A-4B19-A4C6-41021060D32A}"/>
          </ac:spMkLst>
        </pc:spChg>
        <pc:spChg chg="mod">
          <ac:chgData name="Akanksha Sinha" userId="7c119c6a6efa82fe" providerId="LiveId" clId="{89DB4DE9-2D29-4FE9-B2E1-570C45ABD597}" dt="2020-06-28T06:09:17.219" v="391" actId="26606"/>
          <ac:spMkLst>
            <pc:docMk/>
            <pc:sldMk cId="4028490108" sldId="270"/>
            <ac:spMk id="3" creationId="{321A6D37-A6E1-460D-AEF2-A378778E89E3}"/>
          </ac:spMkLst>
        </pc:spChg>
        <pc:spChg chg="mod ord">
          <ac:chgData name="Akanksha Sinha" userId="7c119c6a6efa82fe" providerId="LiveId" clId="{89DB4DE9-2D29-4FE9-B2E1-570C45ABD597}" dt="2020-06-28T06:09:17.219" v="391" actId="26606"/>
          <ac:spMkLst>
            <pc:docMk/>
            <pc:sldMk cId="4028490108" sldId="270"/>
            <ac:spMk id="4" creationId="{7EE202DF-3CB9-4E3C-9C04-9D59332B12BD}"/>
          </ac:spMkLst>
        </pc:spChg>
        <pc:spChg chg="mod">
          <ac:chgData name="Akanksha Sinha" userId="7c119c6a6efa82fe" providerId="LiveId" clId="{89DB4DE9-2D29-4FE9-B2E1-570C45ABD597}" dt="2020-06-28T06:09:17.219" v="391" actId="26606"/>
          <ac:spMkLst>
            <pc:docMk/>
            <pc:sldMk cId="4028490108" sldId="270"/>
            <ac:spMk id="5" creationId="{6FE6F50D-C438-4F60-BCB4-3FF0DDE7C00D}"/>
          </ac:spMkLst>
        </pc:spChg>
        <pc:spChg chg="add">
          <ac:chgData name="Akanksha Sinha" userId="7c119c6a6efa82fe" providerId="LiveId" clId="{89DB4DE9-2D29-4FE9-B2E1-570C45ABD597}" dt="2020-06-28T06:09:17.219" v="391" actId="26606"/>
          <ac:spMkLst>
            <pc:docMk/>
            <pc:sldMk cId="4028490108" sldId="270"/>
            <ac:spMk id="10" creationId="{C314C310-850D-4491-AA52-C75BEA68B68C}"/>
          </ac:spMkLst>
        </pc:spChg>
        <pc:grpChg chg="add">
          <ac:chgData name="Akanksha Sinha" userId="7c119c6a6efa82fe" providerId="LiveId" clId="{89DB4DE9-2D29-4FE9-B2E1-570C45ABD597}" dt="2020-06-28T06:09:17.219" v="391" actId="26606"/>
          <ac:grpSpMkLst>
            <pc:docMk/>
            <pc:sldMk cId="4028490108" sldId="270"/>
            <ac:grpSpMk id="12" creationId="{D4EC3799-3F52-48CE-85CC-83AED368EB42}"/>
          </ac:grpSpMkLst>
        </pc:grpChg>
        <pc:cxnChg chg="add">
          <ac:chgData name="Akanksha Sinha" userId="7c119c6a6efa82fe" providerId="LiveId" clId="{89DB4DE9-2D29-4FE9-B2E1-570C45ABD597}" dt="2020-06-28T06:09:17.219" v="391" actId="26606"/>
          <ac:cxnSpMkLst>
            <pc:docMk/>
            <pc:sldMk cId="4028490108" sldId="270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89DB4DE9-2D29-4FE9-B2E1-570C45ABD597}" dt="2020-06-28T03:47:31.239" v="4" actId="2696"/>
        <pc:sldMkLst>
          <pc:docMk/>
          <pc:sldMk cId="33561846" sldId="271"/>
        </pc:sldMkLst>
      </pc:sldChg>
      <pc:sldChg chg="addSp delSp modSp add">
        <pc:chgData name="Akanksha Sinha" userId="7c119c6a6efa82fe" providerId="LiveId" clId="{89DB4DE9-2D29-4FE9-B2E1-570C45ABD597}" dt="2020-06-28T06:21:06.739" v="712"/>
        <pc:sldMkLst>
          <pc:docMk/>
          <pc:sldMk cId="1465611443" sldId="271"/>
        </pc:sldMkLst>
        <pc:spChg chg="mod">
          <ac:chgData name="Akanksha Sinha" userId="7c119c6a6efa82fe" providerId="LiveId" clId="{89DB4DE9-2D29-4FE9-B2E1-570C45ABD597}" dt="2020-06-28T06:14:19.878" v="448" actId="20577"/>
          <ac:spMkLst>
            <pc:docMk/>
            <pc:sldMk cId="1465611443" sldId="271"/>
            <ac:spMk id="3" creationId="{8B7D656B-9083-45F1-B33D-A51965235FD7}"/>
          </ac:spMkLst>
        </pc:spChg>
        <pc:spChg chg="mod">
          <ac:chgData name="Akanksha Sinha" userId="7c119c6a6efa82fe" providerId="LiveId" clId="{89DB4DE9-2D29-4FE9-B2E1-570C45ABD597}" dt="2020-06-28T06:21:06.739" v="712"/>
          <ac:spMkLst>
            <pc:docMk/>
            <pc:sldMk cId="1465611443" sldId="271"/>
            <ac:spMk id="4" creationId="{B75B31B8-1D21-429F-94F2-969FBB0F6567}"/>
          </ac:spMkLst>
        </pc:spChg>
        <pc:spChg chg="mod">
          <ac:chgData name="Akanksha Sinha" userId="7c119c6a6efa82fe" providerId="LiveId" clId="{89DB4DE9-2D29-4FE9-B2E1-570C45ABD597}" dt="2020-06-28T06:20:32.643" v="707"/>
          <ac:spMkLst>
            <pc:docMk/>
            <pc:sldMk cId="1465611443" sldId="271"/>
            <ac:spMk id="5" creationId="{61D5E76A-0804-4955-B946-5C250932139C}"/>
          </ac:spMkLst>
        </pc:spChg>
        <pc:spChg chg="del">
          <ac:chgData name="Akanksha Sinha" userId="7c119c6a6efa82fe" providerId="LiveId" clId="{89DB4DE9-2D29-4FE9-B2E1-570C45ABD597}" dt="2020-06-28T06:11:10.465" v="398" actId="26606"/>
          <ac:spMkLst>
            <pc:docMk/>
            <pc:sldMk cId="1465611443" sldId="271"/>
            <ac:spMk id="38" creationId="{643780CE-2BE5-46F6-97B2-60DF30217ED3}"/>
          </ac:spMkLst>
        </pc:spChg>
        <pc:spChg chg="del">
          <ac:chgData name="Akanksha Sinha" userId="7c119c6a6efa82fe" providerId="LiveId" clId="{89DB4DE9-2D29-4FE9-B2E1-570C45ABD597}" dt="2020-06-28T06:11:10.465" v="398" actId="26606"/>
          <ac:spMkLst>
            <pc:docMk/>
            <pc:sldMk cId="1465611443" sldId="271"/>
            <ac:spMk id="40" creationId="{61A87A49-68E6-459E-A5A6-46229FF42125}"/>
          </ac:spMkLst>
        </pc:spChg>
        <pc:spChg chg="del">
          <ac:chgData name="Akanksha Sinha" userId="7c119c6a6efa82fe" providerId="LiveId" clId="{89DB4DE9-2D29-4FE9-B2E1-570C45ABD597}" dt="2020-06-28T06:11:10.465" v="398" actId="26606"/>
          <ac:spMkLst>
            <pc:docMk/>
            <pc:sldMk cId="1465611443" sldId="271"/>
            <ac:spMk id="42" creationId="{F6ACD5FC-CAFE-48EB-B765-60EED2E052F0}"/>
          </ac:spMkLst>
        </pc:spChg>
        <pc:spChg chg="del">
          <ac:chgData name="Akanksha Sinha" userId="7c119c6a6efa82fe" providerId="LiveId" clId="{89DB4DE9-2D29-4FE9-B2E1-570C45ABD597}" dt="2020-06-28T06:11:10.465" v="398" actId="26606"/>
          <ac:spMkLst>
            <pc:docMk/>
            <pc:sldMk cId="1465611443" sldId="271"/>
            <ac:spMk id="44" creationId="{9F33B405-D785-4738-B1C0-6A0AA5E98286}"/>
          </ac:spMkLst>
        </pc:spChg>
        <pc:spChg chg="del">
          <ac:chgData name="Akanksha Sinha" userId="7c119c6a6efa82fe" providerId="LiveId" clId="{89DB4DE9-2D29-4FE9-B2E1-570C45ABD597}" dt="2020-06-28T06:11:10.465" v="398" actId="26606"/>
          <ac:spMkLst>
            <pc:docMk/>
            <pc:sldMk cId="1465611443" sldId="271"/>
            <ac:spMk id="46" creationId="{4233DC0E-DE6C-4FB6-A529-51B162641AB8}"/>
          </ac:spMkLst>
        </pc:spChg>
        <pc:spChg chg="del">
          <ac:chgData name="Akanksha Sinha" userId="7c119c6a6efa82fe" providerId="LiveId" clId="{89DB4DE9-2D29-4FE9-B2E1-570C45ABD597}" dt="2020-06-28T06:11:10.465" v="398" actId="26606"/>
          <ac:spMkLst>
            <pc:docMk/>
            <pc:sldMk cId="1465611443" sldId="271"/>
            <ac:spMk id="48" creationId="{3870477F-E451-4BC3-863F-0E2FC572884B}"/>
          </ac:spMkLst>
        </pc:spChg>
        <pc:spChg chg="del">
          <ac:chgData name="Akanksha Sinha" userId="7c119c6a6efa82fe" providerId="LiveId" clId="{89DB4DE9-2D29-4FE9-B2E1-570C45ABD597}" dt="2020-06-28T06:11:10.465" v="398" actId="26606"/>
          <ac:spMkLst>
            <pc:docMk/>
            <pc:sldMk cId="1465611443" sldId="271"/>
            <ac:spMk id="50" creationId="{B4A81DE1-E2BC-4A31-99EE-71350421B0EA}"/>
          </ac:spMkLst>
        </pc:spChg>
        <pc:spChg chg="add">
          <ac:chgData name="Akanksha Sinha" userId="7c119c6a6efa82fe" providerId="LiveId" clId="{89DB4DE9-2D29-4FE9-B2E1-570C45ABD597}" dt="2020-06-28T06:11:10.465" v="398" actId="26606"/>
          <ac:spMkLst>
            <pc:docMk/>
            <pc:sldMk cId="1465611443" sldId="271"/>
            <ac:spMk id="55" creationId="{643780CE-2BE5-46F6-97B2-60DF30217ED3}"/>
          </ac:spMkLst>
        </pc:spChg>
        <pc:spChg chg="add">
          <ac:chgData name="Akanksha Sinha" userId="7c119c6a6efa82fe" providerId="LiveId" clId="{89DB4DE9-2D29-4FE9-B2E1-570C45ABD597}" dt="2020-06-28T06:11:10.465" v="398" actId="26606"/>
          <ac:spMkLst>
            <pc:docMk/>
            <pc:sldMk cId="1465611443" sldId="271"/>
            <ac:spMk id="57" creationId="{61A87A49-68E6-459E-A5A6-46229FF42125}"/>
          </ac:spMkLst>
        </pc:spChg>
        <pc:spChg chg="add">
          <ac:chgData name="Akanksha Sinha" userId="7c119c6a6efa82fe" providerId="LiveId" clId="{89DB4DE9-2D29-4FE9-B2E1-570C45ABD597}" dt="2020-06-28T06:11:10.465" v="398" actId="26606"/>
          <ac:spMkLst>
            <pc:docMk/>
            <pc:sldMk cId="1465611443" sldId="271"/>
            <ac:spMk id="59" creationId="{F6ACD5FC-CAFE-48EB-B765-60EED2E052F0}"/>
          </ac:spMkLst>
        </pc:spChg>
        <pc:spChg chg="add">
          <ac:chgData name="Akanksha Sinha" userId="7c119c6a6efa82fe" providerId="LiveId" clId="{89DB4DE9-2D29-4FE9-B2E1-570C45ABD597}" dt="2020-06-28T06:11:10.465" v="398" actId="26606"/>
          <ac:spMkLst>
            <pc:docMk/>
            <pc:sldMk cId="1465611443" sldId="271"/>
            <ac:spMk id="61" creationId="{9F33B405-D785-4738-B1C0-6A0AA5E98286}"/>
          </ac:spMkLst>
        </pc:spChg>
        <pc:spChg chg="add">
          <ac:chgData name="Akanksha Sinha" userId="7c119c6a6efa82fe" providerId="LiveId" clId="{89DB4DE9-2D29-4FE9-B2E1-570C45ABD597}" dt="2020-06-28T06:11:10.465" v="398" actId="26606"/>
          <ac:spMkLst>
            <pc:docMk/>
            <pc:sldMk cId="1465611443" sldId="271"/>
            <ac:spMk id="63" creationId="{4233DC0E-DE6C-4FB6-A529-51B162641AB8}"/>
          </ac:spMkLst>
        </pc:spChg>
        <pc:spChg chg="add">
          <ac:chgData name="Akanksha Sinha" userId="7c119c6a6efa82fe" providerId="LiveId" clId="{89DB4DE9-2D29-4FE9-B2E1-570C45ABD597}" dt="2020-06-28T06:11:10.465" v="398" actId="26606"/>
          <ac:spMkLst>
            <pc:docMk/>
            <pc:sldMk cId="1465611443" sldId="271"/>
            <ac:spMk id="65" creationId="{3870477F-E451-4BC3-863F-0E2FC572884B}"/>
          </ac:spMkLst>
        </pc:spChg>
        <pc:spChg chg="add">
          <ac:chgData name="Akanksha Sinha" userId="7c119c6a6efa82fe" providerId="LiveId" clId="{89DB4DE9-2D29-4FE9-B2E1-570C45ABD597}" dt="2020-06-28T06:11:10.465" v="398" actId="26606"/>
          <ac:spMkLst>
            <pc:docMk/>
            <pc:sldMk cId="1465611443" sldId="271"/>
            <ac:spMk id="67" creationId="{B4A81DE1-E2BC-4A31-99EE-71350421B0EA}"/>
          </ac:spMkLst>
        </pc:spChg>
        <pc:picChg chg="del">
          <ac:chgData name="Akanksha Sinha" userId="7c119c6a6efa82fe" providerId="LiveId" clId="{89DB4DE9-2D29-4FE9-B2E1-570C45ABD597}" dt="2020-06-28T06:11:07.201" v="396" actId="478"/>
          <ac:picMkLst>
            <pc:docMk/>
            <pc:sldMk cId="1465611443" sldId="271"/>
            <ac:picMk id="6" creationId="{53F7005A-C7B1-41C0-B1C8-7F1E9B8898B1}"/>
          </ac:picMkLst>
        </pc:picChg>
        <pc:picChg chg="add mod ord">
          <ac:chgData name="Akanksha Sinha" userId="7c119c6a6efa82fe" providerId="LiveId" clId="{89DB4DE9-2D29-4FE9-B2E1-570C45ABD597}" dt="2020-06-28T06:11:10.465" v="398" actId="26606"/>
          <ac:picMkLst>
            <pc:docMk/>
            <pc:sldMk cId="1465611443" sldId="271"/>
            <ac:picMk id="7" creationId="{890B4AFE-2CB2-4859-83AC-99C4770AD3D8}"/>
          </ac:picMkLst>
        </pc:picChg>
      </pc:sldChg>
      <pc:sldChg chg="addSp delSp modSp add">
        <pc:chgData name="Akanksha Sinha" userId="7c119c6a6efa82fe" providerId="LiveId" clId="{89DB4DE9-2D29-4FE9-B2E1-570C45ABD597}" dt="2020-06-28T06:21:11.544" v="713"/>
        <pc:sldMkLst>
          <pc:docMk/>
          <pc:sldMk cId="1783104030" sldId="272"/>
        </pc:sldMkLst>
        <pc:spChg chg="mod">
          <ac:chgData name="Akanksha Sinha" userId="7c119c6a6efa82fe" providerId="LiveId" clId="{89DB4DE9-2D29-4FE9-B2E1-570C45ABD597}" dt="2020-06-28T06:18:49.976" v="661" actId="20577"/>
          <ac:spMkLst>
            <pc:docMk/>
            <pc:sldMk cId="1783104030" sldId="272"/>
            <ac:spMk id="3" creationId="{8B7D656B-9083-45F1-B33D-A51965235FD7}"/>
          </ac:spMkLst>
        </pc:spChg>
        <pc:spChg chg="mod">
          <ac:chgData name="Akanksha Sinha" userId="7c119c6a6efa82fe" providerId="LiveId" clId="{89DB4DE9-2D29-4FE9-B2E1-570C45ABD597}" dt="2020-06-28T06:21:11.544" v="713"/>
          <ac:spMkLst>
            <pc:docMk/>
            <pc:sldMk cId="1783104030" sldId="272"/>
            <ac:spMk id="4" creationId="{B75B31B8-1D21-429F-94F2-969FBB0F6567}"/>
          </ac:spMkLst>
        </pc:spChg>
        <pc:spChg chg="mod">
          <ac:chgData name="Akanksha Sinha" userId="7c119c6a6efa82fe" providerId="LiveId" clId="{89DB4DE9-2D29-4FE9-B2E1-570C45ABD597}" dt="2020-06-28T06:20:36.884" v="708"/>
          <ac:spMkLst>
            <pc:docMk/>
            <pc:sldMk cId="1783104030" sldId="272"/>
            <ac:spMk id="5" creationId="{61D5E76A-0804-4955-B946-5C250932139C}"/>
          </ac:spMkLst>
        </pc:spChg>
        <pc:spChg chg="del">
          <ac:chgData name="Akanksha Sinha" userId="7c119c6a6efa82fe" providerId="LiveId" clId="{89DB4DE9-2D29-4FE9-B2E1-570C45ABD597}" dt="2020-06-28T06:17:00.533" v="544" actId="26606"/>
          <ac:spMkLst>
            <pc:docMk/>
            <pc:sldMk cId="1783104030" sldId="272"/>
            <ac:spMk id="38" creationId="{643780CE-2BE5-46F6-97B2-60DF30217ED3}"/>
          </ac:spMkLst>
        </pc:spChg>
        <pc:spChg chg="del">
          <ac:chgData name="Akanksha Sinha" userId="7c119c6a6efa82fe" providerId="LiveId" clId="{89DB4DE9-2D29-4FE9-B2E1-570C45ABD597}" dt="2020-06-28T06:17:00.533" v="544" actId="26606"/>
          <ac:spMkLst>
            <pc:docMk/>
            <pc:sldMk cId="1783104030" sldId="272"/>
            <ac:spMk id="40" creationId="{61A87A49-68E6-459E-A5A6-46229FF42125}"/>
          </ac:spMkLst>
        </pc:spChg>
        <pc:spChg chg="del">
          <ac:chgData name="Akanksha Sinha" userId="7c119c6a6efa82fe" providerId="LiveId" clId="{89DB4DE9-2D29-4FE9-B2E1-570C45ABD597}" dt="2020-06-28T06:17:00.533" v="544" actId="26606"/>
          <ac:spMkLst>
            <pc:docMk/>
            <pc:sldMk cId="1783104030" sldId="272"/>
            <ac:spMk id="42" creationId="{F6ACD5FC-CAFE-48EB-B765-60EED2E052F0}"/>
          </ac:spMkLst>
        </pc:spChg>
        <pc:spChg chg="del">
          <ac:chgData name="Akanksha Sinha" userId="7c119c6a6efa82fe" providerId="LiveId" clId="{89DB4DE9-2D29-4FE9-B2E1-570C45ABD597}" dt="2020-06-28T06:17:00.533" v="544" actId="26606"/>
          <ac:spMkLst>
            <pc:docMk/>
            <pc:sldMk cId="1783104030" sldId="272"/>
            <ac:spMk id="44" creationId="{9F33B405-D785-4738-B1C0-6A0AA5E98286}"/>
          </ac:spMkLst>
        </pc:spChg>
        <pc:spChg chg="del">
          <ac:chgData name="Akanksha Sinha" userId="7c119c6a6efa82fe" providerId="LiveId" clId="{89DB4DE9-2D29-4FE9-B2E1-570C45ABD597}" dt="2020-06-28T06:17:00.533" v="544" actId="26606"/>
          <ac:spMkLst>
            <pc:docMk/>
            <pc:sldMk cId="1783104030" sldId="272"/>
            <ac:spMk id="46" creationId="{4233DC0E-DE6C-4FB6-A529-51B162641AB8}"/>
          </ac:spMkLst>
        </pc:spChg>
        <pc:spChg chg="del">
          <ac:chgData name="Akanksha Sinha" userId="7c119c6a6efa82fe" providerId="LiveId" clId="{89DB4DE9-2D29-4FE9-B2E1-570C45ABD597}" dt="2020-06-28T06:17:00.533" v="544" actId="26606"/>
          <ac:spMkLst>
            <pc:docMk/>
            <pc:sldMk cId="1783104030" sldId="272"/>
            <ac:spMk id="48" creationId="{3870477F-E451-4BC3-863F-0E2FC572884B}"/>
          </ac:spMkLst>
        </pc:spChg>
        <pc:spChg chg="del">
          <ac:chgData name="Akanksha Sinha" userId="7c119c6a6efa82fe" providerId="LiveId" clId="{89DB4DE9-2D29-4FE9-B2E1-570C45ABD597}" dt="2020-06-28T06:17:00.533" v="544" actId="26606"/>
          <ac:spMkLst>
            <pc:docMk/>
            <pc:sldMk cId="1783104030" sldId="272"/>
            <ac:spMk id="50" creationId="{B4A81DE1-E2BC-4A31-99EE-71350421B0EA}"/>
          </ac:spMkLst>
        </pc:spChg>
        <pc:spChg chg="add">
          <ac:chgData name="Akanksha Sinha" userId="7c119c6a6efa82fe" providerId="LiveId" clId="{89DB4DE9-2D29-4FE9-B2E1-570C45ABD597}" dt="2020-06-28T06:17:00.533" v="544" actId="26606"/>
          <ac:spMkLst>
            <pc:docMk/>
            <pc:sldMk cId="1783104030" sldId="272"/>
            <ac:spMk id="55" creationId="{643780CE-2BE5-46F6-97B2-60DF30217ED3}"/>
          </ac:spMkLst>
        </pc:spChg>
        <pc:spChg chg="add">
          <ac:chgData name="Akanksha Sinha" userId="7c119c6a6efa82fe" providerId="LiveId" clId="{89DB4DE9-2D29-4FE9-B2E1-570C45ABD597}" dt="2020-06-28T06:17:00.533" v="544" actId="26606"/>
          <ac:spMkLst>
            <pc:docMk/>
            <pc:sldMk cId="1783104030" sldId="272"/>
            <ac:spMk id="57" creationId="{61A87A49-68E6-459E-A5A6-46229FF42125}"/>
          </ac:spMkLst>
        </pc:spChg>
        <pc:spChg chg="add">
          <ac:chgData name="Akanksha Sinha" userId="7c119c6a6efa82fe" providerId="LiveId" clId="{89DB4DE9-2D29-4FE9-B2E1-570C45ABD597}" dt="2020-06-28T06:17:00.533" v="544" actId="26606"/>
          <ac:spMkLst>
            <pc:docMk/>
            <pc:sldMk cId="1783104030" sldId="272"/>
            <ac:spMk id="59" creationId="{F6ACD5FC-CAFE-48EB-B765-60EED2E052F0}"/>
          </ac:spMkLst>
        </pc:spChg>
        <pc:spChg chg="add">
          <ac:chgData name="Akanksha Sinha" userId="7c119c6a6efa82fe" providerId="LiveId" clId="{89DB4DE9-2D29-4FE9-B2E1-570C45ABD597}" dt="2020-06-28T06:17:00.533" v="544" actId="26606"/>
          <ac:spMkLst>
            <pc:docMk/>
            <pc:sldMk cId="1783104030" sldId="272"/>
            <ac:spMk id="61" creationId="{9F33B405-D785-4738-B1C0-6A0AA5E98286}"/>
          </ac:spMkLst>
        </pc:spChg>
        <pc:spChg chg="add">
          <ac:chgData name="Akanksha Sinha" userId="7c119c6a6efa82fe" providerId="LiveId" clId="{89DB4DE9-2D29-4FE9-B2E1-570C45ABD597}" dt="2020-06-28T06:17:00.533" v="544" actId="26606"/>
          <ac:spMkLst>
            <pc:docMk/>
            <pc:sldMk cId="1783104030" sldId="272"/>
            <ac:spMk id="63" creationId="{4233DC0E-DE6C-4FB6-A529-51B162641AB8}"/>
          </ac:spMkLst>
        </pc:spChg>
        <pc:spChg chg="add">
          <ac:chgData name="Akanksha Sinha" userId="7c119c6a6efa82fe" providerId="LiveId" clId="{89DB4DE9-2D29-4FE9-B2E1-570C45ABD597}" dt="2020-06-28T06:17:00.533" v="544" actId="26606"/>
          <ac:spMkLst>
            <pc:docMk/>
            <pc:sldMk cId="1783104030" sldId="272"/>
            <ac:spMk id="65" creationId="{3870477F-E451-4BC3-863F-0E2FC572884B}"/>
          </ac:spMkLst>
        </pc:spChg>
        <pc:spChg chg="add">
          <ac:chgData name="Akanksha Sinha" userId="7c119c6a6efa82fe" providerId="LiveId" clId="{89DB4DE9-2D29-4FE9-B2E1-570C45ABD597}" dt="2020-06-28T06:17:00.533" v="544" actId="26606"/>
          <ac:spMkLst>
            <pc:docMk/>
            <pc:sldMk cId="1783104030" sldId="272"/>
            <ac:spMk id="67" creationId="{B4A81DE1-E2BC-4A31-99EE-71350421B0EA}"/>
          </ac:spMkLst>
        </pc:spChg>
        <pc:picChg chg="del">
          <ac:chgData name="Akanksha Sinha" userId="7c119c6a6efa82fe" providerId="LiveId" clId="{89DB4DE9-2D29-4FE9-B2E1-570C45ABD597}" dt="2020-06-28T06:11:19.744" v="399" actId="478"/>
          <ac:picMkLst>
            <pc:docMk/>
            <pc:sldMk cId="1783104030" sldId="272"/>
            <ac:picMk id="6" creationId="{53F7005A-C7B1-41C0-B1C8-7F1E9B8898B1}"/>
          </ac:picMkLst>
        </pc:picChg>
        <pc:picChg chg="add del">
          <ac:chgData name="Akanksha Sinha" userId="7c119c6a6efa82fe" providerId="LiveId" clId="{89DB4DE9-2D29-4FE9-B2E1-570C45ABD597}" dt="2020-06-28T06:16:56.374" v="542" actId="478"/>
          <ac:picMkLst>
            <pc:docMk/>
            <pc:sldMk cId="1783104030" sldId="272"/>
            <ac:picMk id="7" creationId="{0D1A4734-7F82-4739-8AB7-92575575DE05}"/>
          </ac:picMkLst>
        </pc:picChg>
        <pc:picChg chg="add mod ord">
          <ac:chgData name="Akanksha Sinha" userId="7c119c6a6efa82fe" providerId="LiveId" clId="{89DB4DE9-2D29-4FE9-B2E1-570C45ABD597}" dt="2020-06-28T06:17:00.533" v="544" actId="26606"/>
          <ac:picMkLst>
            <pc:docMk/>
            <pc:sldMk cId="1783104030" sldId="272"/>
            <ac:picMk id="8" creationId="{556C6E0B-F7F4-4746-8EA9-7127B9111540}"/>
          </ac:picMkLst>
        </pc:picChg>
      </pc:sldChg>
    </pc:docChg>
  </pc:docChgLst>
  <pc:docChgLst>
    <pc:chgData name="Akanksha Sinha" userId="7c119c6a6efa82fe" providerId="LiveId" clId="{0022F385-A3DD-4C98-860A-7E2C3823A8E4}"/>
    <pc:docChg chg="undo redo custSel mod addSld delSld modSld">
      <pc:chgData name="Akanksha Sinha" userId="7c119c6a6efa82fe" providerId="LiveId" clId="{0022F385-A3DD-4C98-860A-7E2C3823A8E4}" dt="2020-05-24T04:00:35.345" v="669" actId="207"/>
      <pc:docMkLst>
        <pc:docMk/>
      </pc:docMkLst>
      <pc:sldChg chg="modSp">
        <pc:chgData name="Akanksha Sinha" userId="7c119c6a6efa82fe" providerId="LiveId" clId="{0022F385-A3DD-4C98-860A-7E2C3823A8E4}" dt="2020-05-24T03:46:58.674" v="638" actId="207"/>
        <pc:sldMkLst>
          <pc:docMk/>
          <pc:sldMk cId="1081394198" sldId="257"/>
        </pc:sldMkLst>
        <pc:spChg chg="mod">
          <ac:chgData name="Akanksha Sinha" userId="7c119c6a6efa82fe" providerId="LiveId" clId="{0022F385-A3DD-4C98-860A-7E2C3823A8E4}" dt="2020-05-24T03:46:51.368" v="636" actId="113"/>
          <ac:spMkLst>
            <pc:docMk/>
            <pc:sldMk cId="1081394198" sldId="257"/>
            <ac:spMk id="3" creationId="{B4D8CA6F-03D4-47BD-8F1C-84B8C0926A38}"/>
          </ac:spMkLst>
        </pc:spChg>
        <pc:spChg chg="mod">
          <ac:chgData name="Akanksha Sinha" userId="7c119c6a6efa82fe" providerId="LiveId" clId="{0022F385-A3DD-4C98-860A-7E2C3823A8E4}" dt="2020-05-24T03:46:58.674" v="638" actId="207"/>
          <ac:spMkLst>
            <pc:docMk/>
            <pc:sldMk cId="1081394198" sldId="257"/>
            <ac:spMk id="5" creationId="{39DA10D4-63C9-4D69-8B82-940DEF5F3C05}"/>
          </ac:spMkLst>
        </pc:spChg>
      </pc:sldChg>
      <pc:sldChg chg="modSp del">
        <pc:chgData name="Akanksha Sinha" userId="7c119c6a6efa82fe" providerId="LiveId" clId="{0022F385-A3DD-4C98-860A-7E2C3823A8E4}" dt="2020-05-24T04:00:06.325" v="665" actId="2696"/>
        <pc:sldMkLst>
          <pc:docMk/>
          <pc:sldMk cId="542198823" sldId="258"/>
        </pc:sldMkLst>
        <pc:spChg chg="mod">
          <ac:chgData name="Akanksha Sinha" userId="7c119c6a6efa82fe" providerId="LiveId" clId="{0022F385-A3DD-4C98-860A-7E2C3823A8E4}" dt="2020-05-24T03:27:35.556" v="486"/>
          <ac:spMkLst>
            <pc:docMk/>
            <pc:sldMk cId="542198823" sldId="258"/>
            <ac:spMk id="3" creationId="{3915DAC9-2F96-4744-A977-C4BB98E5E031}"/>
          </ac:spMkLst>
        </pc:spChg>
      </pc:sldChg>
      <pc:sldChg chg="modSp">
        <pc:chgData name="Akanksha Sinha" userId="7c119c6a6efa82fe" providerId="LiveId" clId="{0022F385-A3DD-4C98-860A-7E2C3823A8E4}" dt="2020-05-24T04:00:35.345" v="669" actId="207"/>
        <pc:sldMkLst>
          <pc:docMk/>
          <pc:sldMk cId="3722603867" sldId="265"/>
        </pc:sldMkLst>
        <pc:spChg chg="mod">
          <ac:chgData name="Akanksha Sinha" userId="7c119c6a6efa82fe" providerId="LiveId" clId="{0022F385-A3DD-4C98-860A-7E2C3823A8E4}" dt="2020-05-24T04:00:27.681" v="667" actId="207"/>
          <ac:spMkLst>
            <pc:docMk/>
            <pc:sldMk cId="3722603867" sldId="265"/>
            <ac:spMk id="3" creationId="{3C20454A-7667-47C0-AD8D-208CE28BDBFA}"/>
          </ac:spMkLst>
        </pc:spChg>
        <pc:spChg chg="mod">
          <ac:chgData name="Akanksha Sinha" userId="7c119c6a6efa82fe" providerId="LiveId" clId="{0022F385-A3DD-4C98-860A-7E2C3823A8E4}" dt="2020-05-24T04:00:35.345" v="669" actId="207"/>
          <ac:spMkLst>
            <pc:docMk/>
            <pc:sldMk cId="3722603867" sldId="265"/>
            <ac:spMk id="4" creationId="{0606F31F-E1CD-4EC0-9908-63D851D96A4E}"/>
          </ac:spMkLst>
        </pc:spChg>
      </pc:sldChg>
      <pc:sldChg chg="del">
        <pc:chgData name="Akanksha Sinha" userId="7c119c6a6efa82fe" providerId="LiveId" clId="{0022F385-A3DD-4C98-860A-7E2C3823A8E4}" dt="2020-05-24T02:13:16.300" v="3" actId="2696"/>
        <pc:sldMkLst>
          <pc:docMk/>
          <pc:sldMk cId="3856215006" sldId="266"/>
        </pc:sldMkLst>
      </pc:sldChg>
      <pc:sldChg chg="addSp delSp modSp mod setBg">
        <pc:chgData name="Akanksha Sinha" userId="7c119c6a6efa82fe" providerId="LiveId" clId="{0022F385-A3DD-4C98-860A-7E2C3823A8E4}" dt="2020-05-24T03:47:10.935" v="640" actId="207"/>
        <pc:sldMkLst>
          <pc:docMk/>
          <pc:sldMk cId="3206109243" sldId="267"/>
        </pc:sldMkLst>
        <pc:spChg chg="mod">
          <ac:chgData name="Akanksha Sinha" userId="7c119c6a6efa82fe" providerId="LiveId" clId="{0022F385-A3DD-4C98-860A-7E2C3823A8E4}" dt="2020-05-24T02:58:12.267" v="86" actId="20577"/>
          <ac:spMkLst>
            <pc:docMk/>
            <pc:sldMk cId="3206109243" sldId="267"/>
            <ac:spMk id="2" creationId="{EE57F659-95EF-48F1-93F4-D3F68A58E752}"/>
          </ac:spMkLst>
        </pc:spChg>
        <pc:spChg chg="add del mod">
          <ac:chgData name="Akanksha Sinha" userId="7c119c6a6efa82fe" providerId="LiveId" clId="{0022F385-A3DD-4C98-860A-7E2C3823A8E4}" dt="2020-05-24T02:57:29.132" v="66" actId="26606"/>
          <ac:spMkLst>
            <pc:docMk/>
            <pc:sldMk cId="3206109243" sldId="267"/>
            <ac:spMk id="3" creationId="{36AC4974-B24D-4094-9B10-C4B25326386F}"/>
          </ac:spMkLst>
        </pc:spChg>
        <pc:spChg chg="mod">
          <ac:chgData name="Akanksha Sinha" userId="7c119c6a6efa82fe" providerId="LiveId" clId="{0022F385-A3DD-4C98-860A-7E2C3823A8E4}" dt="2020-05-24T03:47:05.583" v="639" actId="207"/>
          <ac:spMkLst>
            <pc:docMk/>
            <pc:sldMk cId="3206109243" sldId="267"/>
            <ac:spMk id="4" creationId="{CCBBD782-805F-406D-9DB9-B1F394311231}"/>
          </ac:spMkLst>
        </pc:spChg>
        <pc:spChg chg="mod ord">
          <ac:chgData name="Akanksha Sinha" userId="7c119c6a6efa82fe" providerId="LiveId" clId="{0022F385-A3DD-4C98-860A-7E2C3823A8E4}" dt="2020-05-24T03:47:10.935" v="640" actId="207"/>
          <ac:spMkLst>
            <pc:docMk/>
            <pc:sldMk cId="3206109243" sldId="267"/>
            <ac:spMk id="5" creationId="{9E6F5504-18DB-4A98-9F0C-258FC8E4F49B}"/>
          </ac:spMkLst>
        </pc:spChg>
        <pc:spChg chg="add">
          <ac:chgData name="Akanksha Sinha" userId="7c119c6a6efa82fe" providerId="LiveId" clId="{0022F385-A3DD-4C98-860A-7E2C3823A8E4}" dt="2020-05-24T03:44:34.650" v="625"/>
          <ac:spMkLst>
            <pc:docMk/>
            <pc:sldMk cId="3206109243" sldId="267"/>
            <ac:spMk id="18" creationId="{71CD1CA2-7D1D-4797-BBF0-E3AC980444AF}"/>
          </ac:spMkLst>
        </pc:spChg>
        <pc:spChg chg="del">
          <ac:chgData name="Akanksha Sinha" userId="7c119c6a6efa82fe" providerId="LiveId" clId="{0022F385-A3DD-4C98-860A-7E2C3823A8E4}" dt="2020-05-24T02:57:29.132" v="66" actId="26606"/>
          <ac:spMkLst>
            <pc:docMk/>
            <pc:sldMk cId="3206109243" sldId="267"/>
            <ac:spMk id="34" creationId="{F9ED434F-8767-46CC-B26B-5AF62FF01E66}"/>
          </ac:spMkLst>
        </pc:spChg>
        <pc:spChg chg="add">
          <ac:chgData name="Akanksha Sinha" userId="7c119c6a6efa82fe" providerId="LiveId" clId="{0022F385-A3DD-4C98-860A-7E2C3823A8E4}" dt="2020-05-24T02:57:29.132" v="66" actId="26606"/>
          <ac:spMkLst>
            <pc:docMk/>
            <pc:sldMk cId="3206109243" sldId="267"/>
            <ac:spMk id="43" creationId="{B8144315-1C5A-4185-A952-25D98D303D46}"/>
          </ac:spMkLst>
        </pc:spChg>
        <pc:spChg chg="add">
          <ac:chgData name="Akanksha Sinha" userId="7c119c6a6efa82fe" providerId="LiveId" clId="{0022F385-A3DD-4C98-860A-7E2C3823A8E4}" dt="2020-05-24T02:57:29.132" v="66" actId="26606"/>
          <ac:spMkLst>
            <pc:docMk/>
            <pc:sldMk cId="3206109243" sldId="267"/>
            <ac:spMk id="45" creationId="{11CAC6F2-0806-417B-BF5D-5AEF6195FA49}"/>
          </ac:spMkLst>
        </pc:spChg>
        <pc:spChg chg="add">
          <ac:chgData name="Akanksha Sinha" userId="7c119c6a6efa82fe" providerId="LiveId" clId="{0022F385-A3DD-4C98-860A-7E2C3823A8E4}" dt="2020-05-24T02:57:29.132" v="66" actId="26606"/>
          <ac:spMkLst>
            <pc:docMk/>
            <pc:sldMk cId="3206109243" sldId="267"/>
            <ac:spMk id="47" creationId="{D4723B02-0AAB-4F6E-BA41-8ED99D559D93}"/>
          </ac:spMkLst>
        </pc:spChg>
        <pc:grpChg chg="del">
          <ac:chgData name="Akanksha Sinha" userId="7c119c6a6efa82fe" providerId="LiveId" clId="{0022F385-A3DD-4C98-860A-7E2C3823A8E4}" dt="2020-05-24T02:57:29.132" v="66" actId="26606"/>
          <ac:grpSpMkLst>
            <pc:docMk/>
            <pc:sldMk cId="3206109243" sldId="267"/>
            <ac:grpSpMk id="30" creationId="{2F448CB3-7B4F-45D7-B7C0-DF553DF61453}"/>
          </ac:grpSpMkLst>
        </pc:grpChg>
        <pc:grpChg chg="add">
          <ac:chgData name="Akanksha Sinha" userId="7c119c6a6efa82fe" providerId="LiveId" clId="{0022F385-A3DD-4C98-860A-7E2C3823A8E4}" dt="2020-05-24T02:57:29.132" v="66" actId="26606"/>
          <ac:grpSpMkLst>
            <pc:docMk/>
            <pc:sldMk cId="3206109243" sldId="267"/>
            <ac:grpSpMk id="39" creationId="{4091D54B-59AB-4A5E-8E9E-0421BD66D4FB}"/>
          </ac:grpSpMkLst>
        </pc:grpChg>
        <pc:graphicFrameChg chg="del">
          <ac:chgData name="Akanksha Sinha" userId="7c119c6a6efa82fe" providerId="LiveId" clId="{0022F385-A3DD-4C98-860A-7E2C3823A8E4}" dt="2020-05-24T02:57:06.730" v="64" actId="478"/>
          <ac:graphicFrameMkLst>
            <pc:docMk/>
            <pc:sldMk cId="3206109243" sldId="267"/>
            <ac:graphicFrameMk id="17" creationId="{DCF36C66-5B17-467B-A869-00D9CCED81FC}"/>
          </ac:graphicFrameMkLst>
        </pc:graphicFrameChg>
        <pc:picChg chg="add mod">
          <ac:chgData name="Akanksha Sinha" userId="7c119c6a6efa82fe" providerId="LiveId" clId="{0022F385-A3DD-4C98-860A-7E2C3823A8E4}" dt="2020-05-24T02:57:29.132" v="66" actId="26606"/>
          <ac:picMkLst>
            <pc:docMk/>
            <pc:sldMk cId="3206109243" sldId="267"/>
            <ac:picMk id="6" creationId="{AEEB3C5C-2B3A-480F-AD96-E967C25C7576}"/>
          </ac:picMkLst>
        </pc:picChg>
      </pc:sldChg>
      <pc:sldChg chg="del">
        <pc:chgData name="Akanksha Sinha" userId="7c119c6a6efa82fe" providerId="LiveId" clId="{0022F385-A3DD-4C98-860A-7E2C3823A8E4}" dt="2020-05-24T02:12:58.412" v="2" actId="2696"/>
        <pc:sldMkLst>
          <pc:docMk/>
          <pc:sldMk cId="2100537969" sldId="268"/>
        </pc:sldMkLst>
      </pc:sldChg>
      <pc:sldChg chg="addSp delSp modSp add mod setBg setClrOvrMap">
        <pc:chgData name="Akanksha Sinha" userId="7c119c6a6efa82fe" providerId="LiveId" clId="{0022F385-A3DD-4C98-860A-7E2C3823A8E4}" dt="2020-05-24T03:47:33.087" v="645" actId="207"/>
        <pc:sldMkLst>
          <pc:docMk/>
          <pc:sldMk cId="2754632259" sldId="268"/>
        </pc:sldMkLst>
        <pc:spChg chg="mod">
          <ac:chgData name="Akanksha Sinha" userId="7c119c6a6efa82fe" providerId="LiveId" clId="{0022F385-A3DD-4C98-860A-7E2C3823A8E4}" dt="2020-05-24T02:59:02.611" v="101" actId="26606"/>
          <ac:spMkLst>
            <pc:docMk/>
            <pc:sldMk cId="2754632259" sldId="268"/>
            <ac:spMk id="2" creationId="{391141E8-BB7B-4C90-BECC-553737B9FF88}"/>
          </ac:spMkLst>
        </pc:spChg>
        <pc:spChg chg="mod">
          <ac:chgData name="Akanksha Sinha" userId="7c119c6a6efa82fe" providerId="LiveId" clId="{0022F385-A3DD-4C98-860A-7E2C3823A8E4}" dt="2020-05-24T03:37:51.946" v="595" actId="20577"/>
          <ac:spMkLst>
            <pc:docMk/>
            <pc:sldMk cId="2754632259" sldId="268"/>
            <ac:spMk id="3" creationId="{4908B761-A6CE-4115-BA18-4EAB96CE8474}"/>
          </ac:spMkLst>
        </pc:spChg>
        <pc:spChg chg="mod ord">
          <ac:chgData name="Akanksha Sinha" userId="7c119c6a6efa82fe" providerId="LiveId" clId="{0022F385-A3DD-4C98-860A-7E2C3823A8E4}" dt="2020-05-24T03:47:33.087" v="645" actId="207"/>
          <ac:spMkLst>
            <pc:docMk/>
            <pc:sldMk cId="2754632259" sldId="268"/>
            <ac:spMk id="4" creationId="{8DDEFFEC-349D-407A-B171-E6CC985757BA}"/>
          </ac:spMkLst>
        </pc:spChg>
        <pc:spChg chg="mod">
          <ac:chgData name="Akanksha Sinha" userId="7c119c6a6efa82fe" providerId="LiveId" clId="{0022F385-A3DD-4C98-860A-7E2C3823A8E4}" dt="2020-05-24T03:47:25.653" v="643" actId="113"/>
          <ac:spMkLst>
            <pc:docMk/>
            <pc:sldMk cId="2754632259" sldId="268"/>
            <ac:spMk id="5" creationId="{C7A8FE50-5735-453B-A4C3-DEEC00E02B04}"/>
          </ac:spMkLst>
        </pc:spChg>
        <pc:spChg chg="add del">
          <ac:chgData name="Akanksha Sinha" userId="7c119c6a6efa82fe" providerId="LiveId" clId="{0022F385-A3DD-4C98-860A-7E2C3823A8E4}" dt="2020-05-24T02:59:02.611" v="101" actId="26606"/>
          <ac:spMkLst>
            <pc:docMk/>
            <pc:sldMk cId="2754632259" sldId="268"/>
            <ac:spMk id="10" creationId="{C314C310-850D-4491-AA52-C75BEA68B68C}"/>
          </ac:spMkLst>
        </pc:spChg>
        <pc:spChg chg="add">
          <ac:chgData name="Akanksha Sinha" userId="7c119c6a6efa82fe" providerId="LiveId" clId="{0022F385-A3DD-4C98-860A-7E2C3823A8E4}" dt="2020-05-24T03:45:16.626" v="630"/>
          <ac:spMkLst>
            <pc:docMk/>
            <pc:sldMk cId="2754632259" sldId="268"/>
            <ac:spMk id="19" creationId="{93BFD6DF-3322-4785-828E-D534F2876206}"/>
          </ac:spMkLst>
        </pc:spChg>
        <pc:spChg chg="add">
          <ac:chgData name="Akanksha Sinha" userId="7c119c6a6efa82fe" providerId="LiveId" clId="{0022F385-A3DD-4C98-860A-7E2C3823A8E4}" dt="2020-05-24T02:59:02.611" v="101" actId="26606"/>
          <ac:spMkLst>
            <pc:docMk/>
            <pc:sldMk cId="2754632259" sldId="268"/>
            <ac:spMk id="21" creationId="{643780CE-2BE5-46F6-97B2-60DF30217ED3}"/>
          </ac:spMkLst>
        </pc:spChg>
        <pc:spChg chg="add">
          <ac:chgData name="Akanksha Sinha" userId="7c119c6a6efa82fe" providerId="LiveId" clId="{0022F385-A3DD-4C98-860A-7E2C3823A8E4}" dt="2020-05-24T02:59:02.611" v="101" actId="26606"/>
          <ac:spMkLst>
            <pc:docMk/>
            <pc:sldMk cId="2754632259" sldId="268"/>
            <ac:spMk id="23" creationId="{61A87A49-68E6-459E-A5A6-46229FF42125}"/>
          </ac:spMkLst>
        </pc:spChg>
        <pc:spChg chg="add">
          <ac:chgData name="Akanksha Sinha" userId="7c119c6a6efa82fe" providerId="LiveId" clId="{0022F385-A3DD-4C98-860A-7E2C3823A8E4}" dt="2020-05-24T02:59:02.611" v="101" actId="26606"/>
          <ac:spMkLst>
            <pc:docMk/>
            <pc:sldMk cId="2754632259" sldId="268"/>
            <ac:spMk id="25" creationId="{F6ACD5FC-CAFE-48EB-B765-60EED2E052F0}"/>
          </ac:spMkLst>
        </pc:spChg>
        <pc:spChg chg="add">
          <ac:chgData name="Akanksha Sinha" userId="7c119c6a6efa82fe" providerId="LiveId" clId="{0022F385-A3DD-4C98-860A-7E2C3823A8E4}" dt="2020-05-24T02:59:02.611" v="101" actId="26606"/>
          <ac:spMkLst>
            <pc:docMk/>
            <pc:sldMk cId="2754632259" sldId="268"/>
            <ac:spMk id="27" creationId="{9F33B405-D785-4738-B1C0-6A0AA5E98286}"/>
          </ac:spMkLst>
        </pc:spChg>
        <pc:spChg chg="add">
          <ac:chgData name="Akanksha Sinha" userId="7c119c6a6efa82fe" providerId="LiveId" clId="{0022F385-A3DD-4C98-860A-7E2C3823A8E4}" dt="2020-05-24T02:59:02.611" v="101" actId="26606"/>
          <ac:spMkLst>
            <pc:docMk/>
            <pc:sldMk cId="2754632259" sldId="268"/>
            <ac:spMk id="29" creationId="{4233DC0E-DE6C-4FB6-A529-51B162641AB8}"/>
          </ac:spMkLst>
        </pc:spChg>
        <pc:spChg chg="add">
          <ac:chgData name="Akanksha Sinha" userId="7c119c6a6efa82fe" providerId="LiveId" clId="{0022F385-A3DD-4C98-860A-7E2C3823A8E4}" dt="2020-05-24T02:59:02.611" v="101" actId="26606"/>
          <ac:spMkLst>
            <pc:docMk/>
            <pc:sldMk cId="2754632259" sldId="268"/>
            <ac:spMk id="31" creationId="{3870477F-E451-4BC3-863F-0E2FC572884B}"/>
          </ac:spMkLst>
        </pc:spChg>
        <pc:spChg chg="add">
          <ac:chgData name="Akanksha Sinha" userId="7c119c6a6efa82fe" providerId="LiveId" clId="{0022F385-A3DD-4C98-860A-7E2C3823A8E4}" dt="2020-05-24T02:59:02.611" v="101" actId="26606"/>
          <ac:spMkLst>
            <pc:docMk/>
            <pc:sldMk cId="2754632259" sldId="268"/>
            <ac:spMk id="33" creationId="{B4A81DE1-E2BC-4A31-99EE-71350421B0EA}"/>
          </ac:spMkLst>
        </pc:spChg>
        <pc:grpChg chg="add del">
          <ac:chgData name="Akanksha Sinha" userId="7c119c6a6efa82fe" providerId="LiveId" clId="{0022F385-A3DD-4C98-860A-7E2C3823A8E4}" dt="2020-05-24T02:59:02.611" v="101" actId="26606"/>
          <ac:grpSpMkLst>
            <pc:docMk/>
            <pc:sldMk cId="2754632259" sldId="268"/>
            <ac:grpSpMk id="12" creationId="{D4EC3799-3F52-48CE-85CC-83AED368EB42}"/>
          </ac:grpSpMkLst>
        </pc:grpChg>
        <pc:picChg chg="add mod ord">
          <ac:chgData name="Akanksha Sinha" userId="7c119c6a6efa82fe" providerId="LiveId" clId="{0022F385-A3DD-4C98-860A-7E2C3823A8E4}" dt="2020-05-24T02:59:02.611" v="101" actId="26606"/>
          <ac:picMkLst>
            <pc:docMk/>
            <pc:sldMk cId="2754632259" sldId="268"/>
            <ac:picMk id="6" creationId="{FDB5A311-5C41-44DE-8423-89D47CB4FD50}"/>
          </ac:picMkLst>
        </pc:picChg>
        <pc:cxnChg chg="add del">
          <ac:chgData name="Akanksha Sinha" userId="7c119c6a6efa82fe" providerId="LiveId" clId="{0022F385-A3DD-4C98-860A-7E2C3823A8E4}" dt="2020-05-24T02:59:02.611" v="101" actId="26606"/>
          <ac:cxnSpMkLst>
            <pc:docMk/>
            <pc:sldMk cId="2754632259" sldId="268"/>
            <ac:cxnSpMk id="16" creationId="{789E20C7-BB50-4317-93C7-90C8ED80B275}"/>
          </ac:cxnSpMkLst>
        </pc:cxnChg>
      </pc:sldChg>
      <pc:sldChg chg="addSp delSp modSp add mod setBg">
        <pc:chgData name="Akanksha Sinha" userId="7c119c6a6efa82fe" providerId="LiveId" clId="{0022F385-A3DD-4C98-860A-7E2C3823A8E4}" dt="2020-05-24T03:47:53.389" v="650" actId="207"/>
        <pc:sldMkLst>
          <pc:docMk/>
          <pc:sldMk cId="507789399" sldId="269"/>
        </pc:sldMkLst>
        <pc:spChg chg="mod">
          <ac:chgData name="Akanksha Sinha" userId="7c119c6a6efa82fe" providerId="LiveId" clId="{0022F385-A3DD-4C98-860A-7E2C3823A8E4}" dt="2020-05-24T02:59:53.341" v="117" actId="20577"/>
          <ac:spMkLst>
            <pc:docMk/>
            <pc:sldMk cId="507789399" sldId="269"/>
            <ac:spMk id="2" creationId="{391141E8-BB7B-4C90-BECC-553737B9FF88}"/>
          </ac:spMkLst>
        </pc:spChg>
        <pc:spChg chg="mod">
          <ac:chgData name="Akanksha Sinha" userId="7c119c6a6efa82fe" providerId="LiveId" clId="{0022F385-A3DD-4C98-860A-7E2C3823A8E4}" dt="2020-05-24T03:35:58.424" v="572" actId="20577"/>
          <ac:spMkLst>
            <pc:docMk/>
            <pc:sldMk cId="507789399" sldId="269"/>
            <ac:spMk id="3" creationId="{4908B761-A6CE-4115-BA18-4EAB96CE8474}"/>
          </ac:spMkLst>
        </pc:spChg>
        <pc:spChg chg="mod">
          <ac:chgData name="Akanksha Sinha" userId="7c119c6a6efa82fe" providerId="LiveId" clId="{0022F385-A3DD-4C98-860A-7E2C3823A8E4}" dt="2020-05-24T03:47:53.389" v="650" actId="207"/>
          <ac:spMkLst>
            <pc:docMk/>
            <pc:sldMk cId="507789399" sldId="269"/>
            <ac:spMk id="4" creationId="{8DDEFFEC-349D-407A-B171-E6CC985757BA}"/>
          </ac:spMkLst>
        </pc:spChg>
        <pc:spChg chg="mod">
          <ac:chgData name="Akanksha Sinha" userId="7c119c6a6efa82fe" providerId="LiveId" clId="{0022F385-A3DD-4C98-860A-7E2C3823A8E4}" dt="2020-05-24T03:47:45.544" v="648" actId="207"/>
          <ac:spMkLst>
            <pc:docMk/>
            <pc:sldMk cId="507789399" sldId="269"/>
            <ac:spMk id="5" creationId="{C7A8FE50-5735-453B-A4C3-DEEC00E02B04}"/>
          </ac:spMkLst>
        </pc:spChg>
        <pc:spChg chg="del">
          <ac:chgData name="Akanksha Sinha" userId="7c119c6a6efa82fe" providerId="LiveId" clId="{0022F385-A3DD-4C98-860A-7E2C3823A8E4}" dt="2020-05-24T02:59:38.800" v="103" actId="26606"/>
          <ac:spMkLst>
            <pc:docMk/>
            <pc:sldMk cId="507789399" sldId="269"/>
            <ac:spMk id="10" creationId="{C314C310-850D-4491-AA52-C75BEA68B68C}"/>
          </ac:spMkLst>
        </pc:spChg>
        <pc:spChg chg="add">
          <ac:chgData name="Akanksha Sinha" userId="7c119c6a6efa82fe" providerId="LiveId" clId="{0022F385-A3DD-4C98-860A-7E2C3823A8E4}" dt="2020-05-24T03:44:49.261" v="626"/>
          <ac:spMkLst>
            <pc:docMk/>
            <pc:sldMk cId="507789399" sldId="269"/>
            <ac:spMk id="19" creationId="{FDC0E026-8169-449C-810E-074891796BF9}"/>
          </ac:spMkLst>
        </pc:spChg>
        <pc:spChg chg="add">
          <ac:chgData name="Akanksha Sinha" userId="7c119c6a6efa82fe" providerId="LiveId" clId="{0022F385-A3DD-4C98-860A-7E2C3823A8E4}" dt="2020-05-24T02:59:38.800" v="103" actId="26606"/>
          <ac:spMkLst>
            <pc:docMk/>
            <pc:sldMk cId="507789399" sldId="269"/>
            <ac:spMk id="21" creationId="{643780CE-2BE5-46F6-97B2-60DF30217ED3}"/>
          </ac:spMkLst>
        </pc:spChg>
        <pc:spChg chg="add">
          <ac:chgData name="Akanksha Sinha" userId="7c119c6a6efa82fe" providerId="LiveId" clId="{0022F385-A3DD-4C98-860A-7E2C3823A8E4}" dt="2020-05-24T02:59:38.800" v="103" actId="26606"/>
          <ac:spMkLst>
            <pc:docMk/>
            <pc:sldMk cId="507789399" sldId="269"/>
            <ac:spMk id="23" creationId="{61A87A49-68E6-459E-A5A6-46229FF42125}"/>
          </ac:spMkLst>
        </pc:spChg>
        <pc:spChg chg="add">
          <ac:chgData name="Akanksha Sinha" userId="7c119c6a6efa82fe" providerId="LiveId" clId="{0022F385-A3DD-4C98-860A-7E2C3823A8E4}" dt="2020-05-24T02:59:38.800" v="103" actId="26606"/>
          <ac:spMkLst>
            <pc:docMk/>
            <pc:sldMk cId="507789399" sldId="269"/>
            <ac:spMk id="25" creationId="{F6ACD5FC-CAFE-48EB-B765-60EED2E052F0}"/>
          </ac:spMkLst>
        </pc:spChg>
        <pc:spChg chg="add">
          <ac:chgData name="Akanksha Sinha" userId="7c119c6a6efa82fe" providerId="LiveId" clId="{0022F385-A3DD-4C98-860A-7E2C3823A8E4}" dt="2020-05-24T02:59:38.800" v="103" actId="26606"/>
          <ac:spMkLst>
            <pc:docMk/>
            <pc:sldMk cId="507789399" sldId="269"/>
            <ac:spMk id="27" creationId="{9F33B405-D785-4738-B1C0-6A0AA5E98286}"/>
          </ac:spMkLst>
        </pc:spChg>
        <pc:spChg chg="add">
          <ac:chgData name="Akanksha Sinha" userId="7c119c6a6efa82fe" providerId="LiveId" clId="{0022F385-A3DD-4C98-860A-7E2C3823A8E4}" dt="2020-05-24T02:59:38.800" v="103" actId="26606"/>
          <ac:spMkLst>
            <pc:docMk/>
            <pc:sldMk cId="507789399" sldId="269"/>
            <ac:spMk id="29" creationId="{4233DC0E-DE6C-4FB6-A529-51B162641AB8}"/>
          </ac:spMkLst>
        </pc:spChg>
        <pc:spChg chg="add">
          <ac:chgData name="Akanksha Sinha" userId="7c119c6a6efa82fe" providerId="LiveId" clId="{0022F385-A3DD-4C98-860A-7E2C3823A8E4}" dt="2020-05-24T02:59:38.800" v="103" actId="26606"/>
          <ac:spMkLst>
            <pc:docMk/>
            <pc:sldMk cId="507789399" sldId="269"/>
            <ac:spMk id="31" creationId="{3870477F-E451-4BC3-863F-0E2FC572884B}"/>
          </ac:spMkLst>
        </pc:spChg>
        <pc:spChg chg="add">
          <ac:chgData name="Akanksha Sinha" userId="7c119c6a6efa82fe" providerId="LiveId" clId="{0022F385-A3DD-4C98-860A-7E2C3823A8E4}" dt="2020-05-24T02:59:38.800" v="103" actId="26606"/>
          <ac:spMkLst>
            <pc:docMk/>
            <pc:sldMk cId="507789399" sldId="269"/>
            <ac:spMk id="33" creationId="{B4A81DE1-E2BC-4A31-99EE-71350421B0EA}"/>
          </ac:spMkLst>
        </pc:spChg>
        <pc:grpChg chg="del">
          <ac:chgData name="Akanksha Sinha" userId="7c119c6a6efa82fe" providerId="LiveId" clId="{0022F385-A3DD-4C98-860A-7E2C3823A8E4}" dt="2020-05-24T02:59:38.800" v="103" actId="26606"/>
          <ac:grpSpMkLst>
            <pc:docMk/>
            <pc:sldMk cId="507789399" sldId="269"/>
            <ac:grpSpMk id="12" creationId="{D4EC3799-3F52-48CE-85CC-83AED368EB42}"/>
          </ac:grpSpMkLst>
        </pc:grpChg>
        <pc:picChg chg="add mod ord">
          <ac:chgData name="Akanksha Sinha" userId="7c119c6a6efa82fe" providerId="LiveId" clId="{0022F385-A3DD-4C98-860A-7E2C3823A8E4}" dt="2020-05-24T02:59:38.800" v="103" actId="26606"/>
          <ac:picMkLst>
            <pc:docMk/>
            <pc:sldMk cId="507789399" sldId="269"/>
            <ac:picMk id="6" creationId="{0FE53571-20D4-42BA-A672-1B766039AC55}"/>
          </ac:picMkLst>
        </pc:picChg>
        <pc:cxnChg chg="del">
          <ac:chgData name="Akanksha Sinha" userId="7c119c6a6efa82fe" providerId="LiveId" clId="{0022F385-A3DD-4C98-860A-7E2C3823A8E4}" dt="2020-05-24T02:59:38.800" v="103" actId="26606"/>
          <ac:cxnSpMkLst>
            <pc:docMk/>
            <pc:sldMk cId="507789399" sldId="269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0022F385-A3DD-4C98-860A-7E2C3823A8E4}" dt="2020-05-24T02:12:53.593" v="0" actId="2696"/>
        <pc:sldMkLst>
          <pc:docMk/>
          <pc:sldMk cId="8546395" sldId="270"/>
        </pc:sldMkLst>
      </pc:sldChg>
      <pc:sldChg chg="addSp delSp modSp add mod setBg">
        <pc:chgData name="Akanksha Sinha" userId="7c119c6a6efa82fe" providerId="LiveId" clId="{0022F385-A3DD-4C98-860A-7E2C3823A8E4}" dt="2020-05-24T03:48:09.187" v="655" actId="207"/>
        <pc:sldMkLst>
          <pc:docMk/>
          <pc:sldMk cId="1194121763" sldId="270"/>
        </pc:sldMkLst>
        <pc:spChg chg="mod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2" creationId="{391141E8-BB7B-4C90-BECC-553737B9FF88}"/>
          </ac:spMkLst>
        </pc:spChg>
        <pc:spChg chg="mod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3" creationId="{4908B761-A6CE-4115-BA18-4EAB96CE8474}"/>
          </ac:spMkLst>
        </pc:spChg>
        <pc:spChg chg="mod">
          <ac:chgData name="Akanksha Sinha" userId="7c119c6a6efa82fe" providerId="LiveId" clId="{0022F385-A3DD-4C98-860A-7E2C3823A8E4}" dt="2020-05-24T03:48:09.187" v="655" actId="207"/>
          <ac:spMkLst>
            <pc:docMk/>
            <pc:sldMk cId="1194121763" sldId="270"/>
            <ac:spMk id="4" creationId="{8DDEFFEC-349D-407A-B171-E6CC985757BA}"/>
          </ac:spMkLst>
        </pc:spChg>
        <pc:spChg chg="mod">
          <ac:chgData name="Akanksha Sinha" userId="7c119c6a6efa82fe" providerId="LiveId" clId="{0022F385-A3DD-4C98-860A-7E2C3823A8E4}" dt="2020-05-24T03:48:02.284" v="653" actId="113"/>
          <ac:spMkLst>
            <pc:docMk/>
            <pc:sldMk cId="1194121763" sldId="270"/>
            <ac:spMk id="5" creationId="{C7A8FE50-5735-453B-A4C3-DEEC00E02B04}"/>
          </ac:spMkLst>
        </pc:spChg>
        <pc:spChg chg="del">
          <ac:chgData name="Akanksha Sinha" userId="7c119c6a6efa82fe" providerId="LiveId" clId="{0022F385-A3DD-4C98-860A-7E2C3823A8E4}" dt="2020-05-24T03:00:23.799" v="119" actId="26606"/>
          <ac:spMkLst>
            <pc:docMk/>
            <pc:sldMk cId="1194121763" sldId="270"/>
            <ac:spMk id="10" creationId="{C314C310-850D-4491-AA52-C75BEA68B68C}"/>
          </ac:spMkLst>
        </pc:spChg>
        <pc:spChg chg="add del">
          <ac:chgData name="Akanksha Sinha" userId="7c119c6a6efa82fe" providerId="LiveId" clId="{0022F385-A3DD-4C98-860A-7E2C3823A8E4}" dt="2020-05-24T03:31:17.793" v="507" actId="26606"/>
          <ac:spMkLst>
            <pc:docMk/>
            <pc:sldMk cId="1194121763" sldId="270"/>
            <ac:spMk id="21" creationId="{510C9632-BB6F-48EE-AB65-501878BA5DB6}"/>
          </ac:spMkLst>
        </pc:spChg>
        <pc:spChg chg="add del">
          <ac:chgData name="Akanksha Sinha" userId="7c119c6a6efa82fe" providerId="LiveId" clId="{0022F385-A3DD-4C98-860A-7E2C3823A8E4}" dt="2020-05-24T03:31:17.793" v="507" actId="26606"/>
          <ac:spMkLst>
            <pc:docMk/>
            <pc:sldMk cId="1194121763" sldId="270"/>
            <ac:spMk id="23" creationId="{4EC8AAB6-953B-4D29-9967-3C44D06BB4E8}"/>
          </ac:spMkLst>
        </pc:spChg>
        <pc:spChg chg="add del">
          <ac:chgData name="Akanksha Sinha" userId="7c119c6a6efa82fe" providerId="LiveId" clId="{0022F385-A3DD-4C98-860A-7E2C3823A8E4}" dt="2020-05-24T03:31:17.793" v="507" actId="26606"/>
          <ac:spMkLst>
            <pc:docMk/>
            <pc:sldMk cId="1194121763" sldId="270"/>
            <ac:spMk id="25" creationId="{C89ED458-2326-40DC-9C7B-1A717B6551AD}"/>
          </ac:spMkLst>
        </pc:spChg>
        <pc:spChg chg="add del">
          <ac:chgData name="Akanksha Sinha" userId="7c119c6a6efa82fe" providerId="LiveId" clId="{0022F385-A3DD-4C98-860A-7E2C3823A8E4}" dt="2020-05-24T03:31:17.793" v="507" actId="26606"/>
          <ac:spMkLst>
            <pc:docMk/>
            <pc:sldMk cId="1194121763" sldId="270"/>
            <ac:spMk id="27" creationId="{6F9D1DE6-E368-4F07-85F9-D5B767477DDF}"/>
          </ac:spMkLst>
        </pc:spChg>
        <pc:spChg chg="add del">
          <ac:chgData name="Akanksha Sinha" userId="7c119c6a6efa82fe" providerId="LiveId" clId="{0022F385-A3DD-4C98-860A-7E2C3823A8E4}" dt="2020-05-24T03:31:17.793" v="507" actId="26606"/>
          <ac:spMkLst>
            <pc:docMk/>
            <pc:sldMk cId="1194121763" sldId="270"/>
            <ac:spMk id="29" creationId="{F63B1F66-4ACE-4A01-8ADF-F175A9C358B2}"/>
          </ac:spMkLst>
        </pc:spChg>
        <pc:spChg chg="add del">
          <ac:chgData name="Akanksha Sinha" userId="7c119c6a6efa82fe" providerId="LiveId" clId="{0022F385-A3DD-4C98-860A-7E2C3823A8E4}" dt="2020-05-24T03:31:17.793" v="507" actId="26606"/>
          <ac:spMkLst>
            <pc:docMk/>
            <pc:sldMk cId="1194121763" sldId="270"/>
            <ac:spMk id="31" creationId="{CF8448ED-9332-4A9B-8CAB-B1985E596E20}"/>
          </ac:spMkLst>
        </pc:spChg>
        <pc:spChg chg="add mod">
          <ac:chgData name="Akanksha Sinha" userId="7c119c6a6efa82fe" providerId="LiveId" clId="{0022F385-A3DD-4C98-860A-7E2C3823A8E4}" dt="2020-05-24T03:44:59.529" v="628" actId="1076"/>
          <ac:spMkLst>
            <pc:docMk/>
            <pc:sldMk cId="1194121763" sldId="270"/>
            <ac:spMk id="32" creationId="{0200A3F7-FBD5-459B-A34B-753C75819A0B}"/>
          </ac:spMkLst>
        </pc:spChg>
        <pc:spChg chg="add del">
          <ac:chgData name="Akanksha Sinha" userId="7c119c6a6efa82fe" providerId="LiveId" clId="{0022F385-A3DD-4C98-860A-7E2C3823A8E4}" dt="2020-05-24T03:31:17.793" v="507" actId="26606"/>
          <ac:spMkLst>
            <pc:docMk/>
            <pc:sldMk cId="1194121763" sldId="270"/>
            <ac:spMk id="33" creationId="{ED3A2261-1C75-40FF-8CD6-18C5900C1C8D}"/>
          </ac:spMkLst>
        </pc:spChg>
        <pc:spChg chg="add del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38" creationId="{F70C2B8F-6B1B-46D5-86E6-40F36C695FC2}"/>
          </ac:spMkLst>
        </pc:spChg>
        <pc:spChg chg="add del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40" creationId="{DB521824-592C-476A-AB0A-CA0C6D1F3407}"/>
          </ac:spMkLst>
        </pc:spChg>
        <pc:spChg chg="add del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42" creationId="{A2749EFA-8EE4-4EB8-9424-8E593B9320AD}"/>
          </ac:spMkLst>
        </pc:spChg>
        <pc:spChg chg="add del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44" creationId="{B5C860C9-D4F9-4350-80DA-0D1CD36C7741}"/>
          </ac:spMkLst>
        </pc:spChg>
        <pc:spChg chg="add del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46" creationId="{538A90C8-AE0E-4EBA-9AF8-EEDB206020E0}"/>
          </ac:spMkLst>
        </pc:spChg>
        <pc:spChg chg="add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51" creationId="{643780CE-2BE5-46F6-97B2-60DF30217ED3}"/>
          </ac:spMkLst>
        </pc:spChg>
        <pc:spChg chg="add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53" creationId="{61A87A49-68E6-459E-A5A6-46229FF42125}"/>
          </ac:spMkLst>
        </pc:spChg>
        <pc:spChg chg="add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55" creationId="{F6ACD5FC-CAFE-48EB-B765-60EED2E052F0}"/>
          </ac:spMkLst>
        </pc:spChg>
        <pc:spChg chg="add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57" creationId="{9F33B405-D785-4738-B1C0-6A0AA5E98286}"/>
          </ac:spMkLst>
        </pc:spChg>
        <pc:spChg chg="add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59" creationId="{4233DC0E-DE6C-4FB6-A529-51B162641AB8}"/>
          </ac:spMkLst>
        </pc:spChg>
        <pc:spChg chg="add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61" creationId="{3870477F-E451-4BC3-863F-0E2FC572884B}"/>
          </ac:spMkLst>
        </pc:spChg>
        <pc:spChg chg="add">
          <ac:chgData name="Akanksha Sinha" userId="7c119c6a6efa82fe" providerId="LiveId" clId="{0022F385-A3DD-4C98-860A-7E2C3823A8E4}" dt="2020-05-24T03:34:00.746" v="549" actId="26606"/>
          <ac:spMkLst>
            <pc:docMk/>
            <pc:sldMk cId="1194121763" sldId="270"/>
            <ac:spMk id="63" creationId="{B4A81DE1-E2BC-4A31-99EE-71350421B0EA}"/>
          </ac:spMkLst>
        </pc:spChg>
        <pc:grpChg chg="del">
          <ac:chgData name="Akanksha Sinha" userId="7c119c6a6efa82fe" providerId="LiveId" clId="{0022F385-A3DD-4C98-860A-7E2C3823A8E4}" dt="2020-05-24T03:00:23.799" v="119" actId="26606"/>
          <ac:grpSpMkLst>
            <pc:docMk/>
            <pc:sldMk cId="1194121763" sldId="270"/>
            <ac:grpSpMk id="12" creationId="{D4EC3799-3F52-48CE-85CC-83AED368EB42}"/>
          </ac:grpSpMkLst>
        </pc:grpChg>
        <pc:picChg chg="add mod ord">
          <ac:chgData name="Akanksha Sinha" userId="7c119c6a6efa82fe" providerId="LiveId" clId="{0022F385-A3DD-4C98-860A-7E2C3823A8E4}" dt="2020-05-24T03:34:00.746" v="549" actId="26606"/>
          <ac:picMkLst>
            <pc:docMk/>
            <pc:sldMk cId="1194121763" sldId="270"/>
            <ac:picMk id="6" creationId="{41B651E6-0145-4DD7-9A20-8F61ED9AFDC3}"/>
          </ac:picMkLst>
        </pc:picChg>
        <pc:cxnChg chg="del">
          <ac:chgData name="Akanksha Sinha" userId="7c119c6a6efa82fe" providerId="LiveId" clId="{0022F385-A3DD-4C98-860A-7E2C3823A8E4}" dt="2020-05-24T03:00:23.799" v="119" actId="26606"/>
          <ac:cxnSpMkLst>
            <pc:docMk/>
            <pc:sldMk cId="1194121763" sldId="270"/>
            <ac:cxnSpMk id="16" creationId="{789E20C7-BB50-4317-93C7-90C8ED80B275}"/>
          </ac:cxnSpMkLst>
        </pc:cxnChg>
      </pc:sldChg>
      <pc:sldChg chg="addSp delSp modSp add mod setBg">
        <pc:chgData name="Akanksha Sinha" userId="7c119c6a6efa82fe" providerId="LiveId" clId="{0022F385-A3DD-4C98-860A-7E2C3823A8E4}" dt="2020-05-24T03:48:25.755" v="660" actId="207"/>
        <pc:sldMkLst>
          <pc:docMk/>
          <pc:sldMk cId="1698999932" sldId="271"/>
        </pc:sldMkLst>
        <pc:spChg chg="mod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2" creationId="{391141E8-BB7B-4C90-BECC-553737B9FF88}"/>
          </ac:spMkLst>
        </pc:spChg>
        <pc:spChg chg="mod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3" creationId="{4908B761-A6CE-4115-BA18-4EAB96CE8474}"/>
          </ac:spMkLst>
        </pc:spChg>
        <pc:spChg chg="mod">
          <ac:chgData name="Akanksha Sinha" userId="7c119c6a6efa82fe" providerId="LiveId" clId="{0022F385-A3DD-4C98-860A-7E2C3823A8E4}" dt="2020-05-24T03:48:25.755" v="660" actId="207"/>
          <ac:spMkLst>
            <pc:docMk/>
            <pc:sldMk cId="1698999932" sldId="271"/>
            <ac:spMk id="4" creationId="{8DDEFFEC-349D-407A-B171-E6CC985757BA}"/>
          </ac:spMkLst>
        </pc:spChg>
        <pc:spChg chg="mod">
          <ac:chgData name="Akanksha Sinha" userId="7c119c6a6efa82fe" providerId="LiveId" clId="{0022F385-A3DD-4C98-860A-7E2C3823A8E4}" dt="2020-05-24T03:48:18.602" v="658" actId="207"/>
          <ac:spMkLst>
            <pc:docMk/>
            <pc:sldMk cId="1698999932" sldId="271"/>
            <ac:spMk id="5" creationId="{C7A8FE50-5735-453B-A4C3-DEEC00E02B04}"/>
          </ac:spMkLst>
        </pc:spChg>
        <pc:spChg chg="del">
          <ac:chgData name="Akanksha Sinha" userId="7c119c6a6efa82fe" providerId="LiveId" clId="{0022F385-A3DD-4C98-860A-7E2C3823A8E4}" dt="2020-05-24T03:01:16.049" v="121" actId="26606"/>
          <ac:spMkLst>
            <pc:docMk/>
            <pc:sldMk cId="1698999932" sldId="271"/>
            <ac:spMk id="10" creationId="{C314C310-850D-4491-AA52-C75BEA68B68C}"/>
          </ac:spMkLst>
        </pc:spChg>
        <pc:spChg chg="add del">
          <ac:chgData name="Akanksha Sinha" userId="7c119c6a6efa82fe" providerId="LiveId" clId="{0022F385-A3DD-4C98-860A-7E2C3823A8E4}" dt="2020-05-24T03:23:08.487" v="440" actId="26606"/>
          <ac:spMkLst>
            <pc:docMk/>
            <pc:sldMk cId="1698999932" sldId="271"/>
            <ac:spMk id="21" creationId="{643780CE-2BE5-46F6-97B2-60DF30217ED3}"/>
          </ac:spMkLst>
        </pc:spChg>
        <pc:spChg chg="add del">
          <ac:chgData name="Akanksha Sinha" userId="7c119c6a6efa82fe" providerId="LiveId" clId="{0022F385-A3DD-4C98-860A-7E2C3823A8E4}" dt="2020-05-24T03:23:08.487" v="440" actId="26606"/>
          <ac:spMkLst>
            <pc:docMk/>
            <pc:sldMk cId="1698999932" sldId="271"/>
            <ac:spMk id="23" creationId="{61A87A49-68E6-459E-A5A6-46229FF42125}"/>
          </ac:spMkLst>
        </pc:spChg>
        <pc:spChg chg="add del">
          <ac:chgData name="Akanksha Sinha" userId="7c119c6a6efa82fe" providerId="LiveId" clId="{0022F385-A3DD-4C98-860A-7E2C3823A8E4}" dt="2020-05-24T03:23:08.487" v="440" actId="26606"/>
          <ac:spMkLst>
            <pc:docMk/>
            <pc:sldMk cId="1698999932" sldId="271"/>
            <ac:spMk id="25" creationId="{F6ACD5FC-CAFE-48EB-B765-60EED2E052F0}"/>
          </ac:spMkLst>
        </pc:spChg>
        <pc:spChg chg="add del">
          <ac:chgData name="Akanksha Sinha" userId="7c119c6a6efa82fe" providerId="LiveId" clId="{0022F385-A3DD-4C98-860A-7E2C3823A8E4}" dt="2020-05-24T03:23:08.487" v="440" actId="26606"/>
          <ac:spMkLst>
            <pc:docMk/>
            <pc:sldMk cId="1698999932" sldId="271"/>
            <ac:spMk id="27" creationId="{9F33B405-D785-4738-B1C0-6A0AA5E98286}"/>
          </ac:spMkLst>
        </pc:spChg>
        <pc:spChg chg="add del">
          <ac:chgData name="Akanksha Sinha" userId="7c119c6a6efa82fe" providerId="LiveId" clId="{0022F385-A3DD-4C98-860A-7E2C3823A8E4}" dt="2020-05-24T03:23:08.487" v="440" actId="26606"/>
          <ac:spMkLst>
            <pc:docMk/>
            <pc:sldMk cId="1698999932" sldId="271"/>
            <ac:spMk id="29" creationId="{4233DC0E-DE6C-4FB6-A529-51B162641AB8}"/>
          </ac:spMkLst>
        </pc:spChg>
        <pc:spChg chg="add del">
          <ac:chgData name="Akanksha Sinha" userId="7c119c6a6efa82fe" providerId="LiveId" clId="{0022F385-A3DD-4C98-860A-7E2C3823A8E4}" dt="2020-05-24T03:23:08.487" v="440" actId="26606"/>
          <ac:spMkLst>
            <pc:docMk/>
            <pc:sldMk cId="1698999932" sldId="271"/>
            <ac:spMk id="31" creationId="{3870477F-E451-4BC3-863F-0E2FC572884B}"/>
          </ac:spMkLst>
        </pc:spChg>
        <pc:spChg chg="add">
          <ac:chgData name="Akanksha Sinha" userId="7c119c6a6efa82fe" providerId="LiveId" clId="{0022F385-A3DD-4C98-860A-7E2C3823A8E4}" dt="2020-05-24T03:45:03.859" v="629"/>
          <ac:spMkLst>
            <pc:docMk/>
            <pc:sldMk cId="1698999932" sldId="271"/>
            <ac:spMk id="32" creationId="{83726795-363E-477F-9658-B15DE26428C8}"/>
          </ac:spMkLst>
        </pc:spChg>
        <pc:spChg chg="add del">
          <ac:chgData name="Akanksha Sinha" userId="7c119c6a6efa82fe" providerId="LiveId" clId="{0022F385-A3DD-4C98-860A-7E2C3823A8E4}" dt="2020-05-24T03:23:08.487" v="440" actId="26606"/>
          <ac:spMkLst>
            <pc:docMk/>
            <pc:sldMk cId="1698999932" sldId="271"/>
            <ac:spMk id="33" creationId="{B4A81DE1-E2BC-4A31-99EE-71350421B0EA}"/>
          </ac:spMkLst>
        </pc:spChg>
        <pc:spChg chg="add del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38" creationId="{F70C2B8F-6B1B-46D5-86E6-40F36C695FC2}"/>
          </ac:spMkLst>
        </pc:spChg>
        <pc:spChg chg="add del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40" creationId="{DB521824-592C-476A-AB0A-CA0C6D1F3407}"/>
          </ac:spMkLst>
        </pc:spChg>
        <pc:spChg chg="add del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42" creationId="{A2749EFA-8EE4-4EB8-9424-8E593B9320AD}"/>
          </ac:spMkLst>
        </pc:spChg>
        <pc:spChg chg="add del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44" creationId="{B5C860C9-D4F9-4350-80DA-0D1CD36C7741}"/>
          </ac:spMkLst>
        </pc:spChg>
        <pc:spChg chg="add del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46" creationId="{538A90C8-AE0E-4EBA-9AF8-EEDB206020E0}"/>
          </ac:spMkLst>
        </pc:spChg>
        <pc:spChg chg="add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51" creationId="{643780CE-2BE5-46F6-97B2-60DF30217ED3}"/>
          </ac:spMkLst>
        </pc:spChg>
        <pc:spChg chg="add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53" creationId="{61A87A49-68E6-459E-A5A6-46229FF42125}"/>
          </ac:spMkLst>
        </pc:spChg>
        <pc:spChg chg="add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55" creationId="{F6ACD5FC-CAFE-48EB-B765-60EED2E052F0}"/>
          </ac:spMkLst>
        </pc:spChg>
        <pc:spChg chg="add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57" creationId="{9F33B405-D785-4738-B1C0-6A0AA5E98286}"/>
          </ac:spMkLst>
        </pc:spChg>
        <pc:spChg chg="add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59" creationId="{4233DC0E-DE6C-4FB6-A529-51B162641AB8}"/>
          </ac:spMkLst>
        </pc:spChg>
        <pc:spChg chg="add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61" creationId="{3870477F-E451-4BC3-863F-0E2FC572884B}"/>
          </ac:spMkLst>
        </pc:spChg>
        <pc:spChg chg="add">
          <ac:chgData name="Akanksha Sinha" userId="7c119c6a6efa82fe" providerId="LiveId" clId="{0022F385-A3DD-4C98-860A-7E2C3823A8E4}" dt="2020-05-24T03:34:11.974" v="550" actId="26606"/>
          <ac:spMkLst>
            <pc:docMk/>
            <pc:sldMk cId="1698999932" sldId="271"/>
            <ac:spMk id="63" creationId="{B4A81DE1-E2BC-4A31-99EE-71350421B0EA}"/>
          </ac:spMkLst>
        </pc:spChg>
        <pc:grpChg chg="del">
          <ac:chgData name="Akanksha Sinha" userId="7c119c6a6efa82fe" providerId="LiveId" clId="{0022F385-A3DD-4C98-860A-7E2C3823A8E4}" dt="2020-05-24T03:01:16.049" v="121" actId="26606"/>
          <ac:grpSpMkLst>
            <pc:docMk/>
            <pc:sldMk cId="1698999932" sldId="271"/>
            <ac:grpSpMk id="12" creationId="{D4EC3799-3F52-48CE-85CC-83AED368EB42}"/>
          </ac:grpSpMkLst>
        </pc:grpChg>
        <pc:picChg chg="add mod ord">
          <ac:chgData name="Akanksha Sinha" userId="7c119c6a6efa82fe" providerId="LiveId" clId="{0022F385-A3DD-4C98-860A-7E2C3823A8E4}" dt="2020-05-24T03:34:11.974" v="550" actId="26606"/>
          <ac:picMkLst>
            <pc:docMk/>
            <pc:sldMk cId="1698999932" sldId="271"/>
            <ac:picMk id="6" creationId="{6E940528-8782-4AD7-A663-54ED11937ED6}"/>
          </ac:picMkLst>
        </pc:picChg>
        <pc:cxnChg chg="del">
          <ac:chgData name="Akanksha Sinha" userId="7c119c6a6efa82fe" providerId="LiveId" clId="{0022F385-A3DD-4C98-860A-7E2C3823A8E4}" dt="2020-05-24T03:01:16.049" v="121" actId="26606"/>
          <ac:cxnSpMkLst>
            <pc:docMk/>
            <pc:sldMk cId="1698999932" sldId="271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0022F385-A3DD-4C98-860A-7E2C3823A8E4}" dt="2020-05-24T02:12:55.155" v="1" actId="2696"/>
        <pc:sldMkLst>
          <pc:docMk/>
          <pc:sldMk cId="2328685445" sldId="271"/>
        </pc:sldMkLst>
      </pc:sldChg>
      <pc:sldChg chg="addSp delSp modSp add mod setBg">
        <pc:chgData name="Akanksha Sinha" userId="7c119c6a6efa82fe" providerId="LiveId" clId="{0022F385-A3DD-4C98-860A-7E2C3823A8E4}" dt="2020-05-24T03:48:40.512" v="664" actId="207"/>
        <pc:sldMkLst>
          <pc:docMk/>
          <pc:sldMk cId="1831073781" sldId="272"/>
        </pc:sldMkLst>
        <pc:spChg chg="mod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2" creationId="{391141E8-BB7B-4C90-BECC-553737B9FF88}"/>
          </ac:spMkLst>
        </pc:spChg>
        <pc:spChg chg="mod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3" creationId="{4908B761-A6CE-4115-BA18-4EAB96CE8474}"/>
          </ac:spMkLst>
        </pc:spChg>
        <pc:spChg chg="mod">
          <ac:chgData name="Akanksha Sinha" userId="7c119c6a6efa82fe" providerId="LiveId" clId="{0022F385-A3DD-4C98-860A-7E2C3823A8E4}" dt="2020-05-24T03:48:40.512" v="664" actId="207"/>
          <ac:spMkLst>
            <pc:docMk/>
            <pc:sldMk cId="1831073781" sldId="272"/>
            <ac:spMk id="4" creationId="{8DDEFFEC-349D-407A-B171-E6CC985757BA}"/>
          </ac:spMkLst>
        </pc:spChg>
        <pc:spChg chg="mod">
          <ac:chgData name="Akanksha Sinha" userId="7c119c6a6efa82fe" providerId="LiveId" clId="{0022F385-A3DD-4C98-860A-7E2C3823A8E4}" dt="2020-05-24T03:48:33.404" v="662" actId="207"/>
          <ac:spMkLst>
            <pc:docMk/>
            <pc:sldMk cId="1831073781" sldId="272"/>
            <ac:spMk id="5" creationId="{C7A8FE50-5735-453B-A4C3-DEEC00E02B04}"/>
          </ac:spMkLst>
        </pc:spChg>
        <pc:spChg chg="add del mod">
          <ac:chgData name="Akanksha Sinha" userId="7c119c6a6efa82fe" providerId="LiveId" clId="{0022F385-A3DD-4C98-860A-7E2C3823A8E4}" dt="2020-05-24T03:44:30.103" v="624"/>
          <ac:spMkLst>
            <pc:docMk/>
            <pc:sldMk cId="1831073781" sldId="272"/>
            <ac:spMk id="7" creationId="{3E5DEE72-8D40-4C71-BACD-068610017B11}"/>
          </ac:spMkLst>
        </pc:spChg>
        <pc:spChg chg="add mod">
          <ac:chgData name="Akanksha Sinha" userId="7c119c6a6efa82fe" providerId="LiveId" clId="{0022F385-A3DD-4C98-860A-7E2C3823A8E4}" dt="2020-05-24T03:44:20.702" v="622" actId="1076"/>
          <ac:spMkLst>
            <pc:docMk/>
            <pc:sldMk cId="1831073781" sldId="272"/>
            <ac:spMk id="8" creationId="{3BAF08ED-A7B7-4AB1-ADA3-0155765EE38A}"/>
          </ac:spMkLst>
        </pc:spChg>
        <pc:spChg chg="del">
          <ac:chgData name="Akanksha Sinha" userId="7c119c6a6efa82fe" providerId="LiveId" clId="{0022F385-A3DD-4C98-860A-7E2C3823A8E4}" dt="2020-05-24T03:01:56.783" v="123" actId="26606"/>
          <ac:spMkLst>
            <pc:docMk/>
            <pc:sldMk cId="1831073781" sldId="272"/>
            <ac:spMk id="10" creationId="{C314C310-850D-4491-AA52-C75BEA68B68C}"/>
          </ac:spMkLst>
        </pc:spChg>
        <pc:spChg chg="add del">
          <ac:chgData name="Akanksha Sinha" userId="7c119c6a6efa82fe" providerId="LiveId" clId="{0022F385-A3DD-4C98-860A-7E2C3823A8E4}" dt="2020-05-24T03:23:41.223" v="441" actId="26606"/>
          <ac:spMkLst>
            <pc:docMk/>
            <pc:sldMk cId="1831073781" sldId="272"/>
            <ac:spMk id="21" creationId="{643780CE-2BE5-46F6-97B2-60DF30217ED3}"/>
          </ac:spMkLst>
        </pc:spChg>
        <pc:spChg chg="add del">
          <ac:chgData name="Akanksha Sinha" userId="7c119c6a6efa82fe" providerId="LiveId" clId="{0022F385-A3DD-4C98-860A-7E2C3823A8E4}" dt="2020-05-24T03:23:41.223" v="441" actId="26606"/>
          <ac:spMkLst>
            <pc:docMk/>
            <pc:sldMk cId="1831073781" sldId="272"/>
            <ac:spMk id="23" creationId="{61A87A49-68E6-459E-A5A6-46229FF42125}"/>
          </ac:spMkLst>
        </pc:spChg>
        <pc:spChg chg="add del">
          <ac:chgData name="Akanksha Sinha" userId="7c119c6a6efa82fe" providerId="LiveId" clId="{0022F385-A3DD-4C98-860A-7E2C3823A8E4}" dt="2020-05-24T03:23:41.223" v="441" actId="26606"/>
          <ac:spMkLst>
            <pc:docMk/>
            <pc:sldMk cId="1831073781" sldId="272"/>
            <ac:spMk id="25" creationId="{F6ACD5FC-CAFE-48EB-B765-60EED2E052F0}"/>
          </ac:spMkLst>
        </pc:spChg>
        <pc:spChg chg="add del">
          <ac:chgData name="Akanksha Sinha" userId="7c119c6a6efa82fe" providerId="LiveId" clId="{0022F385-A3DD-4C98-860A-7E2C3823A8E4}" dt="2020-05-24T03:23:41.223" v="441" actId="26606"/>
          <ac:spMkLst>
            <pc:docMk/>
            <pc:sldMk cId="1831073781" sldId="272"/>
            <ac:spMk id="27" creationId="{9F33B405-D785-4738-B1C0-6A0AA5E98286}"/>
          </ac:spMkLst>
        </pc:spChg>
        <pc:spChg chg="add del">
          <ac:chgData name="Akanksha Sinha" userId="7c119c6a6efa82fe" providerId="LiveId" clId="{0022F385-A3DD-4C98-860A-7E2C3823A8E4}" dt="2020-05-24T03:23:41.223" v="441" actId="26606"/>
          <ac:spMkLst>
            <pc:docMk/>
            <pc:sldMk cId="1831073781" sldId="272"/>
            <ac:spMk id="29" creationId="{4233DC0E-DE6C-4FB6-A529-51B162641AB8}"/>
          </ac:spMkLst>
        </pc:spChg>
        <pc:spChg chg="add del">
          <ac:chgData name="Akanksha Sinha" userId="7c119c6a6efa82fe" providerId="LiveId" clId="{0022F385-A3DD-4C98-860A-7E2C3823A8E4}" dt="2020-05-24T03:23:41.223" v="441" actId="26606"/>
          <ac:spMkLst>
            <pc:docMk/>
            <pc:sldMk cId="1831073781" sldId="272"/>
            <ac:spMk id="31" creationId="{3870477F-E451-4BC3-863F-0E2FC572884B}"/>
          </ac:spMkLst>
        </pc:spChg>
        <pc:spChg chg="add del">
          <ac:chgData name="Akanksha Sinha" userId="7c119c6a6efa82fe" providerId="LiveId" clId="{0022F385-A3DD-4C98-860A-7E2C3823A8E4}" dt="2020-05-24T03:23:41.223" v="441" actId="26606"/>
          <ac:spMkLst>
            <pc:docMk/>
            <pc:sldMk cId="1831073781" sldId="272"/>
            <ac:spMk id="33" creationId="{B4A81DE1-E2BC-4A31-99EE-71350421B0EA}"/>
          </ac:spMkLst>
        </pc:spChg>
        <pc:spChg chg="add del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38" creationId="{F70C2B8F-6B1B-46D5-86E6-40F36C695FC2}"/>
          </ac:spMkLst>
        </pc:spChg>
        <pc:spChg chg="add del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40" creationId="{DB521824-592C-476A-AB0A-CA0C6D1F3407}"/>
          </ac:spMkLst>
        </pc:spChg>
        <pc:spChg chg="add del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42" creationId="{A2749EFA-8EE4-4EB8-9424-8E593B9320AD}"/>
          </ac:spMkLst>
        </pc:spChg>
        <pc:spChg chg="add del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44" creationId="{B5C860C9-D4F9-4350-80DA-0D1CD36C7741}"/>
          </ac:spMkLst>
        </pc:spChg>
        <pc:spChg chg="add del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46" creationId="{538A90C8-AE0E-4EBA-9AF8-EEDB206020E0}"/>
          </ac:spMkLst>
        </pc:spChg>
        <pc:spChg chg="add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51" creationId="{643780CE-2BE5-46F6-97B2-60DF30217ED3}"/>
          </ac:spMkLst>
        </pc:spChg>
        <pc:spChg chg="add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53" creationId="{61A87A49-68E6-459E-A5A6-46229FF42125}"/>
          </ac:spMkLst>
        </pc:spChg>
        <pc:spChg chg="add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55" creationId="{F6ACD5FC-CAFE-48EB-B765-60EED2E052F0}"/>
          </ac:spMkLst>
        </pc:spChg>
        <pc:spChg chg="add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57" creationId="{9F33B405-D785-4738-B1C0-6A0AA5E98286}"/>
          </ac:spMkLst>
        </pc:spChg>
        <pc:spChg chg="add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59" creationId="{4233DC0E-DE6C-4FB6-A529-51B162641AB8}"/>
          </ac:spMkLst>
        </pc:spChg>
        <pc:spChg chg="add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61" creationId="{3870477F-E451-4BC3-863F-0E2FC572884B}"/>
          </ac:spMkLst>
        </pc:spChg>
        <pc:spChg chg="add">
          <ac:chgData name="Akanksha Sinha" userId="7c119c6a6efa82fe" providerId="LiveId" clId="{0022F385-A3DD-4C98-860A-7E2C3823A8E4}" dt="2020-05-24T03:34:16.241" v="551" actId="26606"/>
          <ac:spMkLst>
            <pc:docMk/>
            <pc:sldMk cId="1831073781" sldId="272"/>
            <ac:spMk id="63" creationId="{B4A81DE1-E2BC-4A31-99EE-71350421B0EA}"/>
          </ac:spMkLst>
        </pc:spChg>
        <pc:grpChg chg="del">
          <ac:chgData name="Akanksha Sinha" userId="7c119c6a6efa82fe" providerId="LiveId" clId="{0022F385-A3DD-4C98-860A-7E2C3823A8E4}" dt="2020-05-24T03:01:56.783" v="123" actId="26606"/>
          <ac:grpSpMkLst>
            <pc:docMk/>
            <pc:sldMk cId="1831073781" sldId="272"/>
            <ac:grpSpMk id="12" creationId="{D4EC3799-3F52-48CE-85CC-83AED368EB42}"/>
          </ac:grpSpMkLst>
        </pc:grpChg>
        <pc:picChg chg="add mod ord">
          <ac:chgData name="Akanksha Sinha" userId="7c119c6a6efa82fe" providerId="LiveId" clId="{0022F385-A3DD-4C98-860A-7E2C3823A8E4}" dt="2020-05-24T03:34:16.241" v="551" actId="26606"/>
          <ac:picMkLst>
            <pc:docMk/>
            <pc:sldMk cId="1831073781" sldId="272"/>
            <ac:picMk id="6" creationId="{A613FD61-4766-4F49-8FFB-13C4D5D6775F}"/>
          </ac:picMkLst>
        </pc:picChg>
        <pc:cxnChg chg="del">
          <ac:chgData name="Akanksha Sinha" userId="7c119c6a6efa82fe" providerId="LiveId" clId="{0022F385-A3DD-4C98-860A-7E2C3823A8E4}" dt="2020-05-24T03:01:56.783" v="123" actId="26606"/>
          <ac:cxnSpMkLst>
            <pc:docMk/>
            <pc:sldMk cId="1831073781" sldId="272"/>
            <ac:cxnSpMk id="16" creationId="{789E20C7-BB50-4317-93C7-90C8ED80B275}"/>
          </ac:cxnSpMkLst>
        </pc:cxnChg>
      </pc:sldChg>
    </pc:docChg>
  </pc:docChgLst>
  <pc:docChgLst>
    <pc:chgData name="Akanksha Sinha" userId="7c119c6a6efa82fe" providerId="LiveId" clId="{DAC87B83-9089-4075-9C24-A26D2D8227CB}"/>
    <pc:docChg chg="undo custSel mod addSld delSld modSld sldOrd">
      <pc:chgData name="Akanksha Sinha" userId="7c119c6a6efa82fe" providerId="LiveId" clId="{DAC87B83-9089-4075-9C24-A26D2D8227CB}" dt="2020-06-07T09:39:03.512" v="214"/>
      <pc:docMkLst>
        <pc:docMk/>
      </pc:docMkLst>
      <pc:sldChg chg="modSp">
        <pc:chgData name="Akanksha Sinha" userId="7c119c6a6efa82fe" providerId="LiveId" clId="{DAC87B83-9089-4075-9C24-A26D2D8227CB}" dt="2020-06-07T09:37:46.374" v="204" actId="20577"/>
        <pc:sldMkLst>
          <pc:docMk/>
          <pc:sldMk cId="944004935" sldId="256"/>
        </pc:sldMkLst>
        <pc:spChg chg="mod">
          <ac:chgData name="Akanksha Sinha" userId="7c119c6a6efa82fe" providerId="LiveId" clId="{DAC87B83-9089-4075-9C24-A26D2D8227CB}" dt="2020-06-07T09:37:46.374" v="204" actId="20577"/>
          <ac:spMkLst>
            <pc:docMk/>
            <pc:sldMk cId="944004935" sldId="256"/>
            <ac:spMk id="3" creationId="{BDF7DB6C-EFDF-4A62-93AE-573DB8487007}"/>
          </ac:spMkLst>
        </pc:spChg>
      </pc:sldChg>
      <pc:sldChg chg="modSp">
        <pc:chgData name="Akanksha Sinha" userId="7c119c6a6efa82fe" providerId="LiveId" clId="{DAC87B83-9089-4075-9C24-A26D2D8227CB}" dt="2020-06-07T09:32:31.724" v="106"/>
        <pc:sldMkLst>
          <pc:docMk/>
          <pc:sldMk cId="1805839698" sldId="266"/>
        </pc:sldMkLst>
        <pc:spChg chg="mod">
          <ac:chgData name="Akanksha Sinha" userId="7c119c6a6efa82fe" providerId="LiveId" clId="{DAC87B83-9089-4075-9C24-A26D2D8227CB}" dt="2020-06-07T09:32:31.724" v="106"/>
          <ac:spMkLst>
            <pc:docMk/>
            <pc:sldMk cId="1805839698" sldId="266"/>
            <ac:spMk id="3" creationId="{F5AC1171-E29B-4FD5-AF10-3A8C7D71C0B6}"/>
          </ac:spMkLst>
        </pc:spChg>
      </pc:sldChg>
      <pc:sldChg chg="del">
        <pc:chgData name="Akanksha Sinha" userId="7c119c6a6efa82fe" providerId="LiveId" clId="{DAC87B83-9089-4075-9C24-A26D2D8227CB}" dt="2020-06-07T07:15:37.095" v="2" actId="2696"/>
        <pc:sldMkLst>
          <pc:docMk/>
          <pc:sldMk cId="184097795" sldId="267"/>
        </pc:sldMkLst>
      </pc:sldChg>
      <pc:sldChg chg="addSp delSp modSp add mod ord setBg setClrOvrMap">
        <pc:chgData name="Akanksha Sinha" userId="7c119c6a6efa82fe" providerId="LiveId" clId="{DAC87B83-9089-4075-9C24-A26D2D8227CB}" dt="2020-06-07T09:38:50.925" v="212"/>
        <pc:sldMkLst>
          <pc:docMk/>
          <pc:sldMk cId="2841884447" sldId="267"/>
        </pc:sldMkLst>
        <pc:spChg chg="mod">
          <ac:chgData name="Akanksha Sinha" userId="7c119c6a6efa82fe" providerId="LiveId" clId="{DAC87B83-9089-4075-9C24-A26D2D8227CB}" dt="2020-06-07T07:41:30.762" v="29" actId="20577"/>
          <ac:spMkLst>
            <pc:docMk/>
            <pc:sldMk cId="2841884447" sldId="267"/>
            <ac:spMk id="2" creationId="{8E939D27-8F9C-4552-A267-77CBC8B75F66}"/>
          </ac:spMkLst>
        </pc:spChg>
        <pc:spChg chg="mod">
          <ac:chgData name="Akanksha Sinha" userId="7c119c6a6efa82fe" providerId="LiveId" clId="{DAC87B83-9089-4075-9C24-A26D2D8227CB}" dt="2020-06-07T09:23:41.413" v="79" actId="20577"/>
          <ac:spMkLst>
            <pc:docMk/>
            <pc:sldMk cId="2841884447" sldId="267"/>
            <ac:spMk id="3" creationId="{61BFD6F8-EBBE-4B26-97AC-EA008A55D168}"/>
          </ac:spMkLst>
        </pc:spChg>
        <pc:spChg chg="mod ord">
          <ac:chgData name="Akanksha Sinha" userId="7c119c6a6efa82fe" providerId="LiveId" clId="{DAC87B83-9089-4075-9C24-A26D2D8227CB}" dt="2020-06-07T09:38:50.925" v="212"/>
          <ac:spMkLst>
            <pc:docMk/>
            <pc:sldMk cId="2841884447" sldId="267"/>
            <ac:spMk id="4" creationId="{8C01046B-B394-48F1-BCAE-CC2EBC1352C9}"/>
          </ac:spMkLst>
        </pc:spChg>
        <pc:spChg chg="mod">
          <ac:chgData name="Akanksha Sinha" userId="7c119c6a6efa82fe" providerId="LiveId" clId="{DAC87B83-9089-4075-9C24-A26D2D8227CB}" dt="2020-06-07T09:38:12.441" v="207"/>
          <ac:spMkLst>
            <pc:docMk/>
            <pc:sldMk cId="2841884447" sldId="267"/>
            <ac:spMk id="5" creationId="{D4874DF9-DB64-4A47-90EC-505FBAD4C503}"/>
          </ac:spMkLst>
        </pc:spChg>
        <pc:spChg chg="add del">
          <ac:chgData name="Akanksha Sinha" userId="7c119c6a6efa82fe" providerId="LiveId" clId="{DAC87B83-9089-4075-9C24-A26D2D8227CB}" dt="2020-06-07T07:41:20.748" v="10" actId="26606"/>
          <ac:spMkLst>
            <pc:docMk/>
            <pc:sldMk cId="2841884447" sldId="267"/>
            <ac:spMk id="10" creationId="{C314C310-850D-4491-AA52-C75BEA68B68C}"/>
          </ac:spMkLst>
        </pc:spChg>
        <pc:spChg chg="add">
          <ac:chgData name="Akanksha Sinha" userId="7c119c6a6efa82fe" providerId="LiveId" clId="{DAC87B83-9089-4075-9C24-A26D2D8227CB}" dt="2020-06-07T07:41:20.748" v="10" actId="26606"/>
          <ac:spMkLst>
            <pc:docMk/>
            <pc:sldMk cId="2841884447" sldId="267"/>
            <ac:spMk id="21" creationId="{643780CE-2BE5-46F6-97B2-60DF30217ED3}"/>
          </ac:spMkLst>
        </pc:spChg>
        <pc:spChg chg="add">
          <ac:chgData name="Akanksha Sinha" userId="7c119c6a6efa82fe" providerId="LiveId" clId="{DAC87B83-9089-4075-9C24-A26D2D8227CB}" dt="2020-06-07T07:41:20.748" v="10" actId="26606"/>
          <ac:spMkLst>
            <pc:docMk/>
            <pc:sldMk cId="2841884447" sldId="267"/>
            <ac:spMk id="23" creationId="{61A87A49-68E6-459E-A5A6-46229FF42125}"/>
          </ac:spMkLst>
        </pc:spChg>
        <pc:spChg chg="add">
          <ac:chgData name="Akanksha Sinha" userId="7c119c6a6efa82fe" providerId="LiveId" clId="{DAC87B83-9089-4075-9C24-A26D2D8227CB}" dt="2020-06-07T07:41:20.748" v="10" actId="26606"/>
          <ac:spMkLst>
            <pc:docMk/>
            <pc:sldMk cId="2841884447" sldId="267"/>
            <ac:spMk id="25" creationId="{F6ACD5FC-CAFE-48EB-B765-60EED2E052F0}"/>
          </ac:spMkLst>
        </pc:spChg>
        <pc:spChg chg="add">
          <ac:chgData name="Akanksha Sinha" userId="7c119c6a6efa82fe" providerId="LiveId" clId="{DAC87B83-9089-4075-9C24-A26D2D8227CB}" dt="2020-06-07T07:41:20.748" v="10" actId="26606"/>
          <ac:spMkLst>
            <pc:docMk/>
            <pc:sldMk cId="2841884447" sldId="267"/>
            <ac:spMk id="27" creationId="{9F33B405-D785-4738-B1C0-6A0AA5E98286}"/>
          </ac:spMkLst>
        </pc:spChg>
        <pc:spChg chg="add">
          <ac:chgData name="Akanksha Sinha" userId="7c119c6a6efa82fe" providerId="LiveId" clId="{DAC87B83-9089-4075-9C24-A26D2D8227CB}" dt="2020-06-07T07:41:20.748" v="10" actId="26606"/>
          <ac:spMkLst>
            <pc:docMk/>
            <pc:sldMk cId="2841884447" sldId="267"/>
            <ac:spMk id="29" creationId="{4233DC0E-DE6C-4FB6-A529-51B162641AB8}"/>
          </ac:spMkLst>
        </pc:spChg>
        <pc:spChg chg="add">
          <ac:chgData name="Akanksha Sinha" userId="7c119c6a6efa82fe" providerId="LiveId" clId="{DAC87B83-9089-4075-9C24-A26D2D8227CB}" dt="2020-06-07T07:41:20.748" v="10" actId="26606"/>
          <ac:spMkLst>
            <pc:docMk/>
            <pc:sldMk cId="2841884447" sldId="267"/>
            <ac:spMk id="31" creationId="{3870477F-E451-4BC3-863F-0E2FC572884B}"/>
          </ac:spMkLst>
        </pc:spChg>
        <pc:spChg chg="add">
          <ac:chgData name="Akanksha Sinha" userId="7c119c6a6efa82fe" providerId="LiveId" clId="{DAC87B83-9089-4075-9C24-A26D2D8227CB}" dt="2020-06-07T07:41:20.748" v="10" actId="26606"/>
          <ac:spMkLst>
            <pc:docMk/>
            <pc:sldMk cId="2841884447" sldId="267"/>
            <ac:spMk id="33" creationId="{B4A81DE1-E2BC-4A31-99EE-71350421B0EA}"/>
          </ac:spMkLst>
        </pc:spChg>
        <pc:grpChg chg="add del">
          <ac:chgData name="Akanksha Sinha" userId="7c119c6a6efa82fe" providerId="LiveId" clId="{DAC87B83-9089-4075-9C24-A26D2D8227CB}" dt="2020-06-07T07:41:20.748" v="10" actId="26606"/>
          <ac:grpSpMkLst>
            <pc:docMk/>
            <pc:sldMk cId="2841884447" sldId="267"/>
            <ac:grpSpMk id="12" creationId="{D4EC3799-3F52-48CE-85CC-83AED368EB42}"/>
          </ac:grpSpMkLst>
        </pc:grpChg>
        <pc:picChg chg="add mod ord">
          <ac:chgData name="Akanksha Sinha" userId="7c119c6a6efa82fe" providerId="LiveId" clId="{DAC87B83-9089-4075-9C24-A26D2D8227CB}" dt="2020-06-07T07:41:20.748" v="10" actId="26606"/>
          <ac:picMkLst>
            <pc:docMk/>
            <pc:sldMk cId="2841884447" sldId="267"/>
            <ac:picMk id="6" creationId="{E8511A66-8883-4685-A753-59982CF13B2B}"/>
          </ac:picMkLst>
        </pc:picChg>
        <pc:cxnChg chg="add del">
          <ac:chgData name="Akanksha Sinha" userId="7c119c6a6efa82fe" providerId="LiveId" clId="{DAC87B83-9089-4075-9C24-A26D2D8227CB}" dt="2020-06-07T07:41:20.748" v="10" actId="26606"/>
          <ac:cxnSpMkLst>
            <pc:docMk/>
            <pc:sldMk cId="2841884447" sldId="267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DAC87B83-9089-4075-9C24-A26D2D8227CB}" dt="2020-06-07T07:15:37.777" v="3" actId="2696"/>
        <pc:sldMkLst>
          <pc:docMk/>
          <pc:sldMk cId="2621133411" sldId="268"/>
        </pc:sldMkLst>
      </pc:sldChg>
      <pc:sldChg chg="addSp delSp modSp add mod setBg setClrOvrMap">
        <pc:chgData name="Akanksha Sinha" userId="7c119c6a6efa82fe" providerId="LiveId" clId="{DAC87B83-9089-4075-9C24-A26D2D8227CB}" dt="2020-06-07T09:38:57.648" v="213"/>
        <pc:sldMkLst>
          <pc:docMk/>
          <pc:sldMk cId="3750256265" sldId="268"/>
        </pc:sldMkLst>
        <pc:spChg chg="mod">
          <ac:chgData name="Akanksha Sinha" userId="7c119c6a6efa82fe" providerId="LiveId" clId="{DAC87B83-9089-4075-9C24-A26D2D8227CB}" dt="2020-06-07T09:33:13.918" v="171" actId="20577"/>
          <ac:spMkLst>
            <pc:docMk/>
            <pc:sldMk cId="3750256265" sldId="268"/>
            <ac:spMk id="2" creationId="{0CFC5546-D154-49A5-A3D0-2F489504C1C9}"/>
          </ac:spMkLst>
        </pc:spChg>
        <pc:spChg chg="del mod">
          <ac:chgData name="Akanksha Sinha" userId="7c119c6a6efa82fe" providerId="LiveId" clId="{DAC87B83-9089-4075-9C24-A26D2D8227CB}" dt="2020-06-07T09:30:25.131" v="98"/>
          <ac:spMkLst>
            <pc:docMk/>
            <pc:sldMk cId="3750256265" sldId="268"/>
            <ac:spMk id="3" creationId="{3B65B001-5BC7-47B1-BB7F-A3C8E06C5CF3}"/>
          </ac:spMkLst>
        </pc:spChg>
        <pc:spChg chg="mod ord">
          <ac:chgData name="Akanksha Sinha" userId="7c119c6a6efa82fe" providerId="LiveId" clId="{DAC87B83-9089-4075-9C24-A26D2D8227CB}" dt="2020-06-07T09:38:57.648" v="213"/>
          <ac:spMkLst>
            <pc:docMk/>
            <pc:sldMk cId="3750256265" sldId="268"/>
            <ac:spMk id="4" creationId="{DA96F107-449A-4C80-A7FD-AA7C332DE597}"/>
          </ac:spMkLst>
        </pc:spChg>
        <pc:spChg chg="mod">
          <ac:chgData name="Akanksha Sinha" userId="7c119c6a6efa82fe" providerId="LiveId" clId="{DAC87B83-9089-4075-9C24-A26D2D8227CB}" dt="2020-06-07T09:38:17.621" v="208"/>
          <ac:spMkLst>
            <pc:docMk/>
            <pc:sldMk cId="3750256265" sldId="268"/>
            <ac:spMk id="5" creationId="{AF1F60AE-7A44-4437-944B-7C6B763575C4}"/>
          </ac:spMkLst>
        </pc:spChg>
        <pc:spChg chg="add">
          <ac:chgData name="Akanksha Sinha" userId="7c119c6a6efa82fe" providerId="LiveId" clId="{DAC87B83-9089-4075-9C24-A26D2D8227CB}" dt="2020-06-07T09:28:07.445" v="97" actId="26606"/>
          <ac:spMkLst>
            <pc:docMk/>
            <pc:sldMk cId="3750256265" sldId="268"/>
            <ac:spMk id="10" creationId="{C314C310-850D-4491-AA52-C75BEA68B68C}"/>
          </ac:spMkLst>
        </pc:spChg>
        <pc:grpChg chg="add">
          <ac:chgData name="Akanksha Sinha" userId="7c119c6a6efa82fe" providerId="LiveId" clId="{DAC87B83-9089-4075-9C24-A26D2D8227CB}" dt="2020-06-07T09:28:07.445" v="97" actId="26606"/>
          <ac:grpSpMkLst>
            <pc:docMk/>
            <pc:sldMk cId="3750256265" sldId="268"/>
            <ac:grpSpMk id="12" creationId="{D4EC3799-3F52-48CE-85CC-83AED368EB42}"/>
          </ac:grpSpMkLst>
        </pc:grpChg>
        <pc:picChg chg="add mod">
          <ac:chgData name="Akanksha Sinha" userId="7c119c6a6efa82fe" providerId="LiveId" clId="{DAC87B83-9089-4075-9C24-A26D2D8227CB}" dt="2020-06-07T09:30:25.131" v="98"/>
          <ac:picMkLst>
            <pc:docMk/>
            <pc:sldMk cId="3750256265" sldId="268"/>
            <ac:picMk id="6" creationId="{8E1773EB-4676-4E3E-A527-F3CF8D1B634A}"/>
          </ac:picMkLst>
        </pc:picChg>
        <pc:cxnChg chg="add">
          <ac:chgData name="Akanksha Sinha" userId="7c119c6a6efa82fe" providerId="LiveId" clId="{DAC87B83-9089-4075-9C24-A26D2D8227CB}" dt="2020-06-07T09:28:07.445" v="97" actId="26606"/>
          <ac:cxnSpMkLst>
            <pc:docMk/>
            <pc:sldMk cId="3750256265" sldId="268"/>
            <ac:cxnSpMk id="16" creationId="{789E20C7-BB50-4317-93C7-90C8ED80B275}"/>
          </ac:cxnSpMkLst>
        </pc:cxnChg>
      </pc:sldChg>
      <pc:sldChg chg="addSp delSp modSp add mod setBg setClrOvrMap">
        <pc:chgData name="Akanksha Sinha" userId="7c119c6a6efa82fe" providerId="LiveId" clId="{DAC87B83-9089-4075-9C24-A26D2D8227CB}" dt="2020-06-07T09:38:39.368" v="210"/>
        <pc:sldMkLst>
          <pc:docMk/>
          <pc:sldMk cId="518475764" sldId="269"/>
        </pc:sldMkLst>
        <pc:spChg chg="mod">
          <ac:chgData name="Akanksha Sinha" userId="7c119c6a6efa82fe" providerId="LiveId" clId="{DAC87B83-9089-4075-9C24-A26D2D8227CB}" dt="2020-06-07T09:25:23.253" v="85" actId="26606"/>
          <ac:spMkLst>
            <pc:docMk/>
            <pc:sldMk cId="518475764" sldId="269"/>
            <ac:spMk id="2" creationId="{D8A7E931-62B8-4EA0-960A-E1361299E097}"/>
          </ac:spMkLst>
        </pc:spChg>
        <pc:spChg chg="mod">
          <ac:chgData name="Akanksha Sinha" userId="7c119c6a6efa82fe" providerId="LiveId" clId="{DAC87B83-9089-4075-9C24-A26D2D8227CB}" dt="2020-06-07T09:25:55.255" v="86"/>
          <ac:spMkLst>
            <pc:docMk/>
            <pc:sldMk cId="518475764" sldId="269"/>
            <ac:spMk id="3" creationId="{B4BB9EE9-D5F1-4CE8-89CD-316C188316D7}"/>
          </ac:spMkLst>
        </pc:spChg>
        <pc:spChg chg="mod ord">
          <ac:chgData name="Akanksha Sinha" userId="7c119c6a6efa82fe" providerId="LiveId" clId="{DAC87B83-9089-4075-9C24-A26D2D8227CB}" dt="2020-06-07T09:38:39.368" v="210"/>
          <ac:spMkLst>
            <pc:docMk/>
            <pc:sldMk cId="518475764" sldId="269"/>
            <ac:spMk id="4" creationId="{1E2F9C7B-CBD5-4EF4-A29A-DE3437F4CF3C}"/>
          </ac:spMkLst>
        </pc:spChg>
        <pc:spChg chg="mod">
          <ac:chgData name="Akanksha Sinha" userId="7c119c6a6efa82fe" providerId="LiveId" clId="{DAC87B83-9089-4075-9C24-A26D2D8227CB}" dt="2020-06-07T09:37:59.832" v="205"/>
          <ac:spMkLst>
            <pc:docMk/>
            <pc:sldMk cId="518475764" sldId="269"/>
            <ac:spMk id="5" creationId="{6A6040D3-2EA0-4BEE-AA9F-0B6AA74B1026}"/>
          </ac:spMkLst>
        </pc:spChg>
        <pc:spChg chg="add del">
          <ac:chgData name="Akanksha Sinha" userId="7c119c6a6efa82fe" providerId="LiveId" clId="{DAC87B83-9089-4075-9C24-A26D2D8227CB}" dt="2020-06-07T09:25:23.253" v="85" actId="26606"/>
          <ac:spMkLst>
            <pc:docMk/>
            <pc:sldMk cId="518475764" sldId="269"/>
            <ac:spMk id="10" creationId="{C314C310-850D-4491-AA52-C75BEA68B68C}"/>
          </ac:spMkLst>
        </pc:spChg>
        <pc:spChg chg="add">
          <ac:chgData name="Akanksha Sinha" userId="7c119c6a6efa82fe" providerId="LiveId" clId="{DAC87B83-9089-4075-9C24-A26D2D8227CB}" dt="2020-06-07T09:25:23.253" v="85" actId="26606"/>
          <ac:spMkLst>
            <pc:docMk/>
            <pc:sldMk cId="518475764" sldId="269"/>
            <ac:spMk id="21" creationId="{C314C310-850D-4491-AA52-C75BEA68B68C}"/>
          </ac:spMkLst>
        </pc:spChg>
        <pc:grpChg chg="add del">
          <ac:chgData name="Akanksha Sinha" userId="7c119c6a6efa82fe" providerId="LiveId" clId="{DAC87B83-9089-4075-9C24-A26D2D8227CB}" dt="2020-06-07T09:25:23.253" v="85" actId="26606"/>
          <ac:grpSpMkLst>
            <pc:docMk/>
            <pc:sldMk cId="518475764" sldId="269"/>
            <ac:grpSpMk id="12" creationId="{D4EC3799-3F52-48CE-85CC-83AED368EB42}"/>
          </ac:grpSpMkLst>
        </pc:grpChg>
        <pc:grpChg chg="add">
          <ac:chgData name="Akanksha Sinha" userId="7c119c6a6efa82fe" providerId="LiveId" clId="{DAC87B83-9089-4075-9C24-A26D2D8227CB}" dt="2020-06-07T09:25:23.253" v="85" actId="26606"/>
          <ac:grpSpMkLst>
            <pc:docMk/>
            <pc:sldMk cId="518475764" sldId="269"/>
            <ac:grpSpMk id="23" creationId="{D4EC3799-3F52-48CE-85CC-83AED368EB42}"/>
          </ac:grpSpMkLst>
        </pc:grpChg>
        <pc:cxnChg chg="add del">
          <ac:chgData name="Akanksha Sinha" userId="7c119c6a6efa82fe" providerId="LiveId" clId="{DAC87B83-9089-4075-9C24-A26D2D8227CB}" dt="2020-06-07T09:25:23.253" v="85" actId="26606"/>
          <ac:cxnSpMkLst>
            <pc:docMk/>
            <pc:sldMk cId="518475764" sldId="269"/>
            <ac:cxnSpMk id="16" creationId="{789E20C7-BB50-4317-93C7-90C8ED80B275}"/>
          </ac:cxnSpMkLst>
        </pc:cxnChg>
        <pc:cxnChg chg="add">
          <ac:chgData name="Akanksha Sinha" userId="7c119c6a6efa82fe" providerId="LiveId" clId="{DAC87B83-9089-4075-9C24-A26D2D8227CB}" dt="2020-06-07T09:25:23.253" v="85" actId="26606"/>
          <ac:cxnSpMkLst>
            <pc:docMk/>
            <pc:sldMk cId="518475764" sldId="269"/>
            <ac:cxnSpMk id="27" creationId="{789E20C7-BB50-4317-93C7-90C8ED80B275}"/>
          </ac:cxnSpMkLst>
        </pc:cxnChg>
      </pc:sldChg>
      <pc:sldChg chg="del">
        <pc:chgData name="Akanksha Sinha" userId="7c119c6a6efa82fe" providerId="LiveId" clId="{DAC87B83-9089-4075-9C24-A26D2D8227CB}" dt="2020-06-07T07:15:38.635" v="4" actId="2696"/>
        <pc:sldMkLst>
          <pc:docMk/>
          <pc:sldMk cId="2552927487" sldId="269"/>
        </pc:sldMkLst>
      </pc:sldChg>
      <pc:sldChg chg="del">
        <pc:chgData name="Akanksha Sinha" userId="7c119c6a6efa82fe" providerId="LiveId" clId="{DAC87B83-9089-4075-9C24-A26D2D8227CB}" dt="2020-06-07T07:15:39.121" v="5" actId="2696"/>
        <pc:sldMkLst>
          <pc:docMk/>
          <pc:sldMk cId="155966903" sldId="270"/>
        </pc:sldMkLst>
      </pc:sldChg>
      <pc:sldChg chg="addSp modSp add mod setBg setClrOvrMap">
        <pc:chgData name="Akanksha Sinha" userId="7c119c6a6efa82fe" providerId="LiveId" clId="{DAC87B83-9089-4075-9C24-A26D2D8227CB}" dt="2020-06-07T09:38:45.071" v="211"/>
        <pc:sldMkLst>
          <pc:docMk/>
          <pc:sldMk cId="2552363337" sldId="270"/>
        </pc:sldMkLst>
        <pc:spChg chg="mod">
          <ac:chgData name="Akanksha Sinha" userId="7c119c6a6efa82fe" providerId="LiveId" clId="{DAC87B83-9089-4075-9C24-A26D2D8227CB}" dt="2020-06-07T09:27:46.040" v="93" actId="20577"/>
          <ac:spMkLst>
            <pc:docMk/>
            <pc:sldMk cId="2552363337" sldId="270"/>
            <ac:spMk id="2" creationId="{83B02B61-1DC0-4AEF-92FD-DCEF9E689E5C}"/>
          </ac:spMkLst>
        </pc:spChg>
        <pc:spChg chg="mod">
          <ac:chgData name="Akanksha Sinha" userId="7c119c6a6efa82fe" providerId="LiveId" clId="{DAC87B83-9089-4075-9C24-A26D2D8227CB}" dt="2020-06-07T09:27:57.312" v="94"/>
          <ac:spMkLst>
            <pc:docMk/>
            <pc:sldMk cId="2552363337" sldId="270"/>
            <ac:spMk id="3" creationId="{159DD94D-F487-47F9-8640-83E1F943DE38}"/>
          </ac:spMkLst>
        </pc:spChg>
        <pc:spChg chg="mod ord">
          <ac:chgData name="Akanksha Sinha" userId="7c119c6a6efa82fe" providerId="LiveId" clId="{DAC87B83-9089-4075-9C24-A26D2D8227CB}" dt="2020-06-07T09:38:45.071" v="211"/>
          <ac:spMkLst>
            <pc:docMk/>
            <pc:sldMk cId="2552363337" sldId="270"/>
            <ac:spMk id="4" creationId="{C75D7BFA-97DA-47A9-9095-0CE497D1235F}"/>
          </ac:spMkLst>
        </pc:spChg>
        <pc:spChg chg="mod">
          <ac:chgData name="Akanksha Sinha" userId="7c119c6a6efa82fe" providerId="LiveId" clId="{DAC87B83-9089-4075-9C24-A26D2D8227CB}" dt="2020-06-07T09:38:05.487" v="206"/>
          <ac:spMkLst>
            <pc:docMk/>
            <pc:sldMk cId="2552363337" sldId="270"/>
            <ac:spMk id="5" creationId="{ED3E7784-236B-4145-86E1-1BF26855596B}"/>
          </ac:spMkLst>
        </pc:spChg>
        <pc:spChg chg="add">
          <ac:chgData name="Akanksha Sinha" userId="7c119c6a6efa82fe" providerId="LiveId" clId="{DAC87B83-9089-4075-9C24-A26D2D8227CB}" dt="2020-06-07T09:27:41.139" v="88" actId="26606"/>
          <ac:spMkLst>
            <pc:docMk/>
            <pc:sldMk cId="2552363337" sldId="270"/>
            <ac:spMk id="10" creationId="{C314C310-850D-4491-AA52-C75BEA68B68C}"/>
          </ac:spMkLst>
        </pc:spChg>
        <pc:grpChg chg="add">
          <ac:chgData name="Akanksha Sinha" userId="7c119c6a6efa82fe" providerId="LiveId" clId="{DAC87B83-9089-4075-9C24-A26D2D8227CB}" dt="2020-06-07T09:27:41.139" v="88" actId="26606"/>
          <ac:grpSpMkLst>
            <pc:docMk/>
            <pc:sldMk cId="2552363337" sldId="270"/>
            <ac:grpSpMk id="12" creationId="{D4EC3799-3F52-48CE-85CC-83AED368EB42}"/>
          </ac:grpSpMkLst>
        </pc:grpChg>
        <pc:cxnChg chg="add">
          <ac:chgData name="Akanksha Sinha" userId="7c119c6a6efa82fe" providerId="LiveId" clId="{DAC87B83-9089-4075-9C24-A26D2D8227CB}" dt="2020-06-07T09:27:41.139" v="88" actId="26606"/>
          <ac:cxnSpMkLst>
            <pc:docMk/>
            <pc:sldMk cId="2552363337" sldId="270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DAC87B83-9089-4075-9C24-A26D2D8227CB}" dt="2020-06-07T07:15:40.530" v="6" actId="2696"/>
        <pc:sldMkLst>
          <pc:docMk/>
          <pc:sldMk cId="3511301186" sldId="271"/>
        </pc:sldMkLst>
      </pc:sldChg>
      <pc:sldChg chg="addSp delSp modSp add del mod setBg setClrOvrMap">
        <pc:chgData name="Akanksha Sinha" userId="7c119c6a6efa82fe" providerId="LiveId" clId="{DAC87B83-9089-4075-9C24-A26D2D8227CB}" dt="2020-06-07T09:36:01.035" v="188" actId="2696"/>
        <pc:sldMkLst>
          <pc:docMk/>
          <pc:sldMk cId="3729025198" sldId="271"/>
        </pc:sldMkLst>
        <pc:spChg chg="del mod">
          <ac:chgData name="Akanksha Sinha" userId="7c119c6a6efa82fe" providerId="LiveId" clId="{DAC87B83-9089-4075-9C24-A26D2D8227CB}" dt="2020-06-07T09:34:21.929" v="177" actId="478"/>
          <ac:spMkLst>
            <pc:docMk/>
            <pc:sldMk cId="3729025198" sldId="271"/>
            <ac:spMk id="2" creationId="{BE85DCB8-B940-4B87-AEAE-4D5022A13634}"/>
          </ac:spMkLst>
        </pc:spChg>
        <pc:spChg chg="mod">
          <ac:chgData name="Akanksha Sinha" userId="7c119c6a6efa82fe" providerId="LiveId" clId="{DAC87B83-9089-4075-9C24-A26D2D8227CB}" dt="2020-06-07T09:35:35.606" v="184"/>
          <ac:spMkLst>
            <pc:docMk/>
            <pc:sldMk cId="3729025198" sldId="271"/>
            <ac:spMk id="3" creationId="{5ABFA345-0D71-43D5-930E-152CCA393D28}"/>
          </ac:spMkLst>
        </pc:spChg>
        <pc:spChg chg="mod ord">
          <ac:chgData name="Akanksha Sinha" userId="7c119c6a6efa82fe" providerId="LiveId" clId="{DAC87B83-9089-4075-9C24-A26D2D8227CB}" dt="2020-06-07T09:31:35.911" v="100" actId="26606"/>
          <ac:spMkLst>
            <pc:docMk/>
            <pc:sldMk cId="3729025198" sldId="271"/>
            <ac:spMk id="4" creationId="{85C01B21-2966-4532-867C-3CFA51AB8920}"/>
          </ac:spMkLst>
        </pc:spChg>
        <pc:spChg chg="mod">
          <ac:chgData name="Akanksha Sinha" userId="7c119c6a6efa82fe" providerId="LiveId" clId="{DAC87B83-9089-4075-9C24-A26D2D8227CB}" dt="2020-06-07T09:31:35.911" v="100" actId="26606"/>
          <ac:spMkLst>
            <pc:docMk/>
            <pc:sldMk cId="3729025198" sldId="271"/>
            <ac:spMk id="5" creationId="{E8F74C62-11B5-4707-9410-D5E5808C32FE}"/>
          </ac:spMkLst>
        </pc:spChg>
        <pc:spChg chg="add del mod">
          <ac:chgData name="Akanksha Sinha" userId="7c119c6a6efa82fe" providerId="LiveId" clId="{DAC87B83-9089-4075-9C24-A26D2D8227CB}" dt="2020-06-07T09:34:27.974" v="178" actId="478"/>
          <ac:spMkLst>
            <pc:docMk/>
            <pc:sldMk cId="3729025198" sldId="271"/>
            <ac:spMk id="8" creationId="{9AF3AE3D-819A-463A-B517-5E3B2000C968}"/>
          </ac:spMkLst>
        </pc:spChg>
        <pc:spChg chg="add del">
          <ac:chgData name="Akanksha Sinha" userId="7c119c6a6efa82fe" providerId="LiveId" clId="{DAC87B83-9089-4075-9C24-A26D2D8227CB}" dt="2020-06-07T09:31:35.911" v="100" actId="26606"/>
          <ac:spMkLst>
            <pc:docMk/>
            <pc:sldMk cId="3729025198" sldId="271"/>
            <ac:spMk id="10" creationId="{C314C310-850D-4491-AA52-C75BEA68B68C}"/>
          </ac:spMkLst>
        </pc:spChg>
        <pc:spChg chg="add">
          <ac:chgData name="Akanksha Sinha" userId="7c119c6a6efa82fe" providerId="LiveId" clId="{DAC87B83-9089-4075-9C24-A26D2D8227CB}" dt="2020-06-07T09:31:35.911" v="100" actId="26606"/>
          <ac:spMkLst>
            <pc:docMk/>
            <pc:sldMk cId="3729025198" sldId="271"/>
            <ac:spMk id="21" creationId="{643780CE-2BE5-46F6-97B2-60DF30217ED3}"/>
          </ac:spMkLst>
        </pc:spChg>
        <pc:spChg chg="add">
          <ac:chgData name="Akanksha Sinha" userId="7c119c6a6efa82fe" providerId="LiveId" clId="{DAC87B83-9089-4075-9C24-A26D2D8227CB}" dt="2020-06-07T09:31:35.911" v="100" actId="26606"/>
          <ac:spMkLst>
            <pc:docMk/>
            <pc:sldMk cId="3729025198" sldId="271"/>
            <ac:spMk id="23" creationId="{61A87A49-68E6-459E-A5A6-46229FF42125}"/>
          </ac:spMkLst>
        </pc:spChg>
        <pc:spChg chg="add">
          <ac:chgData name="Akanksha Sinha" userId="7c119c6a6efa82fe" providerId="LiveId" clId="{DAC87B83-9089-4075-9C24-A26D2D8227CB}" dt="2020-06-07T09:31:35.911" v="100" actId="26606"/>
          <ac:spMkLst>
            <pc:docMk/>
            <pc:sldMk cId="3729025198" sldId="271"/>
            <ac:spMk id="25" creationId="{F6ACD5FC-CAFE-48EB-B765-60EED2E052F0}"/>
          </ac:spMkLst>
        </pc:spChg>
        <pc:spChg chg="add">
          <ac:chgData name="Akanksha Sinha" userId="7c119c6a6efa82fe" providerId="LiveId" clId="{DAC87B83-9089-4075-9C24-A26D2D8227CB}" dt="2020-06-07T09:31:35.911" v="100" actId="26606"/>
          <ac:spMkLst>
            <pc:docMk/>
            <pc:sldMk cId="3729025198" sldId="271"/>
            <ac:spMk id="27" creationId="{9F33B405-D785-4738-B1C0-6A0AA5E98286}"/>
          </ac:spMkLst>
        </pc:spChg>
        <pc:spChg chg="add">
          <ac:chgData name="Akanksha Sinha" userId="7c119c6a6efa82fe" providerId="LiveId" clId="{DAC87B83-9089-4075-9C24-A26D2D8227CB}" dt="2020-06-07T09:31:35.911" v="100" actId="26606"/>
          <ac:spMkLst>
            <pc:docMk/>
            <pc:sldMk cId="3729025198" sldId="271"/>
            <ac:spMk id="29" creationId="{4233DC0E-DE6C-4FB6-A529-51B162641AB8}"/>
          </ac:spMkLst>
        </pc:spChg>
        <pc:spChg chg="add">
          <ac:chgData name="Akanksha Sinha" userId="7c119c6a6efa82fe" providerId="LiveId" clId="{DAC87B83-9089-4075-9C24-A26D2D8227CB}" dt="2020-06-07T09:31:35.911" v="100" actId="26606"/>
          <ac:spMkLst>
            <pc:docMk/>
            <pc:sldMk cId="3729025198" sldId="271"/>
            <ac:spMk id="31" creationId="{3870477F-E451-4BC3-863F-0E2FC572884B}"/>
          </ac:spMkLst>
        </pc:spChg>
        <pc:spChg chg="add">
          <ac:chgData name="Akanksha Sinha" userId="7c119c6a6efa82fe" providerId="LiveId" clId="{DAC87B83-9089-4075-9C24-A26D2D8227CB}" dt="2020-06-07T09:31:35.911" v="100" actId="26606"/>
          <ac:spMkLst>
            <pc:docMk/>
            <pc:sldMk cId="3729025198" sldId="271"/>
            <ac:spMk id="33" creationId="{B4A81DE1-E2BC-4A31-99EE-71350421B0EA}"/>
          </ac:spMkLst>
        </pc:spChg>
        <pc:grpChg chg="add del">
          <ac:chgData name="Akanksha Sinha" userId="7c119c6a6efa82fe" providerId="LiveId" clId="{DAC87B83-9089-4075-9C24-A26D2D8227CB}" dt="2020-06-07T09:31:35.911" v="100" actId="26606"/>
          <ac:grpSpMkLst>
            <pc:docMk/>
            <pc:sldMk cId="3729025198" sldId="271"/>
            <ac:grpSpMk id="12" creationId="{D4EC3799-3F52-48CE-85CC-83AED368EB42}"/>
          </ac:grpSpMkLst>
        </pc:grpChg>
        <pc:picChg chg="add mod ord">
          <ac:chgData name="Akanksha Sinha" userId="7c119c6a6efa82fe" providerId="LiveId" clId="{DAC87B83-9089-4075-9C24-A26D2D8227CB}" dt="2020-06-07T09:31:35.911" v="100" actId="26606"/>
          <ac:picMkLst>
            <pc:docMk/>
            <pc:sldMk cId="3729025198" sldId="271"/>
            <ac:picMk id="6" creationId="{E838818E-ED94-4BC8-956D-9FB692AF7C02}"/>
          </ac:picMkLst>
        </pc:picChg>
        <pc:cxnChg chg="add del">
          <ac:chgData name="Akanksha Sinha" userId="7c119c6a6efa82fe" providerId="LiveId" clId="{DAC87B83-9089-4075-9C24-A26D2D8227CB}" dt="2020-06-07T09:31:35.911" v="100" actId="26606"/>
          <ac:cxnSpMkLst>
            <pc:docMk/>
            <pc:sldMk cId="3729025198" sldId="271"/>
            <ac:cxnSpMk id="16" creationId="{789E20C7-BB50-4317-93C7-90C8ED80B275}"/>
          </ac:cxnSpMkLst>
        </pc:cxnChg>
      </pc:sldChg>
      <pc:sldChg chg="addSp delSp modSp add del mod setBg">
        <pc:chgData name="Akanksha Sinha" userId="7c119c6a6efa82fe" providerId="LiveId" clId="{DAC87B83-9089-4075-9C24-A26D2D8227CB}" dt="2020-06-07T09:36:09.613" v="189" actId="2696"/>
        <pc:sldMkLst>
          <pc:docMk/>
          <pc:sldMk cId="774063307" sldId="272"/>
        </pc:sldMkLst>
        <pc:spChg chg="mod">
          <ac:chgData name="Akanksha Sinha" userId="7c119c6a6efa82fe" providerId="LiveId" clId="{DAC87B83-9089-4075-9C24-A26D2D8227CB}" dt="2020-06-07T09:35:53.278" v="187" actId="26606"/>
          <ac:spMkLst>
            <pc:docMk/>
            <pc:sldMk cId="774063307" sldId="272"/>
            <ac:spMk id="2" creationId="{0CFC5546-D154-49A5-A3D0-2F489504C1C9}"/>
          </ac:spMkLst>
        </pc:spChg>
        <pc:spChg chg="mod">
          <ac:chgData name="Akanksha Sinha" userId="7c119c6a6efa82fe" providerId="LiveId" clId="{DAC87B83-9089-4075-9C24-A26D2D8227CB}" dt="2020-06-07T09:35:53.278" v="187" actId="26606"/>
          <ac:spMkLst>
            <pc:docMk/>
            <pc:sldMk cId="774063307" sldId="272"/>
            <ac:spMk id="4" creationId="{DA96F107-449A-4C80-A7FD-AA7C332DE597}"/>
          </ac:spMkLst>
        </pc:spChg>
        <pc:spChg chg="mod">
          <ac:chgData name="Akanksha Sinha" userId="7c119c6a6efa82fe" providerId="LiveId" clId="{DAC87B83-9089-4075-9C24-A26D2D8227CB}" dt="2020-06-07T09:35:53.278" v="187" actId="26606"/>
          <ac:spMkLst>
            <pc:docMk/>
            <pc:sldMk cId="774063307" sldId="272"/>
            <ac:spMk id="5" creationId="{AF1F60AE-7A44-4437-944B-7C6B763575C4}"/>
          </ac:spMkLst>
        </pc:spChg>
        <pc:spChg chg="add del">
          <ac:chgData name="Akanksha Sinha" userId="7c119c6a6efa82fe" providerId="LiveId" clId="{DAC87B83-9089-4075-9C24-A26D2D8227CB}" dt="2020-06-07T09:35:53.278" v="187" actId="26606"/>
          <ac:spMkLst>
            <pc:docMk/>
            <pc:sldMk cId="774063307" sldId="272"/>
            <ac:spMk id="10" creationId="{C314C310-850D-4491-AA52-C75BEA68B68C}"/>
          </ac:spMkLst>
        </pc:spChg>
        <pc:spChg chg="add del">
          <ac:chgData name="Akanksha Sinha" userId="7c119c6a6efa82fe" providerId="LiveId" clId="{DAC87B83-9089-4075-9C24-A26D2D8227CB}" dt="2020-06-07T09:35:53.278" v="187" actId="26606"/>
          <ac:spMkLst>
            <pc:docMk/>
            <pc:sldMk cId="774063307" sldId="272"/>
            <ac:spMk id="25" creationId="{B8144315-1C5A-4185-A952-25D98D303D46}"/>
          </ac:spMkLst>
        </pc:spChg>
        <pc:spChg chg="add del">
          <ac:chgData name="Akanksha Sinha" userId="7c119c6a6efa82fe" providerId="LiveId" clId="{DAC87B83-9089-4075-9C24-A26D2D8227CB}" dt="2020-06-07T09:35:53.278" v="187" actId="26606"/>
          <ac:spMkLst>
            <pc:docMk/>
            <pc:sldMk cId="774063307" sldId="272"/>
            <ac:spMk id="27" creationId="{11CAC6F2-0806-417B-BF5D-5AEF6195FA49}"/>
          </ac:spMkLst>
        </pc:spChg>
        <pc:spChg chg="add del">
          <ac:chgData name="Akanksha Sinha" userId="7c119c6a6efa82fe" providerId="LiveId" clId="{DAC87B83-9089-4075-9C24-A26D2D8227CB}" dt="2020-06-07T09:35:53.278" v="187" actId="26606"/>
          <ac:spMkLst>
            <pc:docMk/>
            <pc:sldMk cId="774063307" sldId="272"/>
            <ac:spMk id="29" creationId="{D4723B02-0AAB-4F6E-BA41-8ED99D559D93}"/>
          </ac:spMkLst>
        </pc:spChg>
        <pc:grpChg chg="add del">
          <ac:chgData name="Akanksha Sinha" userId="7c119c6a6efa82fe" providerId="LiveId" clId="{DAC87B83-9089-4075-9C24-A26D2D8227CB}" dt="2020-06-07T09:35:53.278" v="187" actId="26606"/>
          <ac:grpSpMkLst>
            <pc:docMk/>
            <pc:sldMk cId="774063307" sldId="272"/>
            <ac:grpSpMk id="12" creationId="{D4EC3799-3F52-48CE-85CC-83AED368EB42}"/>
          </ac:grpSpMkLst>
        </pc:grpChg>
        <pc:grpChg chg="add del">
          <ac:chgData name="Akanksha Sinha" userId="7c119c6a6efa82fe" providerId="LiveId" clId="{DAC87B83-9089-4075-9C24-A26D2D8227CB}" dt="2020-06-07T09:35:53.278" v="187" actId="26606"/>
          <ac:grpSpMkLst>
            <pc:docMk/>
            <pc:sldMk cId="774063307" sldId="272"/>
            <ac:grpSpMk id="21" creationId="{4091D54B-59AB-4A5E-8E9E-0421BD66D4FB}"/>
          </ac:grpSpMkLst>
        </pc:grpChg>
        <pc:picChg chg="mod ord">
          <ac:chgData name="Akanksha Sinha" userId="7c119c6a6efa82fe" providerId="LiveId" clId="{DAC87B83-9089-4075-9C24-A26D2D8227CB}" dt="2020-06-07T09:35:53.278" v="187" actId="26606"/>
          <ac:picMkLst>
            <pc:docMk/>
            <pc:sldMk cId="774063307" sldId="272"/>
            <ac:picMk id="6" creationId="{8E1773EB-4676-4E3E-A527-F3CF8D1B634A}"/>
          </ac:picMkLst>
        </pc:picChg>
        <pc:cxnChg chg="add del">
          <ac:chgData name="Akanksha Sinha" userId="7c119c6a6efa82fe" providerId="LiveId" clId="{DAC87B83-9089-4075-9C24-A26D2D8227CB}" dt="2020-06-07T09:35:53.278" v="187" actId="26606"/>
          <ac:cxnSpMkLst>
            <pc:docMk/>
            <pc:sldMk cId="774063307" sldId="272"/>
            <ac:cxnSpMk id="16" creationId="{789E20C7-BB50-4317-93C7-90C8ED80B275}"/>
          </ac:cxnSpMkLst>
        </pc:cxnChg>
      </pc:sldChg>
      <pc:sldChg chg="modSp add">
        <pc:chgData name="Akanksha Sinha" userId="7c119c6a6efa82fe" providerId="LiveId" clId="{DAC87B83-9089-4075-9C24-A26D2D8227CB}" dt="2020-06-07T09:39:03.512" v="214"/>
        <pc:sldMkLst>
          <pc:docMk/>
          <pc:sldMk cId="283196862" sldId="273"/>
        </pc:sldMkLst>
        <pc:spChg chg="mod">
          <ac:chgData name="Akanksha Sinha" userId="7c119c6a6efa82fe" providerId="LiveId" clId="{DAC87B83-9089-4075-9C24-A26D2D8227CB}" dt="2020-06-07T09:35:23.694" v="183"/>
          <ac:spMkLst>
            <pc:docMk/>
            <pc:sldMk cId="283196862" sldId="273"/>
            <ac:spMk id="3" creationId="{5ABFA345-0D71-43D5-930E-152CCA393D28}"/>
          </ac:spMkLst>
        </pc:spChg>
        <pc:spChg chg="mod">
          <ac:chgData name="Akanksha Sinha" userId="7c119c6a6efa82fe" providerId="LiveId" clId="{DAC87B83-9089-4075-9C24-A26D2D8227CB}" dt="2020-06-07T09:39:03.512" v="214"/>
          <ac:spMkLst>
            <pc:docMk/>
            <pc:sldMk cId="283196862" sldId="273"/>
            <ac:spMk id="4" creationId="{85C01B21-2966-4532-867C-3CFA51AB8920}"/>
          </ac:spMkLst>
        </pc:spChg>
        <pc:spChg chg="mod">
          <ac:chgData name="Akanksha Sinha" userId="7c119c6a6efa82fe" providerId="LiveId" clId="{DAC87B83-9089-4075-9C24-A26D2D8227CB}" dt="2020-06-07T09:38:22.613" v="209"/>
          <ac:spMkLst>
            <pc:docMk/>
            <pc:sldMk cId="283196862" sldId="273"/>
            <ac:spMk id="5" creationId="{E8F74C62-11B5-4707-9410-D5E5808C32FE}"/>
          </ac:spMkLst>
        </pc:spChg>
      </pc:sldChg>
    </pc:docChg>
  </pc:docChgLst>
  <pc:docChgLst>
    <pc:chgData name="Akanksha Sinha" userId="7c119c6a6efa82fe" providerId="LiveId" clId="{8AA40269-1EB9-4DE8-8A4F-1A0B1F084806}"/>
    <pc:docChg chg="undo redo custSel mod addSld delSld modSld">
      <pc:chgData name="Akanksha Sinha" userId="7c119c6a6efa82fe" providerId="LiveId" clId="{8AA40269-1EB9-4DE8-8A4F-1A0B1F084806}" dt="2020-06-21T04:14:37.458" v="502"/>
      <pc:docMkLst>
        <pc:docMk/>
      </pc:docMkLst>
      <pc:sldChg chg="modSp">
        <pc:chgData name="Akanksha Sinha" userId="7c119c6a6efa82fe" providerId="LiveId" clId="{8AA40269-1EB9-4DE8-8A4F-1A0B1F084806}" dt="2020-06-20T11:13:11.977" v="43" actId="20577"/>
        <pc:sldMkLst>
          <pc:docMk/>
          <pc:sldMk cId="944004935" sldId="256"/>
        </pc:sldMkLst>
        <pc:spChg chg="mod">
          <ac:chgData name="Akanksha Sinha" userId="7c119c6a6efa82fe" providerId="LiveId" clId="{8AA40269-1EB9-4DE8-8A4F-1A0B1F084806}" dt="2020-06-20T11:13:11.977" v="43" actId="20577"/>
          <ac:spMkLst>
            <pc:docMk/>
            <pc:sldMk cId="944004935" sldId="256"/>
            <ac:spMk id="3" creationId="{BDF7DB6C-EFDF-4A62-93AE-573DB8487007}"/>
          </ac:spMkLst>
        </pc:spChg>
      </pc:sldChg>
      <pc:sldChg chg="modSp">
        <pc:chgData name="Akanksha Sinha" userId="7c119c6a6efa82fe" providerId="LiveId" clId="{8AA40269-1EB9-4DE8-8A4F-1A0B1F084806}" dt="2020-06-21T04:14:37.458" v="502"/>
        <pc:sldMkLst>
          <pc:docMk/>
          <pc:sldMk cId="1805839698" sldId="266"/>
        </pc:sldMkLst>
        <pc:spChg chg="mod">
          <ac:chgData name="Akanksha Sinha" userId="7c119c6a6efa82fe" providerId="LiveId" clId="{8AA40269-1EB9-4DE8-8A4F-1A0B1F084806}" dt="2020-06-21T04:14:37.458" v="502"/>
          <ac:spMkLst>
            <pc:docMk/>
            <pc:sldMk cId="1805839698" sldId="266"/>
            <ac:spMk id="3" creationId="{F5AC1171-E29B-4FD5-AF10-3A8C7D71C0B6}"/>
          </ac:spMkLst>
        </pc:spChg>
      </pc:sldChg>
      <pc:sldChg chg="del">
        <pc:chgData name="Akanksha Sinha" userId="7c119c6a6efa82fe" providerId="LiveId" clId="{8AA40269-1EB9-4DE8-8A4F-1A0B1F084806}" dt="2020-06-20T11:13:16.761" v="44" actId="2696"/>
        <pc:sldMkLst>
          <pc:docMk/>
          <pc:sldMk cId="885366641" sldId="267"/>
        </pc:sldMkLst>
      </pc:sldChg>
      <pc:sldChg chg="addSp delSp modSp add mod setBg setClrOvrMap">
        <pc:chgData name="Akanksha Sinha" userId="7c119c6a6efa82fe" providerId="LiveId" clId="{8AA40269-1EB9-4DE8-8A4F-1A0B1F084806}" dt="2020-06-21T03:53:53.605" v="496"/>
        <pc:sldMkLst>
          <pc:docMk/>
          <pc:sldMk cId="1466338259" sldId="267"/>
        </pc:sldMkLst>
        <pc:spChg chg="mod">
          <ac:chgData name="Akanksha Sinha" userId="7c119c6a6efa82fe" providerId="LiveId" clId="{8AA40269-1EB9-4DE8-8A4F-1A0B1F084806}" dt="2020-06-21T02:51:13.928" v="84" actId="20577"/>
          <ac:spMkLst>
            <pc:docMk/>
            <pc:sldMk cId="1466338259" sldId="267"/>
            <ac:spMk id="2" creationId="{79BA9514-3E90-4E9F-84D4-C365C6539181}"/>
          </ac:spMkLst>
        </pc:spChg>
        <pc:spChg chg="mod">
          <ac:chgData name="Akanksha Sinha" userId="7c119c6a6efa82fe" providerId="LiveId" clId="{8AA40269-1EB9-4DE8-8A4F-1A0B1F084806}" dt="2020-06-21T03:50:35.840" v="434" actId="20577"/>
          <ac:spMkLst>
            <pc:docMk/>
            <pc:sldMk cId="1466338259" sldId="267"/>
            <ac:spMk id="3" creationId="{9BA5DAF9-05D0-49CC-830F-DBD1367DBFAE}"/>
          </ac:spMkLst>
        </pc:spChg>
        <pc:spChg chg="mod ord">
          <ac:chgData name="Akanksha Sinha" userId="7c119c6a6efa82fe" providerId="LiveId" clId="{8AA40269-1EB9-4DE8-8A4F-1A0B1F084806}" dt="2020-06-21T03:53:53.605" v="496"/>
          <ac:spMkLst>
            <pc:docMk/>
            <pc:sldMk cId="1466338259" sldId="267"/>
            <ac:spMk id="4" creationId="{0F17C931-9BAF-4B3C-A18D-101C65AAA03B}"/>
          </ac:spMkLst>
        </pc:spChg>
        <pc:spChg chg="mod">
          <ac:chgData name="Akanksha Sinha" userId="7c119c6a6efa82fe" providerId="LiveId" clId="{8AA40269-1EB9-4DE8-8A4F-1A0B1F084806}" dt="2020-06-21T03:53:16.597" v="491"/>
          <ac:spMkLst>
            <pc:docMk/>
            <pc:sldMk cId="1466338259" sldId="267"/>
            <ac:spMk id="5" creationId="{A7835EE0-4449-4A4E-9608-FC547969B55B}"/>
          </ac:spMkLst>
        </pc:spChg>
        <pc:spChg chg="add del">
          <ac:chgData name="Akanksha Sinha" userId="7c119c6a6efa82fe" providerId="LiveId" clId="{8AA40269-1EB9-4DE8-8A4F-1A0B1F084806}" dt="2020-06-20T11:14:18.976" v="56" actId="26606"/>
          <ac:spMkLst>
            <pc:docMk/>
            <pc:sldMk cId="1466338259" sldId="267"/>
            <ac:spMk id="10" creationId="{C314C310-850D-4491-AA52-C75BEA68B68C}"/>
          </ac:spMkLst>
        </pc:spChg>
        <pc:spChg chg="add">
          <ac:chgData name="Akanksha Sinha" userId="7c119c6a6efa82fe" providerId="LiveId" clId="{8AA40269-1EB9-4DE8-8A4F-1A0B1F084806}" dt="2020-06-20T11:14:18.976" v="56" actId="26606"/>
          <ac:spMkLst>
            <pc:docMk/>
            <pc:sldMk cId="1466338259" sldId="267"/>
            <ac:spMk id="21" creationId="{643780CE-2BE5-46F6-97B2-60DF30217ED3}"/>
          </ac:spMkLst>
        </pc:spChg>
        <pc:spChg chg="add">
          <ac:chgData name="Akanksha Sinha" userId="7c119c6a6efa82fe" providerId="LiveId" clId="{8AA40269-1EB9-4DE8-8A4F-1A0B1F084806}" dt="2020-06-20T11:14:18.976" v="56" actId="26606"/>
          <ac:spMkLst>
            <pc:docMk/>
            <pc:sldMk cId="1466338259" sldId="267"/>
            <ac:spMk id="23" creationId="{61A87A49-68E6-459E-A5A6-46229FF42125}"/>
          </ac:spMkLst>
        </pc:spChg>
        <pc:spChg chg="add">
          <ac:chgData name="Akanksha Sinha" userId="7c119c6a6efa82fe" providerId="LiveId" clId="{8AA40269-1EB9-4DE8-8A4F-1A0B1F084806}" dt="2020-06-20T11:14:18.976" v="56" actId="26606"/>
          <ac:spMkLst>
            <pc:docMk/>
            <pc:sldMk cId="1466338259" sldId="267"/>
            <ac:spMk id="25" creationId="{F6ACD5FC-CAFE-48EB-B765-60EED2E052F0}"/>
          </ac:spMkLst>
        </pc:spChg>
        <pc:spChg chg="add">
          <ac:chgData name="Akanksha Sinha" userId="7c119c6a6efa82fe" providerId="LiveId" clId="{8AA40269-1EB9-4DE8-8A4F-1A0B1F084806}" dt="2020-06-20T11:14:18.976" v="56" actId="26606"/>
          <ac:spMkLst>
            <pc:docMk/>
            <pc:sldMk cId="1466338259" sldId="267"/>
            <ac:spMk id="27" creationId="{9F33B405-D785-4738-B1C0-6A0AA5E98286}"/>
          </ac:spMkLst>
        </pc:spChg>
        <pc:spChg chg="add">
          <ac:chgData name="Akanksha Sinha" userId="7c119c6a6efa82fe" providerId="LiveId" clId="{8AA40269-1EB9-4DE8-8A4F-1A0B1F084806}" dt="2020-06-20T11:14:18.976" v="56" actId="26606"/>
          <ac:spMkLst>
            <pc:docMk/>
            <pc:sldMk cId="1466338259" sldId="267"/>
            <ac:spMk id="29" creationId="{4233DC0E-DE6C-4FB6-A529-51B162641AB8}"/>
          </ac:spMkLst>
        </pc:spChg>
        <pc:spChg chg="add">
          <ac:chgData name="Akanksha Sinha" userId="7c119c6a6efa82fe" providerId="LiveId" clId="{8AA40269-1EB9-4DE8-8A4F-1A0B1F084806}" dt="2020-06-20T11:14:18.976" v="56" actId="26606"/>
          <ac:spMkLst>
            <pc:docMk/>
            <pc:sldMk cId="1466338259" sldId="267"/>
            <ac:spMk id="31" creationId="{3870477F-E451-4BC3-863F-0E2FC572884B}"/>
          </ac:spMkLst>
        </pc:spChg>
        <pc:spChg chg="add">
          <ac:chgData name="Akanksha Sinha" userId="7c119c6a6efa82fe" providerId="LiveId" clId="{8AA40269-1EB9-4DE8-8A4F-1A0B1F084806}" dt="2020-06-20T11:14:18.976" v="56" actId="26606"/>
          <ac:spMkLst>
            <pc:docMk/>
            <pc:sldMk cId="1466338259" sldId="267"/>
            <ac:spMk id="33" creationId="{B4A81DE1-E2BC-4A31-99EE-71350421B0EA}"/>
          </ac:spMkLst>
        </pc:spChg>
        <pc:grpChg chg="add del">
          <ac:chgData name="Akanksha Sinha" userId="7c119c6a6efa82fe" providerId="LiveId" clId="{8AA40269-1EB9-4DE8-8A4F-1A0B1F084806}" dt="2020-06-20T11:14:18.976" v="56" actId="26606"/>
          <ac:grpSpMkLst>
            <pc:docMk/>
            <pc:sldMk cId="1466338259" sldId="267"/>
            <ac:grpSpMk id="12" creationId="{D4EC3799-3F52-48CE-85CC-83AED368EB42}"/>
          </ac:grpSpMkLst>
        </pc:grpChg>
        <pc:picChg chg="add mod ord">
          <ac:chgData name="Akanksha Sinha" userId="7c119c6a6efa82fe" providerId="LiveId" clId="{8AA40269-1EB9-4DE8-8A4F-1A0B1F084806}" dt="2020-06-20T11:15:06.943" v="60" actId="339"/>
          <ac:picMkLst>
            <pc:docMk/>
            <pc:sldMk cId="1466338259" sldId="267"/>
            <ac:picMk id="6" creationId="{00CA79DF-A31B-4590-8FAA-DBC3CF33AF77}"/>
          </ac:picMkLst>
        </pc:picChg>
        <pc:cxnChg chg="add del">
          <ac:chgData name="Akanksha Sinha" userId="7c119c6a6efa82fe" providerId="LiveId" clId="{8AA40269-1EB9-4DE8-8A4F-1A0B1F084806}" dt="2020-06-20T11:14:18.976" v="56" actId="26606"/>
          <ac:cxnSpMkLst>
            <pc:docMk/>
            <pc:sldMk cId="1466338259" sldId="267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8AA40269-1EB9-4DE8-8A4F-1A0B1F084806}" dt="2020-06-20T11:13:17.409" v="45" actId="2696"/>
        <pc:sldMkLst>
          <pc:docMk/>
          <pc:sldMk cId="3350846985" sldId="268"/>
        </pc:sldMkLst>
      </pc:sldChg>
      <pc:sldChg chg="addSp delSp modSp add mod setBg setClrOvrMap">
        <pc:chgData name="Akanksha Sinha" userId="7c119c6a6efa82fe" providerId="LiveId" clId="{8AA40269-1EB9-4DE8-8A4F-1A0B1F084806}" dt="2020-06-21T03:53:59.131" v="497"/>
        <pc:sldMkLst>
          <pc:docMk/>
          <pc:sldMk cId="4019405750" sldId="268"/>
        </pc:sldMkLst>
        <pc:spChg chg="add del mod">
          <ac:chgData name="Akanksha Sinha" userId="7c119c6a6efa82fe" providerId="LiveId" clId="{8AA40269-1EB9-4DE8-8A4F-1A0B1F084806}" dt="2020-06-21T03:32:35.091" v="127" actId="20577"/>
          <ac:spMkLst>
            <pc:docMk/>
            <pc:sldMk cId="4019405750" sldId="268"/>
            <ac:spMk id="2" creationId="{79BA9514-3E90-4E9F-84D4-C365C6539181}"/>
          </ac:spMkLst>
        </pc:spChg>
        <pc:spChg chg="mod ord">
          <ac:chgData name="Akanksha Sinha" userId="7c119c6a6efa82fe" providerId="LiveId" clId="{8AA40269-1EB9-4DE8-8A4F-1A0B1F084806}" dt="2020-06-21T03:34:09.083" v="221" actId="26606"/>
          <ac:spMkLst>
            <pc:docMk/>
            <pc:sldMk cId="4019405750" sldId="268"/>
            <ac:spMk id="3" creationId="{9BA5DAF9-05D0-49CC-830F-DBD1367DBFAE}"/>
          </ac:spMkLst>
        </pc:spChg>
        <pc:spChg chg="mod ord">
          <ac:chgData name="Akanksha Sinha" userId="7c119c6a6efa82fe" providerId="LiveId" clId="{8AA40269-1EB9-4DE8-8A4F-1A0B1F084806}" dt="2020-06-21T03:53:59.131" v="497"/>
          <ac:spMkLst>
            <pc:docMk/>
            <pc:sldMk cId="4019405750" sldId="268"/>
            <ac:spMk id="4" creationId="{0F17C931-9BAF-4B3C-A18D-101C65AAA03B}"/>
          </ac:spMkLst>
        </pc:spChg>
        <pc:spChg chg="mod ord">
          <ac:chgData name="Akanksha Sinha" userId="7c119c6a6efa82fe" providerId="LiveId" clId="{8AA40269-1EB9-4DE8-8A4F-1A0B1F084806}" dt="2020-06-21T03:53:21.145" v="492"/>
          <ac:spMkLst>
            <pc:docMk/>
            <pc:sldMk cId="4019405750" sldId="268"/>
            <ac:spMk id="5" creationId="{A7835EE0-4449-4A4E-9608-FC547969B55B}"/>
          </ac:spMkLst>
        </pc:spChg>
        <pc:spChg chg="add del">
          <ac:chgData name="Akanksha Sinha" userId="7c119c6a6efa82fe" providerId="LiveId" clId="{8AA40269-1EB9-4DE8-8A4F-1A0B1F084806}" dt="2020-06-21T03:30:56.294" v="87"/>
          <ac:spMkLst>
            <pc:docMk/>
            <pc:sldMk cId="4019405750" sldId="268"/>
            <ac:spMk id="7" creationId="{0D6B395D-7280-46DB-B331-B081054F5918}"/>
          </ac:spMkLst>
        </pc:spChg>
        <pc:spChg chg="add del">
          <ac:chgData name="Akanksha Sinha" userId="7c119c6a6efa82fe" providerId="LiveId" clId="{8AA40269-1EB9-4DE8-8A4F-1A0B1F084806}" dt="2020-06-21T03:31:50.491" v="92" actId="26606"/>
          <ac:spMkLst>
            <pc:docMk/>
            <pc:sldMk cId="4019405750" sldId="268"/>
            <ac:spMk id="10" creationId="{C314C310-850D-4491-AA52-C75BEA68B68C}"/>
          </ac:spMkLst>
        </pc:spChg>
        <pc:grpChg chg="add del">
          <ac:chgData name="Akanksha Sinha" userId="7c119c6a6efa82fe" providerId="LiveId" clId="{8AA40269-1EB9-4DE8-8A4F-1A0B1F084806}" dt="2020-06-21T03:31:50.491" v="92" actId="26606"/>
          <ac:grpSpMkLst>
            <pc:docMk/>
            <pc:sldMk cId="4019405750" sldId="268"/>
            <ac:grpSpMk id="12" creationId="{D4EC3799-3F52-48CE-85CC-83AED368EB42}"/>
          </ac:grpSpMkLst>
        </pc:grpChg>
        <pc:picChg chg="add mod ord">
          <ac:chgData name="Akanksha Sinha" userId="7c119c6a6efa82fe" providerId="LiveId" clId="{8AA40269-1EB9-4DE8-8A4F-1A0B1F084806}" dt="2020-06-21T03:34:24.667" v="224" actId="339"/>
          <ac:picMkLst>
            <pc:docMk/>
            <pc:sldMk cId="4019405750" sldId="268"/>
            <ac:picMk id="6" creationId="{E95E8FCB-E340-417A-AA34-BE8DB118F58D}"/>
          </ac:picMkLst>
        </pc:picChg>
        <pc:picChg chg="add mod ord">
          <ac:chgData name="Akanksha Sinha" userId="7c119c6a6efa82fe" providerId="LiveId" clId="{8AA40269-1EB9-4DE8-8A4F-1A0B1F084806}" dt="2020-06-21T03:34:30.970" v="225" actId="339"/>
          <ac:picMkLst>
            <pc:docMk/>
            <pc:sldMk cId="4019405750" sldId="268"/>
            <ac:picMk id="8" creationId="{B894B8E8-3067-4EEF-BF58-0485DC192AA7}"/>
          </ac:picMkLst>
        </pc:picChg>
        <pc:picChg chg="add mod ord">
          <ac:chgData name="Akanksha Sinha" userId="7c119c6a6efa82fe" providerId="LiveId" clId="{8AA40269-1EB9-4DE8-8A4F-1A0B1F084806}" dt="2020-06-21T03:34:19.257" v="223" actId="339"/>
          <ac:picMkLst>
            <pc:docMk/>
            <pc:sldMk cId="4019405750" sldId="268"/>
            <ac:picMk id="9" creationId="{0D0698D8-1CDA-43C3-86D7-E4E4C41FDEB3}"/>
          </ac:picMkLst>
        </pc:picChg>
        <pc:cxnChg chg="add del">
          <ac:chgData name="Akanksha Sinha" userId="7c119c6a6efa82fe" providerId="LiveId" clId="{8AA40269-1EB9-4DE8-8A4F-1A0B1F084806}" dt="2020-06-21T03:31:50.491" v="92" actId="26606"/>
          <ac:cxnSpMkLst>
            <pc:docMk/>
            <pc:sldMk cId="4019405750" sldId="268"/>
            <ac:cxnSpMk id="16" creationId="{789E20C7-BB50-4317-93C7-90C8ED80B275}"/>
          </ac:cxnSpMkLst>
        </pc:cxnChg>
      </pc:sldChg>
      <pc:sldChg chg="addSp modSp add">
        <pc:chgData name="Akanksha Sinha" userId="7c119c6a6efa82fe" providerId="LiveId" clId="{8AA40269-1EB9-4DE8-8A4F-1A0B1F084806}" dt="2020-06-21T03:54:03.706" v="498"/>
        <pc:sldMkLst>
          <pc:docMk/>
          <pc:sldMk cId="284623179" sldId="269"/>
        </pc:sldMkLst>
        <pc:spChg chg="mod">
          <ac:chgData name="Akanksha Sinha" userId="7c119c6a6efa82fe" providerId="LiveId" clId="{8AA40269-1EB9-4DE8-8A4F-1A0B1F084806}" dt="2020-06-21T03:43:17.427" v="280" actId="20577"/>
          <ac:spMkLst>
            <pc:docMk/>
            <pc:sldMk cId="284623179" sldId="269"/>
            <ac:spMk id="2" creationId="{79BA9514-3E90-4E9F-84D4-C365C6539181}"/>
          </ac:spMkLst>
        </pc:spChg>
        <pc:spChg chg="mod">
          <ac:chgData name="Akanksha Sinha" userId="7c119c6a6efa82fe" providerId="LiveId" clId="{8AA40269-1EB9-4DE8-8A4F-1A0B1F084806}" dt="2020-06-21T03:54:03.706" v="498"/>
          <ac:spMkLst>
            <pc:docMk/>
            <pc:sldMk cId="284623179" sldId="269"/>
            <ac:spMk id="4" creationId="{0F17C931-9BAF-4B3C-A18D-101C65AAA03B}"/>
          </ac:spMkLst>
        </pc:spChg>
        <pc:spChg chg="mod">
          <ac:chgData name="Akanksha Sinha" userId="7c119c6a6efa82fe" providerId="LiveId" clId="{8AA40269-1EB9-4DE8-8A4F-1A0B1F084806}" dt="2020-06-21T03:53:26.963" v="493"/>
          <ac:spMkLst>
            <pc:docMk/>
            <pc:sldMk cId="284623179" sldId="269"/>
            <ac:spMk id="5" creationId="{A7835EE0-4449-4A4E-9608-FC547969B55B}"/>
          </ac:spMkLst>
        </pc:spChg>
        <pc:picChg chg="add mod">
          <ac:chgData name="Akanksha Sinha" userId="7c119c6a6efa82fe" providerId="LiveId" clId="{8AA40269-1EB9-4DE8-8A4F-1A0B1F084806}" dt="2020-06-21T03:44:43.181" v="286" actId="1076"/>
          <ac:picMkLst>
            <pc:docMk/>
            <pc:sldMk cId="284623179" sldId="269"/>
            <ac:picMk id="6" creationId="{52D7F32C-E813-4B0A-B115-7D797B709A88}"/>
          </ac:picMkLst>
        </pc:picChg>
        <pc:picChg chg="add mod">
          <ac:chgData name="Akanksha Sinha" userId="7c119c6a6efa82fe" providerId="LiveId" clId="{8AA40269-1EB9-4DE8-8A4F-1A0B1F084806}" dt="2020-06-21T03:45:46.446" v="294" actId="1076"/>
          <ac:picMkLst>
            <pc:docMk/>
            <pc:sldMk cId="284623179" sldId="269"/>
            <ac:picMk id="7" creationId="{179B11FC-17E9-489D-BB59-C0AA807F3C00}"/>
          </ac:picMkLst>
        </pc:picChg>
        <pc:picChg chg="add mod">
          <ac:chgData name="Akanksha Sinha" userId="7c119c6a6efa82fe" providerId="LiveId" clId="{8AA40269-1EB9-4DE8-8A4F-1A0B1F084806}" dt="2020-06-21T03:44:49.288" v="288" actId="1076"/>
          <ac:picMkLst>
            <pc:docMk/>
            <pc:sldMk cId="284623179" sldId="269"/>
            <ac:picMk id="8" creationId="{1BA13739-976B-4E3D-AFC5-DED993F3E459}"/>
          </ac:picMkLst>
        </pc:picChg>
        <pc:picChg chg="add mod">
          <ac:chgData name="Akanksha Sinha" userId="7c119c6a6efa82fe" providerId="LiveId" clId="{8AA40269-1EB9-4DE8-8A4F-1A0B1F084806}" dt="2020-06-21T03:45:18.775" v="291" actId="14100"/>
          <ac:picMkLst>
            <pc:docMk/>
            <pc:sldMk cId="284623179" sldId="269"/>
            <ac:picMk id="9" creationId="{FF701080-E983-4CFF-9C59-85817EB58A4F}"/>
          </ac:picMkLst>
        </pc:picChg>
        <pc:picChg chg="add mod">
          <ac:chgData name="Akanksha Sinha" userId="7c119c6a6efa82fe" providerId="LiveId" clId="{8AA40269-1EB9-4DE8-8A4F-1A0B1F084806}" dt="2020-06-21T03:45:42.349" v="293" actId="14100"/>
          <ac:picMkLst>
            <pc:docMk/>
            <pc:sldMk cId="284623179" sldId="269"/>
            <ac:picMk id="11" creationId="{038458BF-86D7-4788-9982-3E744C11CC07}"/>
          </ac:picMkLst>
        </pc:picChg>
        <pc:picChg chg="add mod">
          <ac:chgData name="Akanksha Sinha" userId="7c119c6a6efa82fe" providerId="LiveId" clId="{8AA40269-1EB9-4DE8-8A4F-1A0B1F084806}" dt="2020-06-21T03:46:12.176" v="297" actId="14100"/>
          <ac:picMkLst>
            <pc:docMk/>
            <pc:sldMk cId="284623179" sldId="269"/>
            <ac:picMk id="15" creationId="{E1AB7263-CEF6-4B90-94FB-DEADDDA1EF20}"/>
          </ac:picMkLst>
        </pc:picChg>
      </pc:sldChg>
      <pc:sldChg chg="del">
        <pc:chgData name="Akanksha Sinha" userId="7c119c6a6efa82fe" providerId="LiveId" clId="{8AA40269-1EB9-4DE8-8A4F-1A0B1F084806}" dt="2020-06-20T11:13:17.884" v="46" actId="2696"/>
        <pc:sldMkLst>
          <pc:docMk/>
          <pc:sldMk cId="1145531692" sldId="269"/>
        </pc:sldMkLst>
      </pc:sldChg>
      <pc:sldChg chg="del">
        <pc:chgData name="Akanksha Sinha" userId="7c119c6a6efa82fe" providerId="LiveId" clId="{8AA40269-1EB9-4DE8-8A4F-1A0B1F084806}" dt="2020-06-20T11:13:18.399" v="47" actId="2696"/>
        <pc:sldMkLst>
          <pc:docMk/>
          <pc:sldMk cId="1683659355" sldId="270"/>
        </pc:sldMkLst>
      </pc:sldChg>
      <pc:sldChg chg="addSp delSp modSp add mod setBg setClrOvrMap">
        <pc:chgData name="Akanksha Sinha" userId="7c119c6a6efa82fe" providerId="LiveId" clId="{8AA40269-1EB9-4DE8-8A4F-1A0B1F084806}" dt="2020-06-21T03:54:08.538" v="499"/>
        <pc:sldMkLst>
          <pc:docMk/>
          <pc:sldMk cId="1893843185" sldId="270"/>
        </pc:sldMkLst>
        <pc:spChg chg="mod">
          <ac:chgData name="Akanksha Sinha" userId="7c119c6a6efa82fe" providerId="LiveId" clId="{8AA40269-1EB9-4DE8-8A4F-1A0B1F084806}" dt="2020-06-21T03:48:28.637" v="308" actId="26606"/>
          <ac:spMkLst>
            <pc:docMk/>
            <pc:sldMk cId="1893843185" sldId="270"/>
            <ac:spMk id="2" creationId="{79BA9514-3E90-4E9F-84D4-C365C6539181}"/>
          </ac:spMkLst>
        </pc:spChg>
        <pc:spChg chg="mod">
          <ac:chgData name="Akanksha Sinha" userId="7c119c6a6efa82fe" providerId="LiveId" clId="{8AA40269-1EB9-4DE8-8A4F-1A0B1F084806}" dt="2020-06-21T03:48:28.637" v="308" actId="26606"/>
          <ac:spMkLst>
            <pc:docMk/>
            <pc:sldMk cId="1893843185" sldId="270"/>
            <ac:spMk id="3" creationId="{9BA5DAF9-05D0-49CC-830F-DBD1367DBFAE}"/>
          </ac:spMkLst>
        </pc:spChg>
        <pc:spChg chg="mod ord">
          <ac:chgData name="Akanksha Sinha" userId="7c119c6a6efa82fe" providerId="LiveId" clId="{8AA40269-1EB9-4DE8-8A4F-1A0B1F084806}" dt="2020-06-21T03:54:08.538" v="499"/>
          <ac:spMkLst>
            <pc:docMk/>
            <pc:sldMk cId="1893843185" sldId="270"/>
            <ac:spMk id="4" creationId="{0F17C931-9BAF-4B3C-A18D-101C65AAA03B}"/>
          </ac:spMkLst>
        </pc:spChg>
        <pc:spChg chg="mod ord">
          <ac:chgData name="Akanksha Sinha" userId="7c119c6a6efa82fe" providerId="LiveId" clId="{8AA40269-1EB9-4DE8-8A4F-1A0B1F084806}" dt="2020-06-21T03:53:31.600" v="494"/>
          <ac:spMkLst>
            <pc:docMk/>
            <pc:sldMk cId="1893843185" sldId="270"/>
            <ac:spMk id="5" creationId="{A7835EE0-4449-4A4E-9608-FC547969B55B}"/>
          </ac:spMkLst>
        </pc:spChg>
        <pc:spChg chg="add del">
          <ac:chgData name="Akanksha Sinha" userId="7c119c6a6efa82fe" providerId="LiveId" clId="{8AA40269-1EB9-4DE8-8A4F-1A0B1F084806}" dt="2020-06-21T03:48:28.637" v="308" actId="26606"/>
          <ac:spMkLst>
            <pc:docMk/>
            <pc:sldMk cId="1893843185" sldId="270"/>
            <ac:spMk id="10" creationId="{C314C310-850D-4491-AA52-C75BEA68B68C}"/>
          </ac:spMkLst>
        </pc:spChg>
        <pc:grpChg chg="add del">
          <ac:chgData name="Akanksha Sinha" userId="7c119c6a6efa82fe" providerId="LiveId" clId="{8AA40269-1EB9-4DE8-8A4F-1A0B1F084806}" dt="2020-06-21T03:48:28.637" v="308" actId="26606"/>
          <ac:grpSpMkLst>
            <pc:docMk/>
            <pc:sldMk cId="1893843185" sldId="270"/>
            <ac:grpSpMk id="12" creationId="{D4EC3799-3F52-48CE-85CC-83AED368EB42}"/>
          </ac:grpSpMkLst>
        </pc:grpChg>
        <pc:picChg chg="add mod ord">
          <ac:chgData name="Akanksha Sinha" userId="7c119c6a6efa82fe" providerId="LiveId" clId="{8AA40269-1EB9-4DE8-8A4F-1A0B1F084806}" dt="2020-06-21T03:48:28.637" v="308" actId="26606"/>
          <ac:picMkLst>
            <pc:docMk/>
            <pc:sldMk cId="1893843185" sldId="270"/>
            <ac:picMk id="6" creationId="{57F909B7-6376-4A13-A1FE-8FD1A66E1486}"/>
          </ac:picMkLst>
        </pc:picChg>
        <pc:picChg chg="add mod ord">
          <ac:chgData name="Akanksha Sinha" userId="7c119c6a6efa82fe" providerId="LiveId" clId="{8AA40269-1EB9-4DE8-8A4F-1A0B1F084806}" dt="2020-06-21T03:48:28.637" v="308" actId="26606"/>
          <ac:picMkLst>
            <pc:docMk/>
            <pc:sldMk cId="1893843185" sldId="270"/>
            <ac:picMk id="7" creationId="{97633EC8-D3B2-41B5-BE3B-8EEF5D72D1C3}"/>
          </ac:picMkLst>
        </pc:picChg>
        <pc:picChg chg="add mod ord">
          <ac:chgData name="Akanksha Sinha" userId="7c119c6a6efa82fe" providerId="LiveId" clId="{8AA40269-1EB9-4DE8-8A4F-1A0B1F084806}" dt="2020-06-21T03:48:28.637" v="308" actId="26606"/>
          <ac:picMkLst>
            <pc:docMk/>
            <pc:sldMk cId="1893843185" sldId="270"/>
            <ac:picMk id="8" creationId="{414E141D-842E-496A-8C94-3C0DC12E6CD6}"/>
          </ac:picMkLst>
        </pc:picChg>
        <pc:picChg chg="add mod ord">
          <ac:chgData name="Akanksha Sinha" userId="7c119c6a6efa82fe" providerId="LiveId" clId="{8AA40269-1EB9-4DE8-8A4F-1A0B1F084806}" dt="2020-06-21T03:48:28.637" v="308" actId="26606"/>
          <ac:picMkLst>
            <pc:docMk/>
            <pc:sldMk cId="1893843185" sldId="270"/>
            <ac:picMk id="9" creationId="{2EDFB3B1-8476-4C70-BEF8-85F166504A00}"/>
          </ac:picMkLst>
        </pc:picChg>
        <pc:picChg chg="add mod">
          <ac:chgData name="Akanksha Sinha" userId="7c119c6a6efa82fe" providerId="LiveId" clId="{8AA40269-1EB9-4DE8-8A4F-1A0B1F084806}" dt="2020-06-21T03:49:05.755" v="310" actId="1076"/>
          <ac:picMkLst>
            <pc:docMk/>
            <pc:sldMk cId="1893843185" sldId="270"/>
            <ac:picMk id="11" creationId="{188B1500-5835-48B2-82CC-B72D8982CF7F}"/>
          </ac:picMkLst>
        </pc:picChg>
        <pc:cxnChg chg="add del">
          <ac:chgData name="Akanksha Sinha" userId="7c119c6a6efa82fe" providerId="LiveId" clId="{8AA40269-1EB9-4DE8-8A4F-1A0B1F084806}" dt="2020-06-21T03:48:28.637" v="308" actId="26606"/>
          <ac:cxnSpMkLst>
            <pc:docMk/>
            <pc:sldMk cId="1893843185" sldId="270"/>
            <ac:cxnSpMk id="16" creationId="{789E20C7-BB50-4317-93C7-90C8ED80B275}"/>
          </ac:cxnSpMkLst>
        </pc:cxnChg>
      </pc:sldChg>
      <pc:sldChg chg="addSp delSp modSp add mod setBg setClrOvrMap">
        <pc:chgData name="Akanksha Sinha" userId="7c119c6a6efa82fe" providerId="LiveId" clId="{8AA40269-1EB9-4DE8-8A4F-1A0B1F084806}" dt="2020-06-21T03:54:14.047" v="500"/>
        <pc:sldMkLst>
          <pc:docMk/>
          <pc:sldMk cId="33561846" sldId="271"/>
        </pc:sldMkLst>
        <pc:spChg chg="mod">
          <ac:chgData name="Akanksha Sinha" userId="7c119c6a6efa82fe" providerId="LiveId" clId="{8AA40269-1EB9-4DE8-8A4F-1A0B1F084806}" dt="2020-06-21T03:52:11.202" v="488" actId="26606"/>
          <ac:spMkLst>
            <pc:docMk/>
            <pc:sldMk cId="33561846" sldId="271"/>
            <ac:spMk id="2" creationId="{79BA9514-3E90-4E9F-84D4-C365C6539181}"/>
          </ac:spMkLst>
        </pc:spChg>
        <pc:spChg chg="add del mod ord">
          <ac:chgData name="Akanksha Sinha" userId="7c119c6a6efa82fe" providerId="LiveId" clId="{8AA40269-1EB9-4DE8-8A4F-1A0B1F084806}" dt="2020-06-21T03:52:11.202" v="488" actId="26606"/>
          <ac:spMkLst>
            <pc:docMk/>
            <pc:sldMk cId="33561846" sldId="271"/>
            <ac:spMk id="3" creationId="{9BA5DAF9-05D0-49CC-830F-DBD1367DBFAE}"/>
          </ac:spMkLst>
        </pc:spChg>
        <pc:spChg chg="mod ord">
          <ac:chgData name="Akanksha Sinha" userId="7c119c6a6efa82fe" providerId="LiveId" clId="{8AA40269-1EB9-4DE8-8A4F-1A0B1F084806}" dt="2020-06-21T03:54:14.047" v="500"/>
          <ac:spMkLst>
            <pc:docMk/>
            <pc:sldMk cId="33561846" sldId="271"/>
            <ac:spMk id="4" creationId="{0F17C931-9BAF-4B3C-A18D-101C65AAA03B}"/>
          </ac:spMkLst>
        </pc:spChg>
        <pc:spChg chg="mod">
          <ac:chgData name="Akanksha Sinha" userId="7c119c6a6efa82fe" providerId="LiveId" clId="{8AA40269-1EB9-4DE8-8A4F-1A0B1F084806}" dt="2020-06-21T03:53:36.129" v="495"/>
          <ac:spMkLst>
            <pc:docMk/>
            <pc:sldMk cId="33561846" sldId="271"/>
            <ac:spMk id="5" creationId="{A7835EE0-4449-4A4E-9608-FC547969B55B}"/>
          </ac:spMkLst>
        </pc:spChg>
        <pc:spChg chg="del">
          <ac:chgData name="Akanksha Sinha" userId="7c119c6a6efa82fe" providerId="LiveId" clId="{8AA40269-1EB9-4DE8-8A4F-1A0B1F084806}" dt="2020-06-21T03:51:22.869" v="445" actId="26606"/>
          <ac:spMkLst>
            <pc:docMk/>
            <pc:sldMk cId="33561846" sldId="271"/>
            <ac:spMk id="10" creationId="{C314C310-850D-4491-AA52-C75BEA68B68C}"/>
          </ac:spMkLst>
        </pc:spChg>
        <pc:spChg chg="add del">
          <ac:chgData name="Akanksha Sinha" userId="7c119c6a6efa82fe" providerId="LiveId" clId="{8AA40269-1EB9-4DE8-8A4F-1A0B1F084806}" dt="2020-06-21T03:52:11.202" v="488" actId="26606"/>
          <ac:spMkLst>
            <pc:docMk/>
            <pc:sldMk cId="33561846" sldId="271"/>
            <ac:spMk id="21" creationId="{324E43EB-867C-4B35-9A5C-E435157C7297}"/>
          </ac:spMkLst>
        </pc:spChg>
        <pc:spChg chg="add del">
          <ac:chgData name="Akanksha Sinha" userId="7c119c6a6efa82fe" providerId="LiveId" clId="{8AA40269-1EB9-4DE8-8A4F-1A0B1F084806}" dt="2020-06-21T03:52:11.202" v="488" actId="26606"/>
          <ac:spMkLst>
            <pc:docMk/>
            <pc:sldMk cId="33561846" sldId="271"/>
            <ac:spMk id="23" creationId="{A7C0F5DA-B59F-4F13-8BB8-FFD8F2C572BC}"/>
          </ac:spMkLst>
        </pc:spChg>
        <pc:spChg chg="add del">
          <ac:chgData name="Akanksha Sinha" userId="7c119c6a6efa82fe" providerId="LiveId" clId="{8AA40269-1EB9-4DE8-8A4F-1A0B1F084806}" dt="2020-06-21T03:52:11.202" v="488" actId="26606"/>
          <ac:spMkLst>
            <pc:docMk/>
            <pc:sldMk cId="33561846" sldId="271"/>
            <ac:spMk id="25" creationId="{9CEA1DEC-CC9E-4776-9E08-048A15BFA6CA}"/>
          </ac:spMkLst>
        </pc:spChg>
        <pc:spChg chg="add del">
          <ac:chgData name="Akanksha Sinha" userId="7c119c6a6efa82fe" providerId="LiveId" clId="{8AA40269-1EB9-4DE8-8A4F-1A0B1F084806}" dt="2020-06-21T03:52:11.202" v="488" actId="26606"/>
          <ac:spMkLst>
            <pc:docMk/>
            <pc:sldMk cId="33561846" sldId="271"/>
            <ac:spMk id="27" creationId="{9CE399CF-F4B8-4832-A8CB-B93F6B1EF44B}"/>
          </ac:spMkLst>
        </pc:spChg>
        <pc:spChg chg="add del">
          <ac:chgData name="Akanksha Sinha" userId="7c119c6a6efa82fe" providerId="LiveId" clId="{8AA40269-1EB9-4DE8-8A4F-1A0B1F084806}" dt="2020-06-21T03:52:11.202" v="488" actId="26606"/>
          <ac:spMkLst>
            <pc:docMk/>
            <pc:sldMk cId="33561846" sldId="271"/>
            <ac:spMk id="29" creationId="{1F23E73A-FDC8-462C-83C1-3AA8961449CF}"/>
          </ac:spMkLst>
        </pc:spChg>
        <pc:spChg chg="add del">
          <ac:chgData name="Akanksha Sinha" userId="7c119c6a6efa82fe" providerId="LiveId" clId="{8AA40269-1EB9-4DE8-8A4F-1A0B1F084806}" dt="2020-06-21T03:52:11.165" v="487" actId="26606"/>
          <ac:spMkLst>
            <pc:docMk/>
            <pc:sldMk cId="33561846" sldId="271"/>
            <ac:spMk id="38" creationId="{B8144315-1C5A-4185-A952-25D98D303D46}"/>
          </ac:spMkLst>
        </pc:spChg>
        <pc:spChg chg="add">
          <ac:chgData name="Akanksha Sinha" userId="7c119c6a6efa82fe" providerId="LiveId" clId="{8AA40269-1EB9-4DE8-8A4F-1A0B1F084806}" dt="2020-06-21T03:52:11.202" v="488" actId="26606"/>
          <ac:spMkLst>
            <pc:docMk/>
            <pc:sldMk cId="33561846" sldId="271"/>
            <ac:spMk id="42" creationId="{D4723B02-0AAB-4F6E-BA41-8ED99D559D93}"/>
          </ac:spMkLst>
        </pc:spChg>
        <pc:spChg chg="add">
          <ac:chgData name="Akanksha Sinha" userId="7c119c6a6efa82fe" providerId="LiveId" clId="{8AA40269-1EB9-4DE8-8A4F-1A0B1F084806}" dt="2020-06-21T03:52:11.202" v="488" actId="26606"/>
          <ac:spMkLst>
            <pc:docMk/>
            <pc:sldMk cId="33561846" sldId="271"/>
            <ac:spMk id="46" creationId="{B8144315-1C5A-4185-A952-25D98D303D46}"/>
          </ac:spMkLst>
        </pc:spChg>
        <pc:spChg chg="add">
          <ac:chgData name="Akanksha Sinha" userId="7c119c6a6efa82fe" providerId="LiveId" clId="{8AA40269-1EB9-4DE8-8A4F-1A0B1F084806}" dt="2020-06-21T03:52:11.202" v="488" actId="26606"/>
          <ac:spMkLst>
            <pc:docMk/>
            <pc:sldMk cId="33561846" sldId="271"/>
            <ac:spMk id="47" creationId="{11CAC6F2-0806-417B-BF5D-5AEF6195FA49}"/>
          </ac:spMkLst>
        </pc:spChg>
        <pc:grpChg chg="del">
          <ac:chgData name="Akanksha Sinha" userId="7c119c6a6efa82fe" providerId="LiveId" clId="{8AA40269-1EB9-4DE8-8A4F-1A0B1F084806}" dt="2020-06-21T03:51:22.869" v="445" actId="26606"/>
          <ac:grpSpMkLst>
            <pc:docMk/>
            <pc:sldMk cId="33561846" sldId="271"/>
            <ac:grpSpMk id="12" creationId="{D4EC3799-3F52-48CE-85CC-83AED368EB42}"/>
          </ac:grpSpMkLst>
        </pc:grpChg>
        <pc:grpChg chg="add del">
          <ac:chgData name="Akanksha Sinha" userId="7c119c6a6efa82fe" providerId="LiveId" clId="{8AA40269-1EB9-4DE8-8A4F-1A0B1F084806}" dt="2020-06-21T03:52:11.165" v="487" actId="26606"/>
          <ac:grpSpMkLst>
            <pc:docMk/>
            <pc:sldMk cId="33561846" sldId="271"/>
            <ac:grpSpMk id="34" creationId="{4091D54B-59AB-4A5E-8E9E-0421BD66D4FB}"/>
          </ac:grpSpMkLst>
        </pc:grpChg>
        <pc:grpChg chg="add del">
          <ac:chgData name="Akanksha Sinha" userId="7c119c6a6efa82fe" providerId="LiveId" clId="{8AA40269-1EB9-4DE8-8A4F-1A0B1F084806}" dt="2020-06-21T03:52:11.165" v="487" actId="26606"/>
          <ac:grpSpMkLst>
            <pc:docMk/>
            <pc:sldMk cId="33561846" sldId="271"/>
            <ac:grpSpMk id="40" creationId="{25A657F0-42F3-40D3-BC75-7DA1F5C6A225}"/>
          </ac:grpSpMkLst>
        </pc:grpChg>
        <pc:grpChg chg="add">
          <ac:chgData name="Akanksha Sinha" userId="7c119c6a6efa82fe" providerId="LiveId" clId="{8AA40269-1EB9-4DE8-8A4F-1A0B1F084806}" dt="2020-06-21T03:52:11.202" v="488" actId="26606"/>
          <ac:grpSpMkLst>
            <pc:docMk/>
            <pc:sldMk cId="33561846" sldId="271"/>
            <ac:grpSpMk id="45" creationId="{4091D54B-59AB-4A5E-8E9E-0421BD66D4FB}"/>
          </ac:grpSpMkLst>
        </pc:grpChg>
        <pc:picChg chg="add mod">
          <ac:chgData name="Akanksha Sinha" userId="7c119c6a6efa82fe" providerId="LiveId" clId="{8AA40269-1EB9-4DE8-8A4F-1A0B1F084806}" dt="2020-06-21T03:52:11.202" v="488" actId="26606"/>
          <ac:picMkLst>
            <pc:docMk/>
            <pc:sldMk cId="33561846" sldId="271"/>
            <ac:picMk id="6" creationId="{5AEB2ED3-ECE6-4905-A043-590FA8889D4B}"/>
          </ac:picMkLst>
        </pc:picChg>
        <pc:cxnChg chg="del">
          <ac:chgData name="Akanksha Sinha" userId="7c119c6a6efa82fe" providerId="LiveId" clId="{8AA40269-1EB9-4DE8-8A4F-1A0B1F084806}" dt="2020-06-21T03:51:22.869" v="445" actId="26606"/>
          <ac:cxnSpMkLst>
            <pc:docMk/>
            <pc:sldMk cId="33561846" sldId="271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8AA40269-1EB9-4DE8-8A4F-1A0B1F084806}" dt="2020-06-20T11:13:19.238" v="48" actId="2696"/>
        <pc:sldMkLst>
          <pc:docMk/>
          <pc:sldMk cId="2442082353" sldId="271"/>
        </pc:sldMkLst>
      </pc:sldChg>
    </pc:docChg>
  </pc:docChgLst>
  <pc:docChgLst>
    <pc:chgData name="Akanksha Sinha" userId="7c119c6a6efa82fe" providerId="LiveId" clId="{5BB95526-3EF2-4B77-9792-F8CEFDEA9F75}"/>
    <pc:docChg chg="undo custSel mod addSld delSld modSld">
      <pc:chgData name="Akanksha Sinha" userId="7c119c6a6efa82fe" providerId="LiveId" clId="{5BB95526-3EF2-4B77-9792-F8CEFDEA9F75}" dt="2020-05-31T06:32:45.786" v="847" actId="20577"/>
      <pc:docMkLst>
        <pc:docMk/>
      </pc:docMkLst>
      <pc:sldChg chg="modSp">
        <pc:chgData name="Akanksha Sinha" userId="7c119c6a6efa82fe" providerId="LiveId" clId="{5BB95526-3EF2-4B77-9792-F8CEFDEA9F75}" dt="2020-05-31T06:32:45.786" v="847" actId="20577"/>
        <pc:sldMkLst>
          <pc:docMk/>
          <pc:sldMk cId="944004935" sldId="256"/>
        </pc:sldMkLst>
        <pc:spChg chg="mod">
          <ac:chgData name="Akanksha Sinha" userId="7c119c6a6efa82fe" providerId="LiveId" clId="{5BB95526-3EF2-4B77-9792-F8CEFDEA9F75}" dt="2020-05-31T06:32:45.786" v="847" actId="20577"/>
          <ac:spMkLst>
            <pc:docMk/>
            <pc:sldMk cId="944004935" sldId="256"/>
            <ac:spMk id="3" creationId="{BDF7DB6C-EFDF-4A62-93AE-573DB8487007}"/>
          </ac:spMkLst>
        </pc:spChg>
      </pc:sldChg>
      <pc:sldChg chg="modSp">
        <pc:chgData name="Akanksha Sinha" userId="7c119c6a6efa82fe" providerId="LiveId" clId="{5BB95526-3EF2-4B77-9792-F8CEFDEA9F75}" dt="2020-05-31T06:16:42.426" v="764"/>
        <pc:sldMkLst>
          <pc:docMk/>
          <pc:sldMk cId="3722603867" sldId="265"/>
        </pc:sldMkLst>
        <pc:spChg chg="mod">
          <ac:chgData name="Akanksha Sinha" userId="7c119c6a6efa82fe" providerId="LiveId" clId="{5BB95526-3EF2-4B77-9792-F8CEFDEA9F75}" dt="2020-05-31T06:16:42.426" v="764"/>
          <ac:spMkLst>
            <pc:docMk/>
            <pc:sldMk cId="3722603867" sldId="265"/>
            <ac:spMk id="3" creationId="{3C20454A-7667-47C0-AD8D-208CE28BDBFA}"/>
          </ac:spMkLst>
        </pc:spChg>
      </pc:sldChg>
      <pc:sldChg chg="addSp modSp add mod setBg setClrOvrMap">
        <pc:chgData name="Akanksha Sinha" userId="7c119c6a6efa82fe" providerId="LiveId" clId="{5BB95526-3EF2-4B77-9792-F8CEFDEA9F75}" dt="2020-05-31T06:18:54.308" v="781"/>
        <pc:sldMkLst>
          <pc:docMk/>
          <pc:sldMk cId="1805839698" sldId="266"/>
        </pc:sldMkLst>
        <pc:spChg chg="mod">
          <ac:chgData name="Akanksha Sinha" userId="7c119c6a6efa82fe" providerId="LiveId" clId="{5BB95526-3EF2-4B77-9792-F8CEFDEA9F75}" dt="2020-05-31T04:50:08.689" v="17" actId="26606"/>
          <ac:spMkLst>
            <pc:docMk/>
            <pc:sldMk cId="1805839698" sldId="266"/>
            <ac:spMk id="2" creationId="{B0B44655-D9D0-416C-8462-6C5556835CFA}"/>
          </ac:spMkLst>
        </pc:spChg>
        <pc:spChg chg="mod">
          <ac:chgData name="Akanksha Sinha" userId="7c119c6a6efa82fe" providerId="LiveId" clId="{5BB95526-3EF2-4B77-9792-F8CEFDEA9F75}" dt="2020-05-31T05:57:10.837" v="402"/>
          <ac:spMkLst>
            <pc:docMk/>
            <pc:sldMk cId="1805839698" sldId="266"/>
            <ac:spMk id="3" creationId="{F5AC1171-E29B-4FD5-AF10-3A8C7D71C0B6}"/>
          </ac:spMkLst>
        </pc:spChg>
        <pc:spChg chg="mod ord">
          <ac:chgData name="Akanksha Sinha" userId="7c119c6a6efa82fe" providerId="LiveId" clId="{5BB95526-3EF2-4B77-9792-F8CEFDEA9F75}" dt="2020-05-31T06:18:54.308" v="781"/>
          <ac:spMkLst>
            <pc:docMk/>
            <pc:sldMk cId="1805839698" sldId="266"/>
            <ac:spMk id="4" creationId="{CFF8F53B-2E4F-4D6A-8278-2A47738FFDA2}"/>
          </ac:spMkLst>
        </pc:spChg>
        <pc:spChg chg="mod">
          <ac:chgData name="Akanksha Sinha" userId="7c119c6a6efa82fe" providerId="LiveId" clId="{5BB95526-3EF2-4B77-9792-F8CEFDEA9F75}" dt="2020-05-31T06:16:46.722" v="765"/>
          <ac:spMkLst>
            <pc:docMk/>
            <pc:sldMk cId="1805839698" sldId="266"/>
            <ac:spMk id="5" creationId="{9E50709D-0309-4039-8DB4-64E621C1E04F}"/>
          </ac:spMkLst>
        </pc:spChg>
        <pc:spChg chg="add">
          <ac:chgData name="Akanksha Sinha" userId="7c119c6a6efa82fe" providerId="LiveId" clId="{5BB95526-3EF2-4B77-9792-F8CEFDEA9F75}" dt="2020-05-31T04:50:08.689" v="17" actId="26606"/>
          <ac:spMkLst>
            <pc:docMk/>
            <pc:sldMk cId="1805839698" sldId="266"/>
            <ac:spMk id="10" creationId="{C314C310-850D-4491-AA52-C75BEA68B68C}"/>
          </ac:spMkLst>
        </pc:spChg>
        <pc:grpChg chg="add">
          <ac:chgData name="Akanksha Sinha" userId="7c119c6a6efa82fe" providerId="LiveId" clId="{5BB95526-3EF2-4B77-9792-F8CEFDEA9F75}" dt="2020-05-31T04:50:08.689" v="17" actId="26606"/>
          <ac:grpSpMkLst>
            <pc:docMk/>
            <pc:sldMk cId="1805839698" sldId="266"/>
            <ac:grpSpMk id="12" creationId="{D4EC3799-3F52-48CE-85CC-83AED368EB42}"/>
          </ac:grpSpMkLst>
        </pc:grpChg>
        <pc:cxnChg chg="add">
          <ac:chgData name="Akanksha Sinha" userId="7c119c6a6efa82fe" providerId="LiveId" clId="{5BB95526-3EF2-4B77-9792-F8CEFDEA9F75}" dt="2020-05-31T04:50:08.689" v="17" actId="26606"/>
          <ac:cxnSpMkLst>
            <pc:docMk/>
            <pc:sldMk cId="1805839698" sldId="266"/>
            <ac:cxnSpMk id="16" creationId="{789E20C7-BB50-4317-93C7-90C8ED80B275}"/>
          </ac:cxnSpMkLst>
        </pc:cxnChg>
      </pc:sldChg>
      <pc:sldChg chg="addSp delSp modSp add mod setBg setClrOvrMap">
        <pc:chgData name="Akanksha Sinha" userId="7c119c6a6efa82fe" providerId="LiveId" clId="{5BB95526-3EF2-4B77-9792-F8CEFDEA9F75}" dt="2020-05-31T06:16:59.628" v="766"/>
        <pc:sldMkLst>
          <pc:docMk/>
          <pc:sldMk cId="184097795" sldId="267"/>
        </pc:sldMkLst>
        <pc:spChg chg="mod">
          <ac:chgData name="Akanksha Sinha" userId="7c119c6a6efa82fe" providerId="LiveId" clId="{5BB95526-3EF2-4B77-9792-F8CEFDEA9F75}" dt="2020-05-31T04:55:39.304" v="77" actId="20577"/>
          <ac:spMkLst>
            <pc:docMk/>
            <pc:sldMk cId="184097795" sldId="267"/>
            <ac:spMk id="2" creationId="{7A189485-7E92-432A-8260-FB8B993EB2AC}"/>
          </ac:spMkLst>
        </pc:spChg>
        <pc:spChg chg="del mod">
          <ac:chgData name="Akanksha Sinha" userId="7c119c6a6efa82fe" providerId="LiveId" clId="{5BB95526-3EF2-4B77-9792-F8CEFDEA9F75}" dt="2020-05-31T04:55:10.292" v="56"/>
          <ac:spMkLst>
            <pc:docMk/>
            <pc:sldMk cId="184097795" sldId="267"/>
            <ac:spMk id="3" creationId="{EC057D36-A129-443D-9D87-35AAB7026EF4}"/>
          </ac:spMkLst>
        </pc:spChg>
        <pc:spChg chg="mod ord">
          <ac:chgData name="Akanksha Sinha" userId="7c119c6a6efa82fe" providerId="LiveId" clId="{5BB95526-3EF2-4B77-9792-F8CEFDEA9F75}" dt="2020-05-31T06:16:59.628" v="766"/>
          <ac:spMkLst>
            <pc:docMk/>
            <pc:sldMk cId="184097795" sldId="267"/>
            <ac:spMk id="4" creationId="{C507A362-F812-4964-873D-D6A9EF5E0DFC}"/>
          </ac:spMkLst>
        </pc:spChg>
        <pc:spChg chg="mod">
          <ac:chgData name="Akanksha Sinha" userId="7c119c6a6efa82fe" providerId="LiveId" clId="{5BB95526-3EF2-4B77-9792-F8CEFDEA9F75}" dt="2020-05-31T06:16:16.272" v="759"/>
          <ac:spMkLst>
            <pc:docMk/>
            <pc:sldMk cId="184097795" sldId="267"/>
            <ac:spMk id="5" creationId="{57C61CBF-7F85-4D86-8717-474E8120EBE7}"/>
          </ac:spMkLst>
        </pc:spChg>
        <pc:spChg chg="add del">
          <ac:chgData name="Akanksha Sinha" userId="7c119c6a6efa82fe" providerId="LiveId" clId="{5BB95526-3EF2-4B77-9792-F8CEFDEA9F75}" dt="2020-05-31T04:55:24.549" v="58" actId="26606"/>
          <ac:spMkLst>
            <pc:docMk/>
            <pc:sldMk cId="184097795" sldId="267"/>
            <ac:spMk id="10" creationId="{C314C310-850D-4491-AA52-C75BEA68B68C}"/>
          </ac:spMkLst>
        </pc:spChg>
        <pc:spChg chg="add mod">
          <ac:chgData name="Akanksha Sinha" userId="7c119c6a6efa82fe" providerId="LiveId" clId="{5BB95526-3EF2-4B77-9792-F8CEFDEA9F75}" dt="2020-05-31T06:10:19.437" v="691" actId="20577"/>
          <ac:spMkLst>
            <pc:docMk/>
            <pc:sldMk cId="184097795" sldId="267"/>
            <ac:spMk id="20" creationId="{778BBA80-0D7C-4270-9642-D951335547D9}"/>
          </ac:spMkLst>
        </pc:spChg>
        <pc:spChg chg="add">
          <ac:chgData name="Akanksha Sinha" userId="7c119c6a6efa82fe" providerId="LiveId" clId="{5BB95526-3EF2-4B77-9792-F8CEFDEA9F75}" dt="2020-05-31T04:55:24.549" v="58" actId="26606"/>
          <ac:spMkLst>
            <pc:docMk/>
            <pc:sldMk cId="184097795" sldId="267"/>
            <ac:spMk id="23" creationId="{643780CE-2BE5-46F6-97B2-60DF30217ED3}"/>
          </ac:spMkLst>
        </pc:spChg>
        <pc:spChg chg="add">
          <ac:chgData name="Akanksha Sinha" userId="7c119c6a6efa82fe" providerId="LiveId" clId="{5BB95526-3EF2-4B77-9792-F8CEFDEA9F75}" dt="2020-05-31T04:55:24.549" v="58" actId="26606"/>
          <ac:spMkLst>
            <pc:docMk/>
            <pc:sldMk cId="184097795" sldId="267"/>
            <ac:spMk id="25" creationId="{61A87A49-68E6-459E-A5A6-46229FF42125}"/>
          </ac:spMkLst>
        </pc:spChg>
        <pc:spChg chg="add">
          <ac:chgData name="Akanksha Sinha" userId="7c119c6a6efa82fe" providerId="LiveId" clId="{5BB95526-3EF2-4B77-9792-F8CEFDEA9F75}" dt="2020-05-31T04:55:24.549" v="58" actId="26606"/>
          <ac:spMkLst>
            <pc:docMk/>
            <pc:sldMk cId="184097795" sldId="267"/>
            <ac:spMk id="27" creationId="{F6ACD5FC-CAFE-48EB-B765-60EED2E052F0}"/>
          </ac:spMkLst>
        </pc:spChg>
        <pc:spChg chg="add">
          <ac:chgData name="Akanksha Sinha" userId="7c119c6a6efa82fe" providerId="LiveId" clId="{5BB95526-3EF2-4B77-9792-F8CEFDEA9F75}" dt="2020-05-31T04:55:24.549" v="58" actId="26606"/>
          <ac:spMkLst>
            <pc:docMk/>
            <pc:sldMk cId="184097795" sldId="267"/>
            <ac:spMk id="29" creationId="{9F33B405-D785-4738-B1C0-6A0AA5E98286}"/>
          </ac:spMkLst>
        </pc:spChg>
        <pc:spChg chg="add">
          <ac:chgData name="Akanksha Sinha" userId="7c119c6a6efa82fe" providerId="LiveId" clId="{5BB95526-3EF2-4B77-9792-F8CEFDEA9F75}" dt="2020-05-31T04:55:24.549" v="58" actId="26606"/>
          <ac:spMkLst>
            <pc:docMk/>
            <pc:sldMk cId="184097795" sldId="267"/>
            <ac:spMk id="31" creationId="{4233DC0E-DE6C-4FB6-A529-51B162641AB8}"/>
          </ac:spMkLst>
        </pc:spChg>
        <pc:spChg chg="add">
          <ac:chgData name="Akanksha Sinha" userId="7c119c6a6efa82fe" providerId="LiveId" clId="{5BB95526-3EF2-4B77-9792-F8CEFDEA9F75}" dt="2020-05-31T04:55:24.549" v="58" actId="26606"/>
          <ac:spMkLst>
            <pc:docMk/>
            <pc:sldMk cId="184097795" sldId="267"/>
            <ac:spMk id="33" creationId="{3870477F-E451-4BC3-863F-0E2FC572884B}"/>
          </ac:spMkLst>
        </pc:spChg>
        <pc:spChg chg="add">
          <ac:chgData name="Akanksha Sinha" userId="7c119c6a6efa82fe" providerId="LiveId" clId="{5BB95526-3EF2-4B77-9792-F8CEFDEA9F75}" dt="2020-05-31T04:55:24.549" v="58" actId="26606"/>
          <ac:spMkLst>
            <pc:docMk/>
            <pc:sldMk cId="184097795" sldId="267"/>
            <ac:spMk id="35" creationId="{B4A81DE1-E2BC-4A31-99EE-71350421B0EA}"/>
          </ac:spMkLst>
        </pc:spChg>
        <pc:grpChg chg="add del">
          <ac:chgData name="Akanksha Sinha" userId="7c119c6a6efa82fe" providerId="LiveId" clId="{5BB95526-3EF2-4B77-9792-F8CEFDEA9F75}" dt="2020-05-31T04:55:24.549" v="58" actId="26606"/>
          <ac:grpSpMkLst>
            <pc:docMk/>
            <pc:sldMk cId="184097795" sldId="267"/>
            <ac:grpSpMk id="12" creationId="{D4EC3799-3F52-48CE-85CC-83AED368EB42}"/>
          </ac:grpSpMkLst>
        </pc:grpChg>
        <pc:picChg chg="add mod">
          <ac:chgData name="Akanksha Sinha" userId="7c119c6a6efa82fe" providerId="LiveId" clId="{5BB95526-3EF2-4B77-9792-F8CEFDEA9F75}" dt="2020-05-31T04:55:24.549" v="58" actId="26606"/>
          <ac:picMkLst>
            <pc:docMk/>
            <pc:sldMk cId="184097795" sldId="267"/>
            <ac:picMk id="6" creationId="{5AD252D6-B52F-4A93-80DE-BB95472761A3}"/>
          </ac:picMkLst>
        </pc:picChg>
        <pc:cxnChg chg="add del">
          <ac:chgData name="Akanksha Sinha" userId="7c119c6a6efa82fe" providerId="LiveId" clId="{5BB95526-3EF2-4B77-9792-F8CEFDEA9F75}" dt="2020-05-31T04:55:24.549" v="58" actId="26606"/>
          <ac:cxnSpMkLst>
            <pc:docMk/>
            <pc:sldMk cId="184097795" sldId="267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5BB95526-3EF2-4B77-9792-F8CEFDEA9F75}" dt="2020-05-31T04:49:32.474" v="0" actId="2696"/>
        <pc:sldMkLst>
          <pc:docMk/>
          <pc:sldMk cId="3206109243" sldId="267"/>
        </pc:sldMkLst>
      </pc:sldChg>
      <pc:sldChg chg="addSp delSp modSp add mod setBg setClrOvrMap">
        <pc:chgData name="Akanksha Sinha" userId="7c119c6a6efa82fe" providerId="LiveId" clId="{5BB95526-3EF2-4B77-9792-F8CEFDEA9F75}" dt="2020-05-31T06:17:04.971" v="767"/>
        <pc:sldMkLst>
          <pc:docMk/>
          <pc:sldMk cId="2621133411" sldId="268"/>
        </pc:sldMkLst>
        <pc:spChg chg="mod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2" creationId="{0E046D46-8E29-43D0-8E60-4211351AD749}"/>
          </ac:spMkLst>
        </pc:spChg>
        <pc:spChg chg="mod">
          <ac:chgData name="Akanksha Sinha" userId="7c119c6a6efa82fe" providerId="LiveId" clId="{5BB95526-3EF2-4B77-9792-F8CEFDEA9F75}" dt="2020-05-31T06:13:37.837" v="722" actId="20577"/>
          <ac:spMkLst>
            <pc:docMk/>
            <pc:sldMk cId="2621133411" sldId="268"/>
            <ac:spMk id="3" creationId="{B27F7A45-232F-427F-B2C8-ED944083F024}"/>
          </ac:spMkLst>
        </pc:spChg>
        <pc:spChg chg="mod ord">
          <ac:chgData name="Akanksha Sinha" userId="7c119c6a6efa82fe" providerId="LiveId" clId="{5BB95526-3EF2-4B77-9792-F8CEFDEA9F75}" dt="2020-05-31T06:17:04.971" v="767"/>
          <ac:spMkLst>
            <pc:docMk/>
            <pc:sldMk cId="2621133411" sldId="268"/>
            <ac:spMk id="4" creationId="{45BC5CC1-029E-4A81-8059-EC59F26F2E9F}"/>
          </ac:spMkLst>
        </pc:spChg>
        <pc:spChg chg="mod">
          <ac:chgData name="Akanksha Sinha" userId="7c119c6a6efa82fe" providerId="LiveId" clId="{5BB95526-3EF2-4B77-9792-F8CEFDEA9F75}" dt="2020-05-31T06:16:21.636" v="760"/>
          <ac:spMkLst>
            <pc:docMk/>
            <pc:sldMk cId="2621133411" sldId="268"/>
            <ac:spMk id="5" creationId="{ACBD4EDA-0381-40E1-A29E-17343E5D06CE}"/>
          </ac:spMkLst>
        </pc:spChg>
        <pc:spChg chg="add del">
          <ac:chgData name="Akanksha Sinha" userId="7c119c6a6efa82fe" providerId="LiveId" clId="{5BB95526-3EF2-4B77-9792-F8CEFDEA9F75}" dt="2020-05-31T05:49:28.656" v="152" actId="26606"/>
          <ac:spMkLst>
            <pc:docMk/>
            <pc:sldMk cId="2621133411" sldId="268"/>
            <ac:spMk id="10" creationId="{C314C310-850D-4491-AA52-C75BEA68B68C}"/>
          </ac:spMkLst>
        </pc:spChg>
        <pc:spChg chg="add del">
          <ac:chgData name="Akanksha Sinha" userId="7c119c6a6efa82fe" providerId="LiveId" clId="{5BB95526-3EF2-4B77-9792-F8CEFDEA9F75}" dt="2020-05-31T05:49:28.645" v="151" actId="26606"/>
          <ac:spMkLst>
            <pc:docMk/>
            <pc:sldMk cId="2621133411" sldId="268"/>
            <ac:spMk id="21" creationId="{643780CE-2BE5-46F6-97B2-60DF30217ED3}"/>
          </ac:spMkLst>
        </pc:spChg>
        <pc:spChg chg="add del">
          <ac:chgData name="Akanksha Sinha" userId="7c119c6a6efa82fe" providerId="LiveId" clId="{5BB95526-3EF2-4B77-9792-F8CEFDEA9F75}" dt="2020-05-31T05:49:28.645" v="151" actId="26606"/>
          <ac:spMkLst>
            <pc:docMk/>
            <pc:sldMk cId="2621133411" sldId="268"/>
            <ac:spMk id="23" creationId="{61A87A49-68E6-459E-A5A6-46229FF42125}"/>
          </ac:spMkLst>
        </pc:spChg>
        <pc:spChg chg="add del">
          <ac:chgData name="Akanksha Sinha" userId="7c119c6a6efa82fe" providerId="LiveId" clId="{5BB95526-3EF2-4B77-9792-F8CEFDEA9F75}" dt="2020-05-31T05:49:28.645" v="151" actId="26606"/>
          <ac:spMkLst>
            <pc:docMk/>
            <pc:sldMk cId="2621133411" sldId="268"/>
            <ac:spMk id="25" creationId="{F6ACD5FC-CAFE-48EB-B765-60EED2E052F0}"/>
          </ac:spMkLst>
        </pc:spChg>
        <pc:spChg chg="add del">
          <ac:chgData name="Akanksha Sinha" userId="7c119c6a6efa82fe" providerId="LiveId" clId="{5BB95526-3EF2-4B77-9792-F8CEFDEA9F75}" dt="2020-05-31T05:49:28.645" v="151" actId="26606"/>
          <ac:spMkLst>
            <pc:docMk/>
            <pc:sldMk cId="2621133411" sldId="268"/>
            <ac:spMk id="27" creationId="{9F33B405-D785-4738-B1C0-6A0AA5E98286}"/>
          </ac:spMkLst>
        </pc:spChg>
        <pc:spChg chg="add del">
          <ac:chgData name="Akanksha Sinha" userId="7c119c6a6efa82fe" providerId="LiveId" clId="{5BB95526-3EF2-4B77-9792-F8CEFDEA9F75}" dt="2020-05-31T05:49:28.645" v="151" actId="26606"/>
          <ac:spMkLst>
            <pc:docMk/>
            <pc:sldMk cId="2621133411" sldId="268"/>
            <ac:spMk id="29" creationId="{4233DC0E-DE6C-4FB6-A529-51B162641AB8}"/>
          </ac:spMkLst>
        </pc:spChg>
        <pc:spChg chg="add del">
          <ac:chgData name="Akanksha Sinha" userId="7c119c6a6efa82fe" providerId="LiveId" clId="{5BB95526-3EF2-4B77-9792-F8CEFDEA9F75}" dt="2020-05-31T05:49:28.645" v="151" actId="26606"/>
          <ac:spMkLst>
            <pc:docMk/>
            <pc:sldMk cId="2621133411" sldId="268"/>
            <ac:spMk id="31" creationId="{3870477F-E451-4BC3-863F-0E2FC572884B}"/>
          </ac:spMkLst>
        </pc:spChg>
        <pc:spChg chg="add del">
          <ac:chgData name="Akanksha Sinha" userId="7c119c6a6efa82fe" providerId="LiveId" clId="{5BB95526-3EF2-4B77-9792-F8CEFDEA9F75}" dt="2020-05-31T05:49:28.645" v="151" actId="26606"/>
          <ac:spMkLst>
            <pc:docMk/>
            <pc:sldMk cId="2621133411" sldId="268"/>
            <ac:spMk id="33" creationId="{B4A81DE1-E2BC-4A31-99EE-71350421B0EA}"/>
          </ac:spMkLst>
        </pc:spChg>
        <pc:spChg chg="add del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35" creationId="{F70C2B8F-6B1B-46D5-86E6-40F36C695FC2}"/>
          </ac:spMkLst>
        </pc:spChg>
        <pc:spChg chg="add del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36" creationId="{DB521824-592C-476A-AB0A-CA0C6D1F3407}"/>
          </ac:spMkLst>
        </pc:spChg>
        <pc:spChg chg="add del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37" creationId="{A2749EFA-8EE4-4EB8-9424-8E593B9320AD}"/>
          </ac:spMkLst>
        </pc:spChg>
        <pc:spChg chg="add del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38" creationId="{B5C860C9-D4F9-4350-80DA-0D1CD36C7741}"/>
          </ac:spMkLst>
        </pc:spChg>
        <pc:spChg chg="add del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39" creationId="{538A90C8-AE0E-4EBA-9AF8-EEDB206020E0}"/>
          </ac:spMkLst>
        </pc:spChg>
        <pc:spChg chg="add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44" creationId="{643780CE-2BE5-46F6-97B2-60DF30217ED3}"/>
          </ac:spMkLst>
        </pc:spChg>
        <pc:spChg chg="add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46" creationId="{61A87A49-68E6-459E-A5A6-46229FF42125}"/>
          </ac:spMkLst>
        </pc:spChg>
        <pc:spChg chg="add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48" creationId="{F6ACD5FC-CAFE-48EB-B765-60EED2E052F0}"/>
          </ac:spMkLst>
        </pc:spChg>
        <pc:spChg chg="add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50" creationId="{9F33B405-D785-4738-B1C0-6A0AA5E98286}"/>
          </ac:spMkLst>
        </pc:spChg>
        <pc:spChg chg="add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52" creationId="{4233DC0E-DE6C-4FB6-A529-51B162641AB8}"/>
          </ac:spMkLst>
        </pc:spChg>
        <pc:spChg chg="add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54" creationId="{3870477F-E451-4BC3-863F-0E2FC572884B}"/>
          </ac:spMkLst>
        </pc:spChg>
        <pc:spChg chg="add">
          <ac:chgData name="Akanksha Sinha" userId="7c119c6a6efa82fe" providerId="LiveId" clId="{5BB95526-3EF2-4B77-9792-F8CEFDEA9F75}" dt="2020-05-31T06:10:35.047" v="692" actId="26606"/>
          <ac:spMkLst>
            <pc:docMk/>
            <pc:sldMk cId="2621133411" sldId="268"/>
            <ac:spMk id="56" creationId="{B4A81DE1-E2BC-4A31-99EE-71350421B0EA}"/>
          </ac:spMkLst>
        </pc:spChg>
        <pc:grpChg chg="add del">
          <ac:chgData name="Akanksha Sinha" userId="7c119c6a6efa82fe" providerId="LiveId" clId="{5BB95526-3EF2-4B77-9792-F8CEFDEA9F75}" dt="2020-05-31T05:49:28.656" v="152" actId="26606"/>
          <ac:grpSpMkLst>
            <pc:docMk/>
            <pc:sldMk cId="2621133411" sldId="268"/>
            <ac:grpSpMk id="12" creationId="{D4EC3799-3F52-48CE-85CC-83AED368EB42}"/>
          </ac:grpSpMkLst>
        </pc:grpChg>
        <pc:picChg chg="add mod ord">
          <ac:chgData name="Akanksha Sinha" userId="7c119c6a6efa82fe" providerId="LiveId" clId="{5BB95526-3EF2-4B77-9792-F8CEFDEA9F75}" dt="2020-05-31T06:10:35.047" v="692" actId="26606"/>
          <ac:picMkLst>
            <pc:docMk/>
            <pc:sldMk cId="2621133411" sldId="268"/>
            <ac:picMk id="6" creationId="{0881073E-C8B6-411B-BA33-B53DDA492D9E}"/>
          </ac:picMkLst>
        </pc:picChg>
        <pc:cxnChg chg="add del">
          <ac:chgData name="Akanksha Sinha" userId="7c119c6a6efa82fe" providerId="LiveId" clId="{5BB95526-3EF2-4B77-9792-F8CEFDEA9F75}" dt="2020-05-31T05:49:28.656" v="152" actId="26606"/>
          <ac:cxnSpMkLst>
            <pc:docMk/>
            <pc:sldMk cId="2621133411" sldId="268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5BB95526-3EF2-4B77-9792-F8CEFDEA9F75}" dt="2020-05-31T04:49:33.161" v="1" actId="2696"/>
        <pc:sldMkLst>
          <pc:docMk/>
          <pc:sldMk cId="2754632259" sldId="268"/>
        </pc:sldMkLst>
      </pc:sldChg>
      <pc:sldChg chg="del">
        <pc:chgData name="Akanksha Sinha" userId="7c119c6a6efa82fe" providerId="LiveId" clId="{5BB95526-3EF2-4B77-9792-F8CEFDEA9F75}" dt="2020-05-31T04:49:33.749" v="2" actId="2696"/>
        <pc:sldMkLst>
          <pc:docMk/>
          <pc:sldMk cId="507789399" sldId="269"/>
        </pc:sldMkLst>
      </pc:sldChg>
      <pc:sldChg chg="addSp delSp modSp add mod setBg setClrOvrMap">
        <pc:chgData name="Akanksha Sinha" userId="7c119c6a6efa82fe" providerId="LiveId" clId="{5BB95526-3EF2-4B77-9792-F8CEFDEA9F75}" dt="2020-05-31T06:17:11.179" v="768"/>
        <pc:sldMkLst>
          <pc:docMk/>
          <pc:sldMk cId="2552927487" sldId="269"/>
        </pc:sldMkLst>
        <pc:spChg chg="mod">
          <ac:chgData name="Akanksha Sinha" userId="7c119c6a6efa82fe" providerId="LiveId" clId="{5BB95526-3EF2-4B77-9792-F8CEFDEA9F75}" dt="2020-05-31T06:02:10.181" v="457" actId="27636"/>
          <ac:spMkLst>
            <pc:docMk/>
            <pc:sldMk cId="2552927487" sldId="269"/>
            <ac:spMk id="2" creationId="{46D35253-BC06-4B3A-9B2F-C28ADA04E901}"/>
          </ac:spMkLst>
        </pc:spChg>
        <pc:spChg chg="mod ord">
          <ac:chgData name="Akanksha Sinha" userId="7c119c6a6efa82fe" providerId="LiveId" clId="{5BB95526-3EF2-4B77-9792-F8CEFDEA9F75}" dt="2020-05-31T06:03:15.609" v="466" actId="207"/>
          <ac:spMkLst>
            <pc:docMk/>
            <pc:sldMk cId="2552927487" sldId="269"/>
            <ac:spMk id="3" creationId="{CB45CDFB-E1EF-4C9A-B591-E1F8CED7F953}"/>
          </ac:spMkLst>
        </pc:spChg>
        <pc:spChg chg="mod ord">
          <ac:chgData name="Akanksha Sinha" userId="7c119c6a6efa82fe" providerId="LiveId" clId="{5BB95526-3EF2-4B77-9792-F8CEFDEA9F75}" dt="2020-05-31T06:17:11.179" v="768"/>
          <ac:spMkLst>
            <pc:docMk/>
            <pc:sldMk cId="2552927487" sldId="269"/>
            <ac:spMk id="4" creationId="{0EB1495A-4242-4696-A9E9-D314B581E2BA}"/>
          </ac:spMkLst>
        </pc:spChg>
        <pc:spChg chg="mod ord">
          <ac:chgData name="Akanksha Sinha" userId="7c119c6a6efa82fe" providerId="LiveId" clId="{5BB95526-3EF2-4B77-9792-F8CEFDEA9F75}" dt="2020-05-31T06:16:26.716" v="761"/>
          <ac:spMkLst>
            <pc:docMk/>
            <pc:sldMk cId="2552927487" sldId="269"/>
            <ac:spMk id="5" creationId="{3AC62DF7-A106-4A82-AE89-B19BFD6C78A3}"/>
          </ac:spMkLst>
        </pc:spChg>
        <pc:spChg chg="add del">
          <ac:chgData name="Akanksha Sinha" userId="7c119c6a6efa82fe" providerId="LiveId" clId="{5BB95526-3EF2-4B77-9792-F8CEFDEA9F75}" dt="2020-05-31T05:57:51.203" v="404"/>
          <ac:spMkLst>
            <pc:docMk/>
            <pc:sldMk cId="2552927487" sldId="269"/>
            <ac:spMk id="9" creationId="{A4F4BE5F-6E75-494D-84AB-D971512C83EF}"/>
          </ac:spMkLst>
        </pc:spChg>
        <pc:spChg chg="add del">
          <ac:chgData name="Akanksha Sinha" userId="7c119c6a6efa82fe" providerId="LiveId" clId="{5BB95526-3EF2-4B77-9792-F8CEFDEA9F75}" dt="2020-05-31T05:52:01.858" v="224" actId="26606"/>
          <ac:spMkLst>
            <pc:docMk/>
            <pc:sldMk cId="2552927487" sldId="269"/>
            <ac:spMk id="10" creationId="{C314C310-850D-4491-AA52-C75BEA68B68C}"/>
          </ac:spMkLst>
        </pc:spChg>
        <pc:spChg chg="add del">
          <ac:chgData name="Akanksha Sinha" userId="7c119c6a6efa82fe" providerId="LiveId" clId="{5BB95526-3EF2-4B77-9792-F8CEFDEA9F75}" dt="2020-05-31T05:58:34.483" v="413"/>
          <ac:spMkLst>
            <pc:docMk/>
            <pc:sldMk cId="2552927487" sldId="269"/>
            <ac:spMk id="11" creationId="{D5AE6D86-DF86-4C08-A99A-5319D7C98BF1}"/>
          </ac:spMkLst>
        </pc:spChg>
        <pc:spChg chg="add del">
          <ac:chgData name="Akanksha Sinha" userId="7c119c6a6efa82fe" providerId="LiveId" clId="{5BB95526-3EF2-4B77-9792-F8CEFDEA9F75}" dt="2020-05-31T05:58:52.931" v="415"/>
          <ac:spMkLst>
            <pc:docMk/>
            <pc:sldMk cId="2552927487" sldId="269"/>
            <ac:spMk id="15" creationId="{D8BDC6DA-F291-493F-8D28-CDE4169DB218}"/>
          </ac:spMkLst>
        </pc:spChg>
        <pc:spChg chg="add del">
          <ac:chgData name="Akanksha Sinha" userId="7c119c6a6efa82fe" providerId="LiveId" clId="{5BB95526-3EF2-4B77-9792-F8CEFDEA9F75}" dt="2020-05-31T05:51:55.075" v="221" actId="26606"/>
          <ac:spMkLst>
            <pc:docMk/>
            <pc:sldMk cId="2552927487" sldId="269"/>
            <ac:spMk id="21" creationId="{674DE62C-1444-4E9B-BC48-CA6880EFEF5A}"/>
          </ac:spMkLst>
        </pc:spChg>
        <pc:spChg chg="add del">
          <ac:chgData name="Akanksha Sinha" userId="7c119c6a6efa82fe" providerId="LiveId" clId="{5BB95526-3EF2-4B77-9792-F8CEFDEA9F75}" dt="2020-05-31T05:51:55.075" v="221" actId="26606"/>
          <ac:spMkLst>
            <pc:docMk/>
            <pc:sldMk cId="2552927487" sldId="269"/>
            <ac:spMk id="23" creationId="{532B7868-881B-4B4F-96E9-6E714768BBAC}"/>
          </ac:spMkLst>
        </pc:spChg>
        <pc:spChg chg="add del">
          <ac:chgData name="Akanksha Sinha" userId="7c119c6a6efa82fe" providerId="LiveId" clId="{5BB95526-3EF2-4B77-9792-F8CEFDEA9F75}" dt="2020-05-31T05:51:55.075" v="221" actId="26606"/>
          <ac:spMkLst>
            <pc:docMk/>
            <pc:sldMk cId="2552927487" sldId="269"/>
            <ac:spMk id="25" creationId="{756AC0C9-AEF1-443B-A64F-B05A01B68585}"/>
          </ac:spMkLst>
        </pc:spChg>
        <pc:spChg chg="add del">
          <ac:chgData name="Akanksha Sinha" userId="7c119c6a6efa82fe" providerId="LiveId" clId="{5BB95526-3EF2-4B77-9792-F8CEFDEA9F75}" dt="2020-05-31T05:51:55.075" v="221" actId="26606"/>
          <ac:spMkLst>
            <pc:docMk/>
            <pc:sldMk cId="2552927487" sldId="269"/>
            <ac:spMk id="27" creationId="{C625AAF6-BC58-4225-A7B9-294C3062D592}"/>
          </ac:spMkLst>
        </pc:spChg>
        <pc:spChg chg="add del">
          <ac:chgData name="Akanksha Sinha" userId="7c119c6a6efa82fe" providerId="LiveId" clId="{5BB95526-3EF2-4B77-9792-F8CEFDEA9F75}" dt="2020-05-31T05:51:55.075" v="221" actId="26606"/>
          <ac:spMkLst>
            <pc:docMk/>
            <pc:sldMk cId="2552927487" sldId="269"/>
            <ac:spMk id="29" creationId="{6704688B-CB80-4241-9F1D-D462116CB92A}"/>
          </ac:spMkLst>
        </pc:spChg>
        <pc:spChg chg="add del">
          <ac:chgData name="Akanksha Sinha" userId="7c119c6a6efa82fe" providerId="LiveId" clId="{5BB95526-3EF2-4B77-9792-F8CEFDEA9F75}" dt="2020-05-31T05:52:01.849" v="223" actId="26606"/>
          <ac:spMkLst>
            <pc:docMk/>
            <pc:sldMk cId="2552927487" sldId="269"/>
            <ac:spMk id="31" creationId="{906331F9-7C9F-4BB2-87F8-B8727CC2C026}"/>
          </ac:spMkLst>
        </pc:spChg>
        <pc:spChg chg="add del">
          <ac:chgData name="Akanksha Sinha" userId="7c119c6a6efa82fe" providerId="LiveId" clId="{5BB95526-3EF2-4B77-9792-F8CEFDEA9F75}" dt="2020-05-31T05:52:01.849" v="223" actId="26606"/>
          <ac:spMkLst>
            <pc:docMk/>
            <pc:sldMk cId="2552927487" sldId="269"/>
            <ac:spMk id="32" creationId="{760E064B-C2F2-4237-8792-5F01F0F4C430}"/>
          </ac:spMkLst>
        </pc:spChg>
        <pc:spChg chg="add del">
          <ac:chgData name="Akanksha Sinha" userId="7c119c6a6efa82fe" providerId="LiveId" clId="{5BB95526-3EF2-4B77-9792-F8CEFDEA9F75}" dt="2020-05-31T05:52:01.849" v="223" actId="26606"/>
          <ac:spMkLst>
            <pc:docMk/>
            <pc:sldMk cId="2552927487" sldId="269"/>
            <ac:spMk id="33" creationId="{C5F377F0-1AD0-4A6F-A698-9724187046D8}"/>
          </ac:spMkLst>
        </pc:spChg>
        <pc:spChg chg="add del">
          <ac:chgData name="Akanksha Sinha" userId="7c119c6a6efa82fe" providerId="LiveId" clId="{5BB95526-3EF2-4B77-9792-F8CEFDEA9F75}" dt="2020-05-31T05:52:01.849" v="223" actId="26606"/>
          <ac:spMkLst>
            <pc:docMk/>
            <pc:sldMk cId="2552927487" sldId="269"/>
            <ac:spMk id="34" creationId="{F094C3D3-17E7-4BCC-B786-4B3BDD25E410}"/>
          </ac:spMkLst>
        </pc:spChg>
        <pc:spChg chg="add del">
          <ac:chgData name="Akanksha Sinha" userId="7c119c6a6efa82fe" providerId="LiveId" clId="{5BB95526-3EF2-4B77-9792-F8CEFDEA9F75}" dt="2020-05-31T05:52:01.849" v="223" actId="26606"/>
          <ac:spMkLst>
            <pc:docMk/>
            <pc:sldMk cId="2552927487" sldId="269"/>
            <ac:spMk id="35" creationId="{BC650D5C-009B-4021-82BD-1E28BFF450FA}"/>
          </ac:spMkLst>
        </pc:spChg>
        <pc:spChg chg="add">
          <ac:chgData name="Akanksha Sinha" userId="7c119c6a6efa82fe" providerId="LiveId" clId="{5BB95526-3EF2-4B77-9792-F8CEFDEA9F75}" dt="2020-05-31T05:52:01.858" v="224" actId="26606"/>
          <ac:spMkLst>
            <pc:docMk/>
            <pc:sldMk cId="2552927487" sldId="269"/>
            <ac:spMk id="37" creationId="{4D40B773-7B09-4CA5-ACEF-6D8094970A5C}"/>
          </ac:spMkLst>
        </pc:spChg>
        <pc:spChg chg="add">
          <ac:chgData name="Akanksha Sinha" userId="7c119c6a6efa82fe" providerId="LiveId" clId="{5BB95526-3EF2-4B77-9792-F8CEFDEA9F75}" dt="2020-05-31T05:52:01.858" v="224" actId="26606"/>
          <ac:spMkLst>
            <pc:docMk/>
            <pc:sldMk cId="2552927487" sldId="269"/>
            <ac:spMk id="38" creationId="{9680A730-D307-4619-A089-699C8994CE0B}"/>
          </ac:spMkLst>
        </pc:spChg>
        <pc:spChg chg="add">
          <ac:chgData name="Akanksha Sinha" userId="7c119c6a6efa82fe" providerId="LiveId" clId="{5BB95526-3EF2-4B77-9792-F8CEFDEA9F75}" dt="2020-05-31T05:52:01.858" v="224" actId="26606"/>
          <ac:spMkLst>
            <pc:docMk/>
            <pc:sldMk cId="2552927487" sldId="269"/>
            <ac:spMk id="39" creationId="{9768AB41-1F45-4D7D-8E9F-F32F00C1231F}"/>
          </ac:spMkLst>
        </pc:spChg>
        <pc:spChg chg="add">
          <ac:chgData name="Akanksha Sinha" userId="7c119c6a6efa82fe" providerId="LiveId" clId="{5BB95526-3EF2-4B77-9792-F8CEFDEA9F75}" dt="2020-05-31T05:52:01.858" v="224" actId="26606"/>
          <ac:spMkLst>
            <pc:docMk/>
            <pc:sldMk cId="2552927487" sldId="269"/>
            <ac:spMk id="40" creationId="{22CC7380-78F8-4871-A3DB-C4F04F396F9D}"/>
          </ac:spMkLst>
        </pc:spChg>
        <pc:spChg chg="add">
          <ac:chgData name="Akanksha Sinha" userId="7c119c6a6efa82fe" providerId="LiveId" clId="{5BB95526-3EF2-4B77-9792-F8CEFDEA9F75}" dt="2020-05-31T05:52:01.858" v="224" actId="26606"/>
          <ac:spMkLst>
            <pc:docMk/>
            <pc:sldMk cId="2552927487" sldId="269"/>
            <ac:spMk id="41" creationId="{B4FA2E53-B132-494A-BD39-D0FF6158ED94}"/>
          </ac:spMkLst>
        </pc:spChg>
        <pc:grpChg chg="add del">
          <ac:chgData name="Akanksha Sinha" userId="7c119c6a6efa82fe" providerId="LiveId" clId="{5BB95526-3EF2-4B77-9792-F8CEFDEA9F75}" dt="2020-05-31T05:52:01.858" v="224" actId="26606"/>
          <ac:grpSpMkLst>
            <pc:docMk/>
            <pc:sldMk cId="2552927487" sldId="269"/>
            <ac:grpSpMk id="12" creationId="{D4EC3799-3F52-48CE-85CC-83AED368EB42}"/>
          </ac:grpSpMkLst>
        </pc:grpChg>
        <pc:picChg chg="add mod ord">
          <ac:chgData name="Akanksha Sinha" userId="7c119c6a6efa82fe" providerId="LiveId" clId="{5BB95526-3EF2-4B77-9792-F8CEFDEA9F75}" dt="2020-05-31T05:52:01.858" v="224" actId="26606"/>
          <ac:picMkLst>
            <pc:docMk/>
            <pc:sldMk cId="2552927487" sldId="269"/>
            <ac:picMk id="6" creationId="{C5B6FB04-50F8-4852-B771-484BE891B775}"/>
          </ac:picMkLst>
        </pc:picChg>
        <pc:picChg chg="add mod ord">
          <ac:chgData name="Akanksha Sinha" userId="7c119c6a6efa82fe" providerId="LiveId" clId="{5BB95526-3EF2-4B77-9792-F8CEFDEA9F75}" dt="2020-05-31T05:52:01.858" v="224" actId="26606"/>
          <ac:picMkLst>
            <pc:docMk/>
            <pc:sldMk cId="2552927487" sldId="269"/>
            <ac:picMk id="7" creationId="{5B294940-4876-482F-817D-16969406C20C}"/>
          </ac:picMkLst>
        </pc:picChg>
        <pc:picChg chg="add mod ord">
          <ac:chgData name="Akanksha Sinha" userId="7c119c6a6efa82fe" providerId="LiveId" clId="{5BB95526-3EF2-4B77-9792-F8CEFDEA9F75}" dt="2020-05-31T05:52:08.343" v="225" actId="14100"/>
          <ac:picMkLst>
            <pc:docMk/>
            <pc:sldMk cId="2552927487" sldId="269"/>
            <ac:picMk id="8" creationId="{572E9A9D-345E-46DA-BC8F-0D2BD1B372A0}"/>
          </ac:picMkLst>
        </pc:picChg>
        <pc:cxnChg chg="add del">
          <ac:chgData name="Akanksha Sinha" userId="7c119c6a6efa82fe" providerId="LiveId" clId="{5BB95526-3EF2-4B77-9792-F8CEFDEA9F75}" dt="2020-05-31T05:52:01.858" v="224" actId="26606"/>
          <ac:cxnSpMkLst>
            <pc:docMk/>
            <pc:sldMk cId="2552927487" sldId="269"/>
            <ac:cxnSpMk id="16" creationId="{789E20C7-BB50-4317-93C7-90C8ED80B275}"/>
          </ac:cxnSpMkLst>
        </pc:cxnChg>
      </pc:sldChg>
      <pc:sldChg chg="addSp delSp modSp add mod setBg">
        <pc:chgData name="Akanksha Sinha" userId="7c119c6a6efa82fe" providerId="LiveId" clId="{5BB95526-3EF2-4B77-9792-F8CEFDEA9F75}" dt="2020-05-31T06:18:39.111" v="779"/>
        <pc:sldMkLst>
          <pc:docMk/>
          <pc:sldMk cId="155966903" sldId="270"/>
        </pc:sldMkLst>
        <pc:spChg chg="mod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2" creationId="{46D35253-BC06-4B3A-9B2F-C28ADA04E901}"/>
          </ac:spMkLst>
        </pc:spChg>
        <pc:spChg chg="mod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3" creationId="{CB45CDFB-E1EF-4C9A-B591-E1F8CED7F953}"/>
          </ac:spMkLst>
        </pc:spChg>
        <pc:spChg chg="mod">
          <ac:chgData name="Akanksha Sinha" userId="7c119c6a6efa82fe" providerId="LiveId" clId="{5BB95526-3EF2-4B77-9792-F8CEFDEA9F75}" dt="2020-05-31T06:18:39.111" v="779"/>
          <ac:spMkLst>
            <pc:docMk/>
            <pc:sldMk cId="155966903" sldId="270"/>
            <ac:spMk id="4" creationId="{0EB1495A-4242-4696-A9E9-D314B581E2BA}"/>
          </ac:spMkLst>
        </pc:spChg>
        <pc:spChg chg="mod">
          <ac:chgData name="Akanksha Sinha" userId="7c119c6a6efa82fe" providerId="LiveId" clId="{5BB95526-3EF2-4B77-9792-F8CEFDEA9F75}" dt="2020-05-31T06:18:27.613" v="778"/>
          <ac:spMkLst>
            <pc:docMk/>
            <pc:sldMk cId="155966903" sldId="270"/>
            <ac:spMk id="5" creationId="{3AC62DF7-A106-4A82-AE89-B19BFD6C78A3}"/>
          </ac:spMkLst>
        </pc:spChg>
        <pc:spChg chg="del">
          <ac:chgData name="Akanksha Sinha" userId="7c119c6a6efa82fe" providerId="LiveId" clId="{5BB95526-3EF2-4B77-9792-F8CEFDEA9F75}" dt="2020-05-31T06:03:49.219" v="468" actId="26606"/>
          <ac:spMkLst>
            <pc:docMk/>
            <pc:sldMk cId="155966903" sldId="270"/>
            <ac:spMk id="10" creationId="{C314C310-850D-4491-AA52-C75BEA68B68C}"/>
          </ac:spMkLst>
        </pc:spChg>
        <pc:spChg chg="add del">
          <ac:chgData name="Akanksha Sinha" userId="7c119c6a6efa82fe" providerId="LiveId" clId="{5BB95526-3EF2-4B77-9792-F8CEFDEA9F75}" dt="2020-05-31T06:14:54.083" v="723" actId="26606"/>
          <ac:spMkLst>
            <pc:docMk/>
            <pc:sldMk cId="155966903" sldId="270"/>
            <ac:spMk id="21" creationId="{F70C2B8F-6B1B-46D5-86E6-40F36C695FC2}"/>
          </ac:spMkLst>
        </pc:spChg>
        <pc:spChg chg="add del">
          <ac:chgData name="Akanksha Sinha" userId="7c119c6a6efa82fe" providerId="LiveId" clId="{5BB95526-3EF2-4B77-9792-F8CEFDEA9F75}" dt="2020-05-31T06:14:54.083" v="723" actId="26606"/>
          <ac:spMkLst>
            <pc:docMk/>
            <pc:sldMk cId="155966903" sldId="270"/>
            <ac:spMk id="23" creationId="{DB521824-592C-476A-AB0A-CA0C6D1F3407}"/>
          </ac:spMkLst>
        </pc:spChg>
        <pc:spChg chg="add del">
          <ac:chgData name="Akanksha Sinha" userId="7c119c6a6efa82fe" providerId="LiveId" clId="{5BB95526-3EF2-4B77-9792-F8CEFDEA9F75}" dt="2020-05-31T06:14:54.083" v="723" actId="26606"/>
          <ac:spMkLst>
            <pc:docMk/>
            <pc:sldMk cId="155966903" sldId="270"/>
            <ac:spMk id="25" creationId="{A2749EFA-8EE4-4EB8-9424-8E593B9320AD}"/>
          </ac:spMkLst>
        </pc:spChg>
        <pc:spChg chg="add del">
          <ac:chgData name="Akanksha Sinha" userId="7c119c6a6efa82fe" providerId="LiveId" clId="{5BB95526-3EF2-4B77-9792-F8CEFDEA9F75}" dt="2020-05-31T06:14:54.083" v="723" actId="26606"/>
          <ac:spMkLst>
            <pc:docMk/>
            <pc:sldMk cId="155966903" sldId="270"/>
            <ac:spMk id="27" creationId="{B5C860C9-D4F9-4350-80DA-0D1CD36C7741}"/>
          </ac:spMkLst>
        </pc:spChg>
        <pc:spChg chg="add del">
          <ac:chgData name="Akanksha Sinha" userId="7c119c6a6efa82fe" providerId="LiveId" clId="{5BB95526-3EF2-4B77-9792-F8CEFDEA9F75}" dt="2020-05-31T06:14:54.083" v="723" actId="26606"/>
          <ac:spMkLst>
            <pc:docMk/>
            <pc:sldMk cId="155966903" sldId="270"/>
            <ac:spMk id="29" creationId="{538A90C8-AE0E-4EBA-9AF8-EEDB206020E0}"/>
          </ac:spMkLst>
        </pc:spChg>
        <pc:spChg chg="add del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34" creationId="{510C9632-BB6F-48EE-AB65-501878BA5DB6}"/>
          </ac:spMkLst>
        </pc:spChg>
        <pc:spChg chg="add del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36" creationId="{4EC8AAB6-953B-4D29-9967-3C44D06BB4E8}"/>
          </ac:spMkLst>
        </pc:spChg>
        <pc:spChg chg="add del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38" creationId="{C89ED458-2326-40DC-9C7B-1A717B6551AD}"/>
          </ac:spMkLst>
        </pc:spChg>
        <pc:spChg chg="add del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40" creationId="{6F9D1DE6-E368-4F07-85F9-D5B767477DDF}"/>
          </ac:spMkLst>
        </pc:spChg>
        <pc:spChg chg="add del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42" creationId="{F63B1F66-4ACE-4A01-8ADF-F175A9C358B2}"/>
          </ac:spMkLst>
        </pc:spChg>
        <pc:spChg chg="add del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44" creationId="{CF8448ED-9332-4A9B-8CAB-B1985E596E20}"/>
          </ac:spMkLst>
        </pc:spChg>
        <pc:spChg chg="add del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46" creationId="{ED3A2261-1C75-40FF-8CD6-18C5900C1C8D}"/>
          </ac:spMkLst>
        </pc:spChg>
        <pc:spChg chg="add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51" creationId="{643780CE-2BE5-46F6-97B2-60DF30217ED3}"/>
          </ac:spMkLst>
        </pc:spChg>
        <pc:spChg chg="add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53" creationId="{61A87A49-68E6-459E-A5A6-46229FF42125}"/>
          </ac:spMkLst>
        </pc:spChg>
        <pc:spChg chg="add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55" creationId="{F6ACD5FC-CAFE-48EB-B765-60EED2E052F0}"/>
          </ac:spMkLst>
        </pc:spChg>
        <pc:spChg chg="add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57" creationId="{9F33B405-D785-4738-B1C0-6A0AA5E98286}"/>
          </ac:spMkLst>
        </pc:spChg>
        <pc:spChg chg="add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59" creationId="{4233DC0E-DE6C-4FB6-A529-51B162641AB8}"/>
          </ac:spMkLst>
        </pc:spChg>
        <pc:spChg chg="add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61" creationId="{3870477F-E451-4BC3-863F-0E2FC572884B}"/>
          </ac:spMkLst>
        </pc:spChg>
        <pc:spChg chg="add">
          <ac:chgData name="Akanksha Sinha" userId="7c119c6a6efa82fe" providerId="LiveId" clId="{5BB95526-3EF2-4B77-9792-F8CEFDEA9F75}" dt="2020-05-31T06:18:11.041" v="777" actId="26606"/>
          <ac:spMkLst>
            <pc:docMk/>
            <pc:sldMk cId="155966903" sldId="270"/>
            <ac:spMk id="63" creationId="{B4A81DE1-E2BC-4A31-99EE-71350421B0EA}"/>
          </ac:spMkLst>
        </pc:spChg>
        <pc:grpChg chg="del">
          <ac:chgData name="Akanksha Sinha" userId="7c119c6a6efa82fe" providerId="LiveId" clId="{5BB95526-3EF2-4B77-9792-F8CEFDEA9F75}" dt="2020-05-31T06:03:49.219" v="468" actId="26606"/>
          <ac:grpSpMkLst>
            <pc:docMk/>
            <pc:sldMk cId="155966903" sldId="270"/>
            <ac:grpSpMk id="12" creationId="{D4EC3799-3F52-48CE-85CC-83AED368EB42}"/>
          </ac:grpSpMkLst>
        </pc:grpChg>
        <pc:picChg chg="add del mod ord">
          <ac:chgData name="Akanksha Sinha" userId="7c119c6a6efa82fe" providerId="LiveId" clId="{5BB95526-3EF2-4B77-9792-F8CEFDEA9F75}" dt="2020-05-31T06:18:07.140" v="775" actId="478"/>
          <ac:picMkLst>
            <pc:docMk/>
            <pc:sldMk cId="155966903" sldId="270"/>
            <ac:picMk id="6" creationId="{70DE00CF-08BC-488D-A261-670FFC6B9872}"/>
          </ac:picMkLst>
        </pc:picChg>
        <pc:picChg chg="add mod ord">
          <ac:chgData name="Akanksha Sinha" userId="7c119c6a6efa82fe" providerId="LiveId" clId="{5BB95526-3EF2-4B77-9792-F8CEFDEA9F75}" dt="2020-05-31T06:18:11.041" v="777" actId="26606"/>
          <ac:picMkLst>
            <pc:docMk/>
            <pc:sldMk cId="155966903" sldId="270"/>
            <ac:picMk id="7" creationId="{0C99860B-4591-4F80-BBAA-17671F69C87B}"/>
          </ac:picMkLst>
        </pc:picChg>
        <pc:cxnChg chg="del">
          <ac:chgData name="Akanksha Sinha" userId="7c119c6a6efa82fe" providerId="LiveId" clId="{5BB95526-3EF2-4B77-9792-F8CEFDEA9F75}" dt="2020-05-31T06:03:49.219" v="468" actId="26606"/>
          <ac:cxnSpMkLst>
            <pc:docMk/>
            <pc:sldMk cId="155966903" sldId="270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5BB95526-3EF2-4B77-9792-F8CEFDEA9F75}" dt="2020-05-31T04:49:34.243" v="3" actId="2696"/>
        <pc:sldMkLst>
          <pc:docMk/>
          <pc:sldMk cId="1194121763" sldId="270"/>
        </pc:sldMkLst>
      </pc:sldChg>
      <pc:sldChg chg="del">
        <pc:chgData name="Akanksha Sinha" userId="7c119c6a6efa82fe" providerId="LiveId" clId="{5BB95526-3EF2-4B77-9792-F8CEFDEA9F75}" dt="2020-05-31T04:49:34.727" v="4" actId="2696"/>
        <pc:sldMkLst>
          <pc:docMk/>
          <pc:sldMk cId="1698999932" sldId="271"/>
        </pc:sldMkLst>
      </pc:sldChg>
      <pc:sldChg chg="addSp delSp modSp add mod setBg">
        <pc:chgData name="Akanksha Sinha" userId="7c119c6a6efa82fe" providerId="LiveId" clId="{5BB95526-3EF2-4B77-9792-F8CEFDEA9F75}" dt="2020-05-31T06:18:44.771" v="780"/>
        <pc:sldMkLst>
          <pc:docMk/>
          <pc:sldMk cId="3511301186" sldId="271"/>
        </pc:sldMkLst>
        <pc:spChg chg="mod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2" creationId="{46D35253-BC06-4B3A-9B2F-C28ADA04E901}"/>
          </ac:spMkLst>
        </pc:spChg>
        <pc:spChg chg="mod">
          <ac:chgData name="Akanksha Sinha" userId="7c119c6a6efa82fe" providerId="LiveId" clId="{5BB95526-3EF2-4B77-9792-F8CEFDEA9F75}" dt="2020-05-31T06:07:49.893" v="567" actId="20577"/>
          <ac:spMkLst>
            <pc:docMk/>
            <pc:sldMk cId="3511301186" sldId="271"/>
            <ac:spMk id="3" creationId="{CB45CDFB-E1EF-4C9A-B591-E1F8CED7F953}"/>
          </ac:spMkLst>
        </pc:spChg>
        <pc:spChg chg="mod">
          <ac:chgData name="Akanksha Sinha" userId="7c119c6a6efa82fe" providerId="LiveId" clId="{5BB95526-3EF2-4B77-9792-F8CEFDEA9F75}" dt="2020-05-31T06:18:44.771" v="780"/>
          <ac:spMkLst>
            <pc:docMk/>
            <pc:sldMk cId="3511301186" sldId="271"/>
            <ac:spMk id="4" creationId="{0EB1495A-4242-4696-A9E9-D314B581E2BA}"/>
          </ac:spMkLst>
        </pc:spChg>
        <pc:spChg chg="mod">
          <ac:chgData name="Akanksha Sinha" userId="7c119c6a6efa82fe" providerId="LiveId" clId="{5BB95526-3EF2-4B77-9792-F8CEFDEA9F75}" dt="2020-05-31T06:16:37.806" v="763"/>
          <ac:spMkLst>
            <pc:docMk/>
            <pc:sldMk cId="3511301186" sldId="271"/>
            <ac:spMk id="5" creationId="{3AC62DF7-A106-4A82-AE89-B19BFD6C78A3}"/>
          </ac:spMkLst>
        </pc:spChg>
        <pc:spChg chg="del">
          <ac:chgData name="Akanksha Sinha" userId="7c119c6a6efa82fe" providerId="LiveId" clId="{5BB95526-3EF2-4B77-9792-F8CEFDEA9F75}" dt="2020-05-31T06:05:15.598" v="539" actId="26606"/>
          <ac:spMkLst>
            <pc:docMk/>
            <pc:sldMk cId="3511301186" sldId="271"/>
            <ac:spMk id="10" creationId="{C314C310-850D-4491-AA52-C75BEA68B68C}"/>
          </ac:spMkLst>
        </pc:spChg>
        <pc:spChg chg="add del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21" creationId="{643780CE-2BE5-46F6-97B2-60DF30217ED3}"/>
          </ac:spMkLst>
        </pc:spChg>
        <pc:spChg chg="add del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23" creationId="{61A87A49-68E6-459E-A5A6-46229FF42125}"/>
          </ac:spMkLst>
        </pc:spChg>
        <pc:spChg chg="add del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25" creationId="{F6ACD5FC-CAFE-48EB-B765-60EED2E052F0}"/>
          </ac:spMkLst>
        </pc:spChg>
        <pc:spChg chg="add del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27" creationId="{9F33B405-D785-4738-B1C0-6A0AA5E98286}"/>
          </ac:spMkLst>
        </pc:spChg>
        <pc:spChg chg="add del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29" creationId="{4233DC0E-DE6C-4FB6-A529-51B162641AB8}"/>
          </ac:spMkLst>
        </pc:spChg>
        <pc:spChg chg="add del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31" creationId="{3870477F-E451-4BC3-863F-0E2FC572884B}"/>
          </ac:spMkLst>
        </pc:spChg>
        <pc:spChg chg="add del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33" creationId="{B4A81DE1-E2BC-4A31-99EE-71350421B0EA}"/>
          </ac:spMkLst>
        </pc:spChg>
        <pc:spChg chg="add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38" creationId="{643780CE-2BE5-46F6-97B2-60DF30217ED3}"/>
          </ac:spMkLst>
        </pc:spChg>
        <pc:spChg chg="add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40" creationId="{61A87A49-68E6-459E-A5A6-46229FF42125}"/>
          </ac:spMkLst>
        </pc:spChg>
        <pc:spChg chg="add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42" creationId="{F6ACD5FC-CAFE-48EB-B765-60EED2E052F0}"/>
          </ac:spMkLst>
        </pc:spChg>
        <pc:spChg chg="add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44" creationId="{9F33B405-D785-4738-B1C0-6A0AA5E98286}"/>
          </ac:spMkLst>
        </pc:spChg>
        <pc:spChg chg="add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46" creationId="{4233DC0E-DE6C-4FB6-A529-51B162641AB8}"/>
          </ac:spMkLst>
        </pc:spChg>
        <pc:spChg chg="add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48" creationId="{3870477F-E451-4BC3-863F-0E2FC572884B}"/>
          </ac:spMkLst>
        </pc:spChg>
        <pc:spChg chg="add">
          <ac:chgData name="Akanksha Sinha" userId="7c119c6a6efa82fe" providerId="LiveId" clId="{5BB95526-3EF2-4B77-9792-F8CEFDEA9F75}" dt="2020-05-31T06:06:24.102" v="543" actId="26606"/>
          <ac:spMkLst>
            <pc:docMk/>
            <pc:sldMk cId="3511301186" sldId="271"/>
            <ac:spMk id="50" creationId="{B4A81DE1-E2BC-4A31-99EE-71350421B0EA}"/>
          </ac:spMkLst>
        </pc:spChg>
        <pc:grpChg chg="del">
          <ac:chgData name="Akanksha Sinha" userId="7c119c6a6efa82fe" providerId="LiveId" clId="{5BB95526-3EF2-4B77-9792-F8CEFDEA9F75}" dt="2020-05-31T06:05:15.598" v="539" actId="26606"/>
          <ac:grpSpMkLst>
            <pc:docMk/>
            <pc:sldMk cId="3511301186" sldId="271"/>
            <ac:grpSpMk id="12" creationId="{D4EC3799-3F52-48CE-85CC-83AED368EB42}"/>
          </ac:grpSpMkLst>
        </pc:grpChg>
        <pc:picChg chg="add mod ord">
          <ac:chgData name="Akanksha Sinha" userId="7c119c6a6efa82fe" providerId="LiveId" clId="{5BB95526-3EF2-4B77-9792-F8CEFDEA9F75}" dt="2020-05-31T06:05:15.598" v="539" actId="26606"/>
          <ac:picMkLst>
            <pc:docMk/>
            <pc:sldMk cId="3511301186" sldId="271"/>
            <ac:picMk id="6" creationId="{7B7D3A1D-6CE4-40D4-AD40-602F22394913}"/>
          </ac:picMkLst>
        </pc:picChg>
        <pc:cxnChg chg="del">
          <ac:chgData name="Akanksha Sinha" userId="7c119c6a6efa82fe" providerId="LiveId" clId="{5BB95526-3EF2-4B77-9792-F8CEFDEA9F75}" dt="2020-05-31T06:05:15.598" v="539" actId="26606"/>
          <ac:cxnSpMkLst>
            <pc:docMk/>
            <pc:sldMk cId="3511301186" sldId="271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5BB95526-3EF2-4B77-9792-F8CEFDEA9F75}" dt="2020-05-31T04:49:35.222" v="5" actId="2696"/>
        <pc:sldMkLst>
          <pc:docMk/>
          <pc:sldMk cId="1831073781" sldId="272"/>
        </pc:sldMkLst>
      </pc:sldChg>
    </pc:docChg>
  </pc:docChgLst>
  <pc:docChgLst>
    <pc:chgData name="Akanksha Sinha" userId="7c119c6a6efa82fe" providerId="LiveId" clId="{2CEA2349-7F73-4774-8BE7-1C676D61DE3E}"/>
    <pc:docChg chg="undo redo custSel mod addSld delSld modSld">
      <pc:chgData name="Akanksha Sinha" userId="7c119c6a6efa82fe" providerId="LiveId" clId="{2CEA2349-7F73-4774-8BE7-1C676D61DE3E}" dt="2020-06-14T09:35:07.923" v="338"/>
      <pc:docMkLst>
        <pc:docMk/>
      </pc:docMkLst>
      <pc:sldChg chg="modSp">
        <pc:chgData name="Akanksha Sinha" userId="7c119c6a6efa82fe" providerId="LiveId" clId="{2CEA2349-7F73-4774-8BE7-1C676D61DE3E}" dt="2020-06-14T08:42:05.780" v="0" actId="20577"/>
        <pc:sldMkLst>
          <pc:docMk/>
          <pc:sldMk cId="944004935" sldId="256"/>
        </pc:sldMkLst>
        <pc:spChg chg="mod">
          <ac:chgData name="Akanksha Sinha" userId="7c119c6a6efa82fe" providerId="LiveId" clId="{2CEA2349-7F73-4774-8BE7-1C676D61DE3E}" dt="2020-06-14T08:42:05.780" v="0" actId="20577"/>
          <ac:spMkLst>
            <pc:docMk/>
            <pc:sldMk cId="944004935" sldId="256"/>
            <ac:spMk id="3" creationId="{BDF7DB6C-EFDF-4A62-93AE-573DB8487007}"/>
          </ac:spMkLst>
        </pc:spChg>
      </pc:sldChg>
      <pc:sldChg chg="modSp">
        <pc:chgData name="Akanksha Sinha" userId="7c119c6a6efa82fe" providerId="LiveId" clId="{2CEA2349-7F73-4774-8BE7-1C676D61DE3E}" dt="2020-06-14T09:33:38.628" v="328" actId="27636"/>
        <pc:sldMkLst>
          <pc:docMk/>
          <pc:sldMk cId="1805839698" sldId="266"/>
        </pc:sldMkLst>
        <pc:spChg chg="mod">
          <ac:chgData name="Akanksha Sinha" userId="7c119c6a6efa82fe" providerId="LiveId" clId="{2CEA2349-7F73-4774-8BE7-1C676D61DE3E}" dt="2020-06-14T09:33:38.628" v="328" actId="27636"/>
          <ac:spMkLst>
            <pc:docMk/>
            <pc:sldMk cId="1805839698" sldId="266"/>
            <ac:spMk id="3" creationId="{F5AC1171-E29B-4FD5-AF10-3A8C7D71C0B6}"/>
          </ac:spMkLst>
        </pc:spChg>
      </pc:sldChg>
      <pc:sldChg chg="addSp delSp modSp add mod setBg setClrOvrMap">
        <pc:chgData name="Akanksha Sinha" userId="7c119c6a6efa82fe" providerId="LiveId" clId="{2CEA2349-7F73-4774-8BE7-1C676D61DE3E}" dt="2020-06-14T09:34:46.970" v="334"/>
        <pc:sldMkLst>
          <pc:docMk/>
          <pc:sldMk cId="885366641" sldId="267"/>
        </pc:sldMkLst>
        <pc:spChg chg="mod">
          <ac:chgData name="Akanksha Sinha" userId="7c119c6a6efa82fe" providerId="LiveId" clId="{2CEA2349-7F73-4774-8BE7-1C676D61DE3E}" dt="2020-06-14T09:17:24.007" v="67" actId="26606"/>
          <ac:spMkLst>
            <pc:docMk/>
            <pc:sldMk cId="885366641" sldId="267"/>
            <ac:spMk id="2" creationId="{A5C83733-607D-4A97-9FB5-926F548BE007}"/>
          </ac:spMkLst>
        </pc:spChg>
        <pc:spChg chg="mod">
          <ac:chgData name="Akanksha Sinha" userId="7c119c6a6efa82fe" providerId="LiveId" clId="{2CEA2349-7F73-4774-8BE7-1C676D61DE3E}" dt="2020-06-14T09:17:24.007" v="67" actId="26606"/>
          <ac:spMkLst>
            <pc:docMk/>
            <pc:sldMk cId="885366641" sldId="267"/>
            <ac:spMk id="3" creationId="{48A2E1A4-7D78-4735-AD63-FD501636228C}"/>
          </ac:spMkLst>
        </pc:spChg>
        <pc:spChg chg="mod ord">
          <ac:chgData name="Akanksha Sinha" userId="7c119c6a6efa82fe" providerId="LiveId" clId="{2CEA2349-7F73-4774-8BE7-1C676D61DE3E}" dt="2020-06-14T09:34:46.970" v="334"/>
          <ac:spMkLst>
            <pc:docMk/>
            <pc:sldMk cId="885366641" sldId="267"/>
            <ac:spMk id="4" creationId="{7C1530BA-E682-4E24-A572-D83585B5CCC3}"/>
          </ac:spMkLst>
        </pc:spChg>
        <pc:spChg chg="mod">
          <ac:chgData name="Akanksha Sinha" userId="7c119c6a6efa82fe" providerId="LiveId" clId="{2CEA2349-7F73-4774-8BE7-1C676D61DE3E}" dt="2020-06-14T09:34:15.417" v="329"/>
          <ac:spMkLst>
            <pc:docMk/>
            <pc:sldMk cId="885366641" sldId="267"/>
            <ac:spMk id="5" creationId="{9CF88E1B-6DC9-4A9D-963E-A3E92E94B287}"/>
          </ac:spMkLst>
        </pc:spChg>
        <pc:spChg chg="add del">
          <ac:chgData name="Akanksha Sinha" userId="7c119c6a6efa82fe" providerId="LiveId" clId="{2CEA2349-7F73-4774-8BE7-1C676D61DE3E}" dt="2020-06-14T09:17:24.007" v="67" actId="26606"/>
          <ac:spMkLst>
            <pc:docMk/>
            <pc:sldMk cId="885366641" sldId="267"/>
            <ac:spMk id="10" creationId="{C314C310-850D-4491-AA52-C75BEA68B68C}"/>
          </ac:spMkLst>
        </pc:spChg>
        <pc:spChg chg="add">
          <ac:chgData name="Akanksha Sinha" userId="7c119c6a6efa82fe" providerId="LiveId" clId="{2CEA2349-7F73-4774-8BE7-1C676D61DE3E}" dt="2020-06-14T09:17:24.007" v="67" actId="26606"/>
          <ac:spMkLst>
            <pc:docMk/>
            <pc:sldMk cId="885366641" sldId="267"/>
            <ac:spMk id="21" creationId="{C314C310-850D-4491-AA52-C75BEA68B68C}"/>
          </ac:spMkLst>
        </pc:spChg>
        <pc:grpChg chg="add del">
          <ac:chgData name="Akanksha Sinha" userId="7c119c6a6efa82fe" providerId="LiveId" clId="{2CEA2349-7F73-4774-8BE7-1C676D61DE3E}" dt="2020-06-14T09:17:24.007" v="67" actId="26606"/>
          <ac:grpSpMkLst>
            <pc:docMk/>
            <pc:sldMk cId="885366641" sldId="267"/>
            <ac:grpSpMk id="12" creationId="{D4EC3799-3F52-48CE-85CC-83AED368EB42}"/>
          </ac:grpSpMkLst>
        </pc:grpChg>
        <pc:grpChg chg="add">
          <ac:chgData name="Akanksha Sinha" userId="7c119c6a6efa82fe" providerId="LiveId" clId="{2CEA2349-7F73-4774-8BE7-1C676D61DE3E}" dt="2020-06-14T09:17:24.007" v="67" actId="26606"/>
          <ac:grpSpMkLst>
            <pc:docMk/>
            <pc:sldMk cId="885366641" sldId="267"/>
            <ac:grpSpMk id="23" creationId="{D4EC3799-3F52-48CE-85CC-83AED368EB42}"/>
          </ac:grpSpMkLst>
        </pc:grpChg>
        <pc:cxnChg chg="add del">
          <ac:chgData name="Akanksha Sinha" userId="7c119c6a6efa82fe" providerId="LiveId" clId="{2CEA2349-7F73-4774-8BE7-1C676D61DE3E}" dt="2020-06-14T09:17:24.007" v="67" actId="26606"/>
          <ac:cxnSpMkLst>
            <pc:docMk/>
            <pc:sldMk cId="885366641" sldId="267"/>
            <ac:cxnSpMk id="16" creationId="{789E20C7-BB50-4317-93C7-90C8ED80B275}"/>
          </ac:cxnSpMkLst>
        </pc:cxnChg>
        <pc:cxnChg chg="add">
          <ac:chgData name="Akanksha Sinha" userId="7c119c6a6efa82fe" providerId="LiveId" clId="{2CEA2349-7F73-4774-8BE7-1C676D61DE3E}" dt="2020-06-14T09:17:24.007" v="67" actId="26606"/>
          <ac:cxnSpMkLst>
            <pc:docMk/>
            <pc:sldMk cId="885366641" sldId="267"/>
            <ac:cxnSpMk id="27" creationId="{789E20C7-BB50-4317-93C7-90C8ED80B275}"/>
          </ac:cxnSpMkLst>
        </pc:cxnChg>
      </pc:sldChg>
      <pc:sldChg chg="del">
        <pc:chgData name="Akanksha Sinha" userId="7c119c6a6efa82fe" providerId="LiveId" clId="{2CEA2349-7F73-4774-8BE7-1C676D61DE3E}" dt="2020-06-14T08:42:19.252" v="3" actId="2696"/>
        <pc:sldMkLst>
          <pc:docMk/>
          <pc:sldMk cId="2841884447" sldId="267"/>
        </pc:sldMkLst>
      </pc:sldChg>
      <pc:sldChg chg="addSp delSp modSp add mod setBg setClrOvrMap">
        <pc:chgData name="Akanksha Sinha" userId="7c119c6a6efa82fe" providerId="LiveId" clId="{2CEA2349-7F73-4774-8BE7-1C676D61DE3E}" dt="2020-06-14T09:34:52.295" v="335"/>
        <pc:sldMkLst>
          <pc:docMk/>
          <pc:sldMk cId="3350846985" sldId="268"/>
        </pc:sldMkLst>
        <pc:spChg chg="mod">
          <ac:chgData name="Akanksha Sinha" userId="7c119c6a6efa82fe" providerId="LiveId" clId="{2CEA2349-7F73-4774-8BE7-1C676D61DE3E}" dt="2020-06-14T09:20:26.285" v="82" actId="26606"/>
          <ac:spMkLst>
            <pc:docMk/>
            <pc:sldMk cId="3350846985" sldId="268"/>
            <ac:spMk id="2" creationId="{71E4CB43-5BE5-43BC-9CA3-7F464F9E1A77}"/>
          </ac:spMkLst>
        </pc:spChg>
        <pc:spChg chg="add del mod">
          <ac:chgData name="Akanksha Sinha" userId="7c119c6a6efa82fe" providerId="LiveId" clId="{2CEA2349-7F73-4774-8BE7-1C676D61DE3E}" dt="2020-06-14T09:20:26.285" v="82" actId="26606"/>
          <ac:spMkLst>
            <pc:docMk/>
            <pc:sldMk cId="3350846985" sldId="268"/>
            <ac:spMk id="3" creationId="{0D503D9B-58F2-4F42-A206-2189013A12EC}"/>
          </ac:spMkLst>
        </pc:spChg>
        <pc:spChg chg="mod ord">
          <ac:chgData name="Akanksha Sinha" userId="7c119c6a6efa82fe" providerId="LiveId" clId="{2CEA2349-7F73-4774-8BE7-1C676D61DE3E}" dt="2020-06-14T09:34:52.295" v="335"/>
          <ac:spMkLst>
            <pc:docMk/>
            <pc:sldMk cId="3350846985" sldId="268"/>
            <ac:spMk id="4" creationId="{FBE61BBE-EABF-4954-B1D2-09B967E71475}"/>
          </ac:spMkLst>
        </pc:spChg>
        <pc:spChg chg="mod">
          <ac:chgData name="Akanksha Sinha" userId="7c119c6a6efa82fe" providerId="LiveId" clId="{2CEA2349-7F73-4774-8BE7-1C676D61DE3E}" dt="2020-06-14T09:34:20.570" v="330"/>
          <ac:spMkLst>
            <pc:docMk/>
            <pc:sldMk cId="3350846985" sldId="268"/>
            <ac:spMk id="5" creationId="{9003A1D7-64F1-47C1-B460-89A155B281BB}"/>
          </ac:spMkLst>
        </pc:spChg>
        <pc:spChg chg="add del">
          <ac:chgData name="Akanksha Sinha" userId="7c119c6a6efa82fe" providerId="LiveId" clId="{2CEA2349-7F73-4774-8BE7-1C676D61DE3E}" dt="2020-06-14T09:20:26.285" v="82" actId="26606"/>
          <ac:spMkLst>
            <pc:docMk/>
            <pc:sldMk cId="3350846985" sldId="268"/>
            <ac:spMk id="10" creationId="{C314C310-850D-4491-AA52-C75BEA68B68C}"/>
          </ac:spMkLst>
        </pc:spChg>
        <pc:spChg chg="add del">
          <ac:chgData name="Akanksha Sinha" userId="7c119c6a6efa82fe" providerId="LiveId" clId="{2CEA2349-7F73-4774-8BE7-1C676D61DE3E}" dt="2020-06-14T09:20:26.231" v="81" actId="26606"/>
          <ac:spMkLst>
            <pc:docMk/>
            <pc:sldMk cId="3350846985" sldId="268"/>
            <ac:spMk id="26" creationId="{F9ED434F-8767-46CC-B26B-5AF62FF01E66}"/>
          </ac:spMkLst>
        </pc:spChg>
        <pc:spChg chg="add">
          <ac:chgData name="Akanksha Sinha" userId="7c119c6a6efa82fe" providerId="LiveId" clId="{2CEA2349-7F73-4774-8BE7-1C676D61DE3E}" dt="2020-06-14T09:20:26.285" v="82" actId="26606"/>
          <ac:spMkLst>
            <pc:docMk/>
            <pc:sldMk cId="3350846985" sldId="268"/>
            <ac:spMk id="29" creationId="{F9ED434F-8767-46CC-B26B-5AF62FF01E66}"/>
          </ac:spMkLst>
        </pc:spChg>
        <pc:grpChg chg="add del">
          <ac:chgData name="Akanksha Sinha" userId="7c119c6a6efa82fe" providerId="LiveId" clId="{2CEA2349-7F73-4774-8BE7-1C676D61DE3E}" dt="2020-06-14T09:20:26.285" v="82" actId="26606"/>
          <ac:grpSpMkLst>
            <pc:docMk/>
            <pc:sldMk cId="3350846985" sldId="268"/>
            <ac:grpSpMk id="12" creationId="{D4EC3799-3F52-48CE-85CC-83AED368EB42}"/>
          </ac:grpSpMkLst>
        </pc:grpChg>
        <pc:grpChg chg="add del">
          <ac:chgData name="Akanksha Sinha" userId="7c119c6a6efa82fe" providerId="LiveId" clId="{2CEA2349-7F73-4774-8BE7-1C676D61DE3E}" dt="2020-06-14T09:20:26.231" v="81" actId="26606"/>
          <ac:grpSpMkLst>
            <pc:docMk/>
            <pc:sldMk cId="3350846985" sldId="268"/>
            <ac:grpSpMk id="22" creationId="{2F448CB3-7B4F-45D7-B7C0-DF553DF61453}"/>
          </ac:grpSpMkLst>
        </pc:grpChg>
        <pc:grpChg chg="add">
          <ac:chgData name="Akanksha Sinha" userId="7c119c6a6efa82fe" providerId="LiveId" clId="{2CEA2349-7F73-4774-8BE7-1C676D61DE3E}" dt="2020-06-14T09:20:26.285" v="82" actId="26606"/>
          <ac:grpSpMkLst>
            <pc:docMk/>
            <pc:sldMk cId="3350846985" sldId="268"/>
            <ac:grpSpMk id="28" creationId="{2F448CB3-7B4F-45D7-B7C0-DF553DF61453}"/>
          </ac:grpSpMkLst>
        </pc:grpChg>
        <pc:graphicFrameChg chg="add del">
          <ac:chgData name="Akanksha Sinha" userId="7c119c6a6efa82fe" providerId="LiveId" clId="{2CEA2349-7F73-4774-8BE7-1C676D61DE3E}" dt="2020-06-14T09:20:26.231" v="81" actId="26606"/>
          <ac:graphicFrameMkLst>
            <pc:docMk/>
            <pc:sldMk cId="3350846985" sldId="268"/>
            <ac:graphicFrameMk id="18" creationId="{1BFF36DF-B3CC-401A-8AC6-BAC975245797}"/>
          </ac:graphicFrameMkLst>
        </pc:graphicFrameChg>
        <pc:graphicFrameChg chg="add">
          <ac:chgData name="Akanksha Sinha" userId="7c119c6a6efa82fe" providerId="LiveId" clId="{2CEA2349-7F73-4774-8BE7-1C676D61DE3E}" dt="2020-06-14T09:20:26.285" v="82" actId="26606"/>
          <ac:graphicFrameMkLst>
            <pc:docMk/>
            <pc:sldMk cId="3350846985" sldId="268"/>
            <ac:graphicFrameMk id="30" creationId="{43B1A680-2EC5-4A2B-AB22-4DBB04EE67D7}"/>
          </ac:graphicFrameMkLst>
        </pc:graphicFrameChg>
        <pc:cxnChg chg="add del">
          <ac:chgData name="Akanksha Sinha" userId="7c119c6a6efa82fe" providerId="LiveId" clId="{2CEA2349-7F73-4774-8BE7-1C676D61DE3E}" dt="2020-06-14T09:20:26.285" v="82" actId="26606"/>
          <ac:cxnSpMkLst>
            <pc:docMk/>
            <pc:sldMk cId="3350846985" sldId="268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2CEA2349-7F73-4774-8BE7-1C676D61DE3E}" dt="2020-06-14T08:42:21.251" v="4" actId="2696"/>
        <pc:sldMkLst>
          <pc:docMk/>
          <pc:sldMk cId="3750256265" sldId="268"/>
        </pc:sldMkLst>
      </pc:sldChg>
      <pc:sldChg chg="del">
        <pc:chgData name="Akanksha Sinha" userId="7c119c6a6efa82fe" providerId="LiveId" clId="{2CEA2349-7F73-4774-8BE7-1C676D61DE3E}" dt="2020-06-14T08:42:11.253" v="1" actId="2696"/>
        <pc:sldMkLst>
          <pc:docMk/>
          <pc:sldMk cId="518475764" sldId="269"/>
        </pc:sldMkLst>
      </pc:sldChg>
      <pc:sldChg chg="addSp delSp modSp add mod setBg setClrOvrMap">
        <pc:chgData name="Akanksha Sinha" userId="7c119c6a6efa82fe" providerId="LiveId" clId="{2CEA2349-7F73-4774-8BE7-1C676D61DE3E}" dt="2020-06-14T09:34:57.887" v="336"/>
        <pc:sldMkLst>
          <pc:docMk/>
          <pc:sldMk cId="1145531692" sldId="269"/>
        </pc:sldMkLst>
        <pc:spChg chg="mod">
          <ac:chgData name="Akanksha Sinha" userId="7c119c6a6efa82fe" providerId="LiveId" clId="{2CEA2349-7F73-4774-8BE7-1C676D61DE3E}" dt="2020-06-14T09:24:03.354" v="92" actId="27636"/>
          <ac:spMkLst>
            <pc:docMk/>
            <pc:sldMk cId="1145531692" sldId="269"/>
            <ac:spMk id="2" creationId="{24F6A5D5-D369-4209-A9D3-68F3D8DA651E}"/>
          </ac:spMkLst>
        </pc:spChg>
        <pc:spChg chg="mod">
          <ac:chgData name="Akanksha Sinha" userId="7c119c6a6efa82fe" providerId="LiveId" clId="{2CEA2349-7F73-4774-8BE7-1C676D61DE3E}" dt="2020-06-14T09:24:49.916" v="186" actId="20577"/>
          <ac:spMkLst>
            <pc:docMk/>
            <pc:sldMk cId="1145531692" sldId="269"/>
            <ac:spMk id="3" creationId="{7F0084B6-E0DA-4CF4-BE58-8F141528EE2F}"/>
          </ac:spMkLst>
        </pc:spChg>
        <pc:spChg chg="mod ord">
          <ac:chgData name="Akanksha Sinha" userId="7c119c6a6efa82fe" providerId="LiveId" clId="{2CEA2349-7F73-4774-8BE7-1C676D61DE3E}" dt="2020-06-14T09:34:57.887" v="336"/>
          <ac:spMkLst>
            <pc:docMk/>
            <pc:sldMk cId="1145531692" sldId="269"/>
            <ac:spMk id="4" creationId="{E3BE0712-F0C8-4A09-A3C6-FE394FFE5C92}"/>
          </ac:spMkLst>
        </pc:spChg>
        <pc:spChg chg="mod">
          <ac:chgData name="Akanksha Sinha" userId="7c119c6a6efa82fe" providerId="LiveId" clId="{2CEA2349-7F73-4774-8BE7-1C676D61DE3E}" dt="2020-06-14T09:34:25.195" v="331"/>
          <ac:spMkLst>
            <pc:docMk/>
            <pc:sldMk cId="1145531692" sldId="269"/>
            <ac:spMk id="5" creationId="{368BBAB1-215D-45D8-AB50-D6E9EEF6EA5E}"/>
          </ac:spMkLst>
        </pc:spChg>
        <pc:spChg chg="add del">
          <ac:chgData name="Akanksha Sinha" userId="7c119c6a6efa82fe" providerId="LiveId" clId="{2CEA2349-7F73-4774-8BE7-1C676D61DE3E}" dt="2020-06-14T09:23:42.943" v="88" actId="26606"/>
          <ac:spMkLst>
            <pc:docMk/>
            <pc:sldMk cId="1145531692" sldId="269"/>
            <ac:spMk id="10" creationId="{C314C310-850D-4491-AA52-C75BEA68B68C}"/>
          </ac:spMkLst>
        </pc:spChg>
        <pc:spChg chg="add">
          <ac:chgData name="Akanksha Sinha" userId="7c119c6a6efa82fe" providerId="LiveId" clId="{2CEA2349-7F73-4774-8BE7-1C676D61DE3E}" dt="2020-06-14T09:23:42.943" v="88" actId="26606"/>
          <ac:spMkLst>
            <pc:docMk/>
            <pc:sldMk cId="1145531692" sldId="269"/>
            <ac:spMk id="21" creationId="{643780CE-2BE5-46F6-97B2-60DF30217ED3}"/>
          </ac:spMkLst>
        </pc:spChg>
        <pc:spChg chg="add">
          <ac:chgData name="Akanksha Sinha" userId="7c119c6a6efa82fe" providerId="LiveId" clId="{2CEA2349-7F73-4774-8BE7-1C676D61DE3E}" dt="2020-06-14T09:23:42.943" v="88" actId="26606"/>
          <ac:spMkLst>
            <pc:docMk/>
            <pc:sldMk cId="1145531692" sldId="269"/>
            <ac:spMk id="23" creationId="{61A87A49-68E6-459E-A5A6-46229FF42125}"/>
          </ac:spMkLst>
        </pc:spChg>
        <pc:spChg chg="add">
          <ac:chgData name="Akanksha Sinha" userId="7c119c6a6efa82fe" providerId="LiveId" clId="{2CEA2349-7F73-4774-8BE7-1C676D61DE3E}" dt="2020-06-14T09:23:42.943" v="88" actId="26606"/>
          <ac:spMkLst>
            <pc:docMk/>
            <pc:sldMk cId="1145531692" sldId="269"/>
            <ac:spMk id="25" creationId="{F6ACD5FC-CAFE-48EB-B765-60EED2E052F0}"/>
          </ac:spMkLst>
        </pc:spChg>
        <pc:spChg chg="add">
          <ac:chgData name="Akanksha Sinha" userId="7c119c6a6efa82fe" providerId="LiveId" clId="{2CEA2349-7F73-4774-8BE7-1C676D61DE3E}" dt="2020-06-14T09:23:42.943" v="88" actId="26606"/>
          <ac:spMkLst>
            <pc:docMk/>
            <pc:sldMk cId="1145531692" sldId="269"/>
            <ac:spMk id="27" creationId="{9F33B405-D785-4738-B1C0-6A0AA5E98286}"/>
          </ac:spMkLst>
        </pc:spChg>
        <pc:spChg chg="add">
          <ac:chgData name="Akanksha Sinha" userId="7c119c6a6efa82fe" providerId="LiveId" clId="{2CEA2349-7F73-4774-8BE7-1C676D61DE3E}" dt="2020-06-14T09:23:42.943" v="88" actId="26606"/>
          <ac:spMkLst>
            <pc:docMk/>
            <pc:sldMk cId="1145531692" sldId="269"/>
            <ac:spMk id="29" creationId="{4233DC0E-DE6C-4FB6-A529-51B162641AB8}"/>
          </ac:spMkLst>
        </pc:spChg>
        <pc:spChg chg="add">
          <ac:chgData name="Akanksha Sinha" userId="7c119c6a6efa82fe" providerId="LiveId" clId="{2CEA2349-7F73-4774-8BE7-1C676D61DE3E}" dt="2020-06-14T09:23:42.943" v="88" actId="26606"/>
          <ac:spMkLst>
            <pc:docMk/>
            <pc:sldMk cId="1145531692" sldId="269"/>
            <ac:spMk id="31" creationId="{3870477F-E451-4BC3-863F-0E2FC572884B}"/>
          </ac:spMkLst>
        </pc:spChg>
        <pc:spChg chg="add">
          <ac:chgData name="Akanksha Sinha" userId="7c119c6a6efa82fe" providerId="LiveId" clId="{2CEA2349-7F73-4774-8BE7-1C676D61DE3E}" dt="2020-06-14T09:23:42.943" v="88" actId="26606"/>
          <ac:spMkLst>
            <pc:docMk/>
            <pc:sldMk cId="1145531692" sldId="269"/>
            <ac:spMk id="33" creationId="{B4A81DE1-E2BC-4A31-99EE-71350421B0EA}"/>
          </ac:spMkLst>
        </pc:spChg>
        <pc:grpChg chg="add del">
          <ac:chgData name="Akanksha Sinha" userId="7c119c6a6efa82fe" providerId="LiveId" clId="{2CEA2349-7F73-4774-8BE7-1C676D61DE3E}" dt="2020-06-14T09:23:42.943" v="88" actId="26606"/>
          <ac:grpSpMkLst>
            <pc:docMk/>
            <pc:sldMk cId="1145531692" sldId="269"/>
            <ac:grpSpMk id="12" creationId="{D4EC3799-3F52-48CE-85CC-83AED368EB42}"/>
          </ac:grpSpMkLst>
        </pc:grpChg>
        <pc:picChg chg="add mod ord">
          <ac:chgData name="Akanksha Sinha" userId="7c119c6a6efa82fe" providerId="LiveId" clId="{2CEA2349-7F73-4774-8BE7-1C676D61DE3E}" dt="2020-06-14T09:23:42.943" v="88" actId="26606"/>
          <ac:picMkLst>
            <pc:docMk/>
            <pc:sldMk cId="1145531692" sldId="269"/>
            <ac:picMk id="6" creationId="{6EB18420-DB77-4BF9-ACFA-82AA931E2EF8}"/>
          </ac:picMkLst>
        </pc:picChg>
        <pc:cxnChg chg="add del">
          <ac:chgData name="Akanksha Sinha" userId="7c119c6a6efa82fe" providerId="LiveId" clId="{2CEA2349-7F73-4774-8BE7-1C676D61DE3E}" dt="2020-06-14T09:23:42.943" v="88" actId="26606"/>
          <ac:cxnSpMkLst>
            <pc:docMk/>
            <pc:sldMk cId="1145531692" sldId="269"/>
            <ac:cxnSpMk id="16" creationId="{789E20C7-BB50-4317-93C7-90C8ED80B275}"/>
          </ac:cxnSpMkLst>
        </pc:cxnChg>
      </pc:sldChg>
      <pc:sldChg chg="addSp delSp modSp add mod setBg">
        <pc:chgData name="Akanksha Sinha" userId="7c119c6a6efa82fe" providerId="LiveId" clId="{2CEA2349-7F73-4774-8BE7-1C676D61DE3E}" dt="2020-06-14T09:35:02.920" v="337"/>
        <pc:sldMkLst>
          <pc:docMk/>
          <pc:sldMk cId="1683659355" sldId="270"/>
        </pc:sldMkLst>
        <pc:spChg chg="mod">
          <ac:chgData name="Akanksha Sinha" userId="7c119c6a6efa82fe" providerId="LiveId" clId="{2CEA2349-7F73-4774-8BE7-1C676D61DE3E}" dt="2020-06-14T09:29:21.261" v="217"/>
          <ac:spMkLst>
            <pc:docMk/>
            <pc:sldMk cId="1683659355" sldId="270"/>
            <ac:spMk id="2" creationId="{24F6A5D5-D369-4209-A9D3-68F3D8DA651E}"/>
          </ac:spMkLst>
        </pc:spChg>
        <pc:spChg chg="mod">
          <ac:chgData name="Akanksha Sinha" userId="7c119c6a6efa82fe" providerId="LiveId" clId="{2CEA2349-7F73-4774-8BE7-1C676D61DE3E}" dt="2020-06-14T09:30:28.959" v="275"/>
          <ac:spMkLst>
            <pc:docMk/>
            <pc:sldMk cId="1683659355" sldId="270"/>
            <ac:spMk id="3" creationId="{7F0084B6-E0DA-4CF4-BE58-8F141528EE2F}"/>
          </ac:spMkLst>
        </pc:spChg>
        <pc:spChg chg="mod">
          <ac:chgData name="Akanksha Sinha" userId="7c119c6a6efa82fe" providerId="LiveId" clId="{2CEA2349-7F73-4774-8BE7-1C676D61DE3E}" dt="2020-06-14T09:35:02.920" v="337"/>
          <ac:spMkLst>
            <pc:docMk/>
            <pc:sldMk cId="1683659355" sldId="270"/>
            <ac:spMk id="4" creationId="{E3BE0712-F0C8-4A09-A3C6-FE394FFE5C92}"/>
          </ac:spMkLst>
        </pc:spChg>
        <pc:spChg chg="mod">
          <ac:chgData name="Akanksha Sinha" userId="7c119c6a6efa82fe" providerId="LiveId" clId="{2CEA2349-7F73-4774-8BE7-1C676D61DE3E}" dt="2020-06-14T09:34:30.076" v="332"/>
          <ac:spMkLst>
            <pc:docMk/>
            <pc:sldMk cId="1683659355" sldId="270"/>
            <ac:spMk id="5" creationId="{368BBAB1-215D-45D8-AB50-D6E9EEF6EA5E}"/>
          </ac:spMkLst>
        </pc:spChg>
        <pc:spChg chg="del">
          <ac:chgData name="Akanksha Sinha" userId="7c119c6a6efa82fe" providerId="LiveId" clId="{2CEA2349-7F73-4774-8BE7-1C676D61DE3E}" dt="2020-06-14T09:27:26.603" v="195" actId="26606"/>
          <ac:spMkLst>
            <pc:docMk/>
            <pc:sldMk cId="1683659355" sldId="270"/>
            <ac:spMk id="10" creationId="{C314C310-850D-4491-AA52-C75BEA68B68C}"/>
          </ac:spMkLst>
        </pc:spChg>
        <pc:spChg chg="add">
          <ac:chgData name="Akanksha Sinha" userId="7c119c6a6efa82fe" providerId="LiveId" clId="{2CEA2349-7F73-4774-8BE7-1C676D61DE3E}" dt="2020-06-14T09:27:26.603" v="195" actId="26606"/>
          <ac:spMkLst>
            <pc:docMk/>
            <pc:sldMk cId="1683659355" sldId="270"/>
            <ac:spMk id="21" creationId="{FC485557-E744-401B-A251-3650FAEEAD8E}"/>
          </ac:spMkLst>
        </pc:spChg>
        <pc:spChg chg="add">
          <ac:chgData name="Akanksha Sinha" userId="7c119c6a6efa82fe" providerId="LiveId" clId="{2CEA2349-7F73-4774-8BE7-1C676D61DE3E}" dt="2020-06-14T09:27:26.603" v="195" actId="26606"/>
          <ac:spMkLst>
            <pc:docMk/>
            <pc:sldMk cId="1683659355" sldId="270"/>
            <ac:spMk id="23" creationId="{986D68AF-6B45-4B98-8634-61D8C9C05662}"/>
          </ac:spMkLst>
        </pc:spChg>
        <pc:spChg chg="add">
          <ac:chgData name="Akanksha Sinha" userId="7c119c6a6efa82fe" providerId="LiveId" clId="{2CEA2349-7F73-4774-8BE7-1C676D61DE3E}" dt="2020-06-14T09:27:26.603" v="195" actId="26606"/>
          <ac:spMkLst>
            <pc:docMk/>
            <pc:sldMk cId="1683659355" sldId="270"/>
            <ac:spMk id="25" creationId="{0143DE54-7BFF-4B29-8566-DF80EE4CCB07}"/>
          </ac:spMkLst>
        </pc:spChg>
        <pc:spChg chg="add">
          <ac:chgData name="Akanksha Sinha" userId="7c119c6a6efa82fe" providerId="LiveId" clId="{2CEA2349-7F73-4774-8BE7-1C676D61DE3E}" dt="2020-06-14T09:27:26.603" v="195" actId="26606"/>
          <ac:spMkLst>
            <pc:docMk/>
            <pc:sldMk cId="1683659355" sldId="270"/>
            <ac:spMk id="27" creationId="{7C661810-D461-4214-A635-30A7D1714054}"/>
          </ac:spMkLst>
        </pc:spChg>
        <pc:spChg chg="add">
          <ac:chgData name="Akanksha Sinha" userId="7c119c6a6efa82fe" providerId="LiveId" clId="{2CEA2349-7F73-4774-8BE7-1C676D61DE3E}" dt="2020-06-14T09:27:26.603" v="195" actId="26606"/>
          <ac:spMkLst>
            <pc:docMk/>
            <pc:sldMk cId="1683659355" sldId="270"/>
            <ac:spMk id="29" creationId="{ED6475A3-FF98-4FA0-B527-600EBA9BD68F}"/>
          </ac:spMkLst>
        </pc:spChg>
        <pc:grpChg chg="del">
          <ac:chgData name="Akanksha Sinha" userId="7c119c6a6efa82fe" providerId="LiveId" clId="{2CEA2349-7F73-4774-8BE7-1C676D61DE3E}" dt="2020-06-14T09:27:26.603" v="195" actId="26606"/>
          <ac:grpSpMkLst>
            <pc:docMk/>
            <pc:sldMk cId="1683659355" sldId="270"/>
            <ac:grpSpMk id="12" creationId="{D4EC3799-3F52-48CE-85CC-83AED368EB42}"/>
          </ac:grpSpMkLst>
        </pc:grpChg>
        <pc:picChg chg="add del">
          <ac:chgData name="Akanksha Sinha" userId="7c119c6a6efa82fe" providerId="LiveId" clId="{2CEA2349-7F73-4774-8BE7-1C676D61DE3E}" dt="2020-06-14T09:25:53.014" v="188" actId="478"/>
          <ac:picMkLst>
            <pc:docMk/>
            <pc:sldMk cId="1683659355" sldId="270"/>
            <ac:picMk id="6" creationId="{D8152D67-2CD5-434D-8A0A-A2EF33E2F8EA}"/>
          </ac:picMkLst>
        </pc:picChg>
        <pc:picChg chg="add del">
          <ac:chgData name="Akanksha Sinha" userId="7c119c6a6efa82fe" providerId="LiveId" clId="{2CEA2349-7F73-4774-8BE7-1C676D61DE3E}" dt="2020-06-14T09:26:30.635" v="190" actId="478"/>
          <ac:picMkLst>
            <pc:docMk/>
            <pc:sldMk cId="1683659355" sldId="270"/>
            <ac:picMk id="7" creationId="{299FADF0-FA8A-4EA3-9FA5-31B56A095A68}"/>
          </ac:picMkLst>
        </pc:picChg>
        <pc:picChg chg="add mod ord">
          <ac:chgData name="Akanksha Sinha" userId="7c119c6a6efa82fe" providerId="LiveId" clId="{2CEA2349-7F73-4774-8BE7-1C676D61DE3E}" dt="2020-06-14T09:28:46.579" v="204" actId="1076"/>
          <ac:picMkLst>
            <pc:docMk/>
            <pc:sldMk cId="1683659355" sldId="270"/>
            <ac:picMk id="8" creationId="{22CEFC4F-5E18-4F2C-B9E4-752957F7333A}"/>
          </ac:picMkLst>
        </pc:picChg>
        <pc:picChg chg="add mod ord">
          <ac:chgData name="Akanksha Sinha" userId="7c119c6a6efa82fe" providerId="LiveId" clId="{2CEA2349-7F73-4774-8BE7-1C676D61DE3E}" dt="2020-06-14T09:29:01.791" v="208" actId="14100"/>
          <ac:picMkLst>
            <pc:docMk/>
            <pc:sldMk cId="1683659355" sldId="270"/>
            <ac:picMk id="9" creationId="{E94D2AAF-5B97-4ECE-AF49-36F66A1D7A84}"/>
          </ac:picMkLst>
        </pc:picChg>
        <pc:cxnChg chg="del">
          <ac:chgData name="Akanksha Sinha" userId="7c119c6a6efa82fe" providerId="LiveId" clId="{2CEA2349-7F73-4774-8BE7-1C676D61DE3E}" dt="2020-06-14T09:27:26.603" v="195" actId="26606"/>
          <ac:cxnSpMkLst>
            <pc:docMk/>
            <pc:sldMk cId="1683659355" sldId="270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2CEA2349-7F73-4774-8BE7-1C676D61DE3E}" dt="2020-06-14T08:42:16.953" v="2" actId="2696"/>
        <pc:sldMkLst>
          <pc:docMk/>
          <pc:sldMk cId="2552363337" sldId="270"/>
        </pc:sldMkLst>
      </pc:sldChg>
      <pc:sldChg chg="addSp delSp modSp add mod setBg">
        <pc:chgData name="Akanksha Sinha" userId="7c119c6a6efa82fe" providerId="LiveId" clId="{2CEA2349-7F73-4774-8BE7-1C676D61DE3E}" dt="2020-06-14T09:35:07.923" v="338"/>
        <pc:sldMkLst>
          <pc:docMk/>
          <pc:sldMk cId="2442082353" sldId="271"/>
        </pc:sldMkLst>
        <pc:spChg chg="mod">
          <ac:chgData name="Akanksha Sinha" userId="7c119c6a6efa82fe" providerId="LiveId" clId="{2CEA2349-7F73-4774-8BE7-1C676D61DE3E}" dt="2020-06-14T09:32:19.216" v="319" actId="26606"/>
          <ac:spMkLst>
            <pc:docMk/>
            <pc:sldMk cId="2442082353" sldId="271"/>
            <ac:spMk id="2" creationId="{24F6A5D5-D369-4209-A9D3-68F3D8DA651E}"/>
          </ac:spMkLst>
        </pc:spChg>
        <pc:spChg chg="del">
          <ac:chgData name="Akanksha Sinha" userId="7c119c6a6efa82fe" providerId="LiveId" clId="{2CEA2349-7F73-4774-8BE7-1C676D61DE3E}" dt="2020-06-14T09:31:41.972" v="316"/>
          <ac:spMkLst>
            <pc:docMk/>
            <pc:sldMk cId="2442082353" sldId="271"/>
            <ac:spMk id="3" creationId="{7F0084B6-E0DA-4CF4-BE58-8F141528EE2F}"/>
          </ac:spMkLst>
        </pc:spChg>
        <pc:spChg chg="mod ord">
          <ac:chgData name="Akanksha Sinha" userId="7c119c6a6efa82fe" providerId="LiveId" clId="{2CEA2349-7F73-4774-8BE7-1C676D61DE3E}" dt="2020-06-14T09:35:07.923" v="338"/>
          <ac:spMkLst>
            <pc:docMk/>
            <pc:sldMk cId="2442082353" sldId="271"/>
            <ac:spMk id="4" creationId="{E3BE0712-F0C8-4A09-A3C6-FE394FFE5C92}"/>
          </ac:spMkLst>
        </pc:spChg>
        <pc:spChg chg="mod">
          <ac:chgData name="Akanksha Sinha" userId="7c119c6a6efa82fe" providerId="LiveId" clId="{2CEA2349-7F73-4774-8BE7-1C676D61DE3E}" dt="2020-06-14T09:34:34.363" v="333"/>
          <ac:spMkLst>
            <pc:docMk/>
            <pc:sldMk cId="2442082353" sldId="271"/>
            <ac:spMk id="5" creationId="{368BBAB1-215D-45D8-AB50-D6E9EEF6EA5E}"/>
          </ac:spMkLst>
        </pc:spChg>
        <pc:spChg chg="add del mod">
          <ac:chgData name="Akanksha Sinha" userId="7c119c6a6efa82fe" providerId="LiveId" clId="{2CEA2349-7F73-4774-8BE7-1C676D61DE3E}" dt="2020-06-14T09:32:19.216" v="319" actId="26606"/>
          <ac:spMkLst>
            <pc:docMk/>
            <pc:sldMk cId="2442082353" sldId="271"/>
            <ac:spMk id="8" creationId="{156D3163-2E62-4992-B0F9-0EC826E85FB0}"/>
          </ac:spMkLst>
        </pc:spChg>
        <pc:spChg chg="del">
          <ac:chgData name="Akanksha Sinha" userId="7c119c6a6efa82fe" providerId="LiveId" clId="{2CEA2349-7F73-4774-8BE7-1C676D61DE3E}" dt="2020-06-14T09:32:19.216" v="319" actId="26606"/>
          <ac:spMkLst>
            <pc:docMk/>
            <pc:sldMk cId="2442082353" sldId="271"/>
            <ac:spMk id="10" creationId="{C314C310-850D-4491-AA52-C75BEA68B68C}"/>
          </ac:spMkLst>
        </pc:spChg>
        <pc:spChg chg="add">
          <ac:chgData name="Akanksha Sinha" userId="7c119c6a6efa82fe" providerId="LiveId" clId="{2CEA2349-7F73-4774-8BE7-1C676D61DE3E}" dt="2020-06-14T09:32:19.216" v="319" actId="26606"/>
          <ac:spMkLst>
            <pc:docMk/>
            <pc:sldMk cId="2442082353" sldId="271"/>
            <ac:spMk id="25" creationId="{B8144315-1C5A-4185-A952-25D98D303D46}"/>
          </ac:spMkLst>
        </pc:spChg>
        <pc:spChg chg="add">
          <ac:chgData name="Akanksha Sinha" userId="7c119c6a6efa82fe" providerId="LiveId" clId="{2CEA2349-7F73-4774-8BE7-1C676D61DE3E}" dt="2020-06-14T09:32:19.216" v="319" actId="26606"/>
          <ac:spMkLst>
            <pc:docMk/>
            <pc:sldMk cId="2442082353" sldId="271"/>
            <ac:spMk id="27" creationId="{11CAC6F2-0806-417B-BF5D-5AEF6195FA49}"/>
          </ac:spMkLst>
        </pc:spChg>
        <pc:spChg chg="add">
          <ac:chgData name="Akanksha Sinha" userId="7c119c6a6efa82fe" providerId="LiveId" clId="{2CEA2349-7F73-4774-8BE7-1C676D61DE3E}" dt="2020-06-14T09:32:19.216" v="319" actId="26606"/>
          <ac:spMkLst>
            <pc:docMk/>
            <pc:sldMk cId="2442082353" sldId="271"/>
            <ac:spMk id="29" creationId="{D4723B02-0AAB-4F6E-BA41-8ED99D559D93}"/>
          </ac:spMkLst>
        </pc:spChg>
        <pc:grpChg chg="del">
          <ac:chgData name="Akanksha Sinha" userId="7c119c6a6efa82fe" providerId="LiveId" clId="{2CEA2349-7F73-4774-8BE7-1C676D61DE3E}" dt="2020-06-14T09:32:19.216" v="319" actId="26606"/>
          <ac:grpSpMkLst>
            <pc:docMk/>
            <pc:sldMk cId="2442082353" sldId="271"/>
            <ac:grpSpMk id="12" creationId="{D4EC3799-3F52-48CE-85CC-83AED368EB42}"/>
          </ac:grpSpMkLst>
        </pc:grpChg>
        <pc:grpChg chg="add">
          <ac:chgData name="Akanksha Sinha" userId="7c119c6a6efa82fe" providerId="LiveId" clId="{2CEA2349-7F73-4774-8BE7-1C676D61DE3E}" dt="2020-06-14T09:32:19.216" v="319" actId="26606"/>
          <ac:grpSpMkLst>
            <pc:docMk/>
            <pc:sldMk cId="2442082353" sldId="271"/>
            <ac:grpSpMk id="21" creationId="{4091D54B-59AB-4A5E-8E9E-0421BD66D4FB}"/>
          </ac:grpSpMkLst>
        </pc:grpChg>
        <pc:picChg chg="add del mod">
          <ac:chgData name="Akanksha Sinha" userId="7c119c6a6efa82fe" providerId="LiveId" clId="{2CEA2349-7F73-4774-8BE7-1C676D61DE3E}" dt="2020-06-14T09:32:07.279" v="317" actId="478"/>
          <ac:picMkLst>
            <pc:docMk/>
            <pc:sldMk cId="2442082353" sldId="271"/>
            <ac:picMk id="6" creationId="{310BF62D-B7AF-475E-9182-78B182914EEB}"/>
          </ac:picMkLst>
        </pc:picChg>
        <pc:picChg chg="add mod">
          <ac:chgData name="Akanksha Sinha" userId="7c119c6a6efa82fe" providerId="LiveId" clId="{2CEA2349-7F73-4774-8BE7-1C676D61DE3E}" dt="2020-06-14T09:32:19.216" v="319" actId="26606"/>
          <ac:picMkLst>
            <pc:docMk/>
            <pc:sldMk cId="2442082353" sldId="271"/>
            <ac:picMk id="9" creationId="{75AF7EC9-A56A-45BE-B4F3-19B2A6B1F636}"/>
          </ac:picMkLst>
        </pc:picChg>
        <pc:cxnChg chg="del">
          <ac:chgData name="Akanksha Sinha" userId="7c119c6a6efa82fe" providerId="LiveId" clId="{2CEA2349-7F73-4774-8BE7-1C676D61DE3E}" dt="2020-06-14T09:32:19.216" v="319" actId="26606"/>
          <ac:cxnSpMkLst>
            <pc:docMk/>
            <pc:sldMk cId="2442082353" sldId="271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2CEA2349-7F73-4774-8BE7-1C676D61DE3E}" dt="2020-06-14T08:42:23.291" v="5" actId="2696"/>
        <pc:sldMkLst>
          <pc:docMk/>
          <pc:sldMk cId="283196862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AC2EA-12C5-45C4-9EDD-51A3B43811F2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C9326-2557-4AC7-9B2A-A5808E4D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2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7/4/2020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8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3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4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3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5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7/4/2020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78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7/4/2020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80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/>
              <a:t>7/4/2020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33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/>
              <a:t>7/4/2020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2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7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7/4/2020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2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7/4/2020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1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7/4/2020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9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2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7/4/2020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#DS360withAkanksha | ©2020 Akanksha Sinha                               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hannels.theinnovationenterprise.com/articles/the-guide-to-visualizing-financial-data" TargetMode="External"/><Relationship Id="rId13" Type="http://schemas.openxmlformats.org/officeDocument/2006/relationships/hyperlink" Target="https://www.kaggle.com/n4n4n4/create-a-correlation-heatmap-for-the-imdb-data" TargetMode="External"/><Relationship Id="rId3" Type="http://schemas.openxmlformats.org/officeDocument/2006/relationships/hyperlink" Target="http://sudeep.co/data-science/Understanding-the-Data-Science-Lifecycle/" TargetMode="External"/><Relationship Id="rId7" Type="http://schemas.openxmlformats.org/officeDocument/2006/relationships/hyperlink" Target="https://www.tableau.com/learn/webinars/price-right-art-visualizing-finance-data" TargetMode="External"/><Relationship Id="rId12" Type="http://schemas.openxmlformats.org/officeDocument/2006/relationships/hyperlink" Target="https://www.kaggle.com/chirin/africa-economic-banking-and-systemic-crisis-dat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eilly.com/library/view/visualizing-financial-data/9781118907856/" TargetMode="External"/><Relationship Id="rId11" Type="http://schemas.openxmlformats.org/officeDocument/2006/relationships/hyperlink" Target="https://www.youtube.com/watch?v=QPF4ccwXU78" TargetMode="External"/><Relationship Id="rId5" Type="http://schemas.openxmlformats.org/officeDocument/2006/relationships/hyperlink" Target="https://go.oracle.com/how-data-visualization-helps-finance-tell-better-stories" TargetMode="External"/><Relationship Id="rId10" Type="http://schemas.openxmlformats.org/officeDocument/2006/relationships/hyperlink" Target="https://www.youtube.com/watch?v=8iMlrzokZqQ" TargetMode="External"/><Relationship Id="rId4" Type="http://schemas.openxmlformats.org/officeDocument/2006/relationships/hyperlink" Target="https://www.toptal.com/finance/financial-modeling/financial-data-visualization" TargetMode="External"/><Relationship Id="rId9" Type="http://schemas.openxmlformats.org/officeDocument/2006/relationships/hyperlink" Target="https://www.kaggle.com/rohan8594/finance-data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B654F7-5165-4670-AEF5-39AAFB70E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Saturday Special: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7DB6C-EFDF-4A62-93AE-573DB8487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Data Science Lifecycle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9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9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WeeK</a:t>
            </a:r>
            <a:r>
              <a:rPr lang="en-US" sz="9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7 : data Visualization of Financial Data</a:t>
            </a:r>
          </a:p>
          <a:p>
            <a:pPr algn="ctr"/>
            <a:endParaRPr lang="en-US" sz="2000" dirty="0"/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DCAC3-FBEF-47EB-AD27-7738C708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20000"/>
                    <a:lumOff val="80000"/>
                    <a:alpha val="60000"/>
                  </a:schemeClr>
                </a:solidFill>
              </a:rPr>
              <a:t>#DS360withAkanksha | ©2020 Akanksha Sinha                                             </a:t>
            </a:r>
            <a:endParaRPr lang="en-US" dirty="0">
              <a:solidFill>
                <a:schemeClr val="accent1">
                  <a:lumMod val="20000"/>
                  <a:lumOff val="80000"/>
                  <a:alpha val="60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F9B06-3B2E-4555-B6E0-DF9D5F7F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7/4/2020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004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DF69E-AC09-46A6-8AE2-DE2FE7EF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563" y="1113062"/>
            <a:ext cx="4276508" cy="46287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7. Data Visualization</a:t>
            </a: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­◉ Seventh step of the Data Science life cycle is 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5F5EE-0A33-4AAA-88C0-816D6E08D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684" y="1113063"/>
            <a:ext cx="5143064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8CA6F-03D4-47BD-8F1C-84B8C09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                                            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A10D4-63C9-4D69-8B82-940DEF5F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7/4/2020</a:t>
            </a:r>
          </a:p>
        </p:txBody>
      </p:sp>
    </p:spTree>
    <p:extLst>
      <p:ext uri="{BB962C8B-B14F-4D97-AF65-F5344CB8AC3E}">
        <p14:creationId xmlns:p14="http://schemas.microsoft.com/office/powerpoint/2010/main" val="1081394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47669-CAFE-4778-BA7F-F32C4F39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Financial Data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F310F-70EA-47DA-9C3D-02F791426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921" y="803751"/>
            <a:ext cx="6306904" cy="525049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625B-C2E7-424C-8109-DC815EBAB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For financial data Visualization exercise, found this interesting dataset on Kaggle: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“Africa Economic, Banking and Systemic Crisis Data”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This dataset is valuable to understand the understand the dynamics of financial stability with the African context</a:t>
            </a: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8691F-F0C1-4F7A-B5D4-B55DE087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                               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B4206-99EA-4AAB-AEB1-647BB08E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7/4/2020</a:t>
            </a:r>
          </a:p>
        </p:txBody>
      </p:sp>
    </p:spTree>
    <p:extLst>
      <p:ext uri="{BB962C8B-B14F-4D97-AF65-F5344CB8AC3E}">
        <p14:creationId xmlns:p14="http://schemas.microsoft.com/office/powerpoint/2010/main" val="1538385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47669-CAFE-4778-BA7F-F32C4F39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Financial Data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6F526-21FE-4D14-AC3B-A65F444E0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54" y="803751"/>
            <a:ext cx="6364239" cy="525049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625B-C2E7-424C-8109-DC815EBAB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Started the visualization exercise by first importing the required python packages</a:t>
            </a:r>
          </a:p>
          <a:p>
            <a:r>
              <a:rPr lang="en-US" dirty="0">
                <a:solidFill>
                  <a:srgbClr val="FFFFFF"/>
                </a:solidFill>
              </a:rPr>
              <a:t>Next imported the dataset that is available on Kaggle</a:t>
            </a:r>
          </a:p>
          <a:p>
            <a:r>
              <a:rPr lang="en-US" dirty="0">
                <a:solidFill>
                  <a:srgbClr val="FFFFFF"/>
                </a:solidFill>
              </a:rPr>
              <a:t>Checked the sample rows &amp; descriptive statistics of the dataset</a:t>
            </a: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8691F-F0C1-4F7A-B5D4-B55DE087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                               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B4206-99EA-4AAB-AEB1-647BB08E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7/4/2020</a:t>
            </a:r>
          </a:p>
        </p:txBody>
      </p:sp>
    </p:spTree>
    <p:extLst>
      <p:ext uri="{BB962C8B-B14F-4D97-AF65-F5344CB8AC3E}">
        <p14:creationId xmlns:p14="http://schemas.microsoft.com/office/powerpoint/2010/main" val="3530593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47669-CAFE-4778-BA7F-F32C4F39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Financial Data Visualization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0A6F66-F37D-48F1-87CF-218C75816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6390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F4F95F0-D67A-43DC-8F64-A97206B8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Visualizing year wise average USD exchange rate of each country</a:t>
            </a:r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8691F-F0C1-4F7A-B5D4-B55DE087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                               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B4206-99EA-4AAB-AEB1-647BB08E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7/4/2020</a:t>
            </a:r>
          </a:p>
        </p:txBody>
      </p:sp>
    </p:spTree>
    <p:extLst>
      <p:ext uri="{BB962C8B-B14F-4D97-AF65-F5344CB8AC3E}">
        <p14:creationId xmlns:p14="http://schemas.microsoft.com/office/powerpoint/2010/main" val="3567244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47669-CAFE-4778-BA7F-F32C4F39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Financial Data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F237F-D5B5-4ED1-BD6B-83866D118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9" r="1" b="10633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625B-C2E7-424C-8109-DC815EBAB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Visualizing year wise inflation of all the 13 African countries</a:t>
            </a: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8691F-F0C1-4F7A-B5D4-B55DE087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                               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B4206-99EA-4AAB-AEB1-647BB08E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7/4/2020</a:t>
            </a:r>
          </a:p>
        </p:txBody>
      </p:sp>
    </p:spTree>
    <p:extLst>
      <p:ext uri="{BB962C8B-B14F-4D97-AF65-F5344CB8AC3E}">
        <p14:creationId xmlns:p14="http://schemas.microsoft.com/office/powerpoint/2010/main" val="641723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47669-CAFE-4778-BA7F-F32C4F39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EBEBEB"/>
                </a:solidFill>
              </a:rPr>
              <a:t>Financial Data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392BBB-5B1B-47DA-ACEA-B7CB5AA72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87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625B-C2E7-424C-8109-DC815EBAB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Analyzed the features’ correlation with the help of heatmap</a:t>
            </a: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8691F-F0C1-4F7A-B5D4-B55DE087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                               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B4206-99EA-4AAB-AEB1-647BB08E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7/4/2020</a:t>
            </a:r>
          </a:p>
        </p:txBody>
      </p:sp>
    </p:spTree>
    <p:extLst>
      <p:ext uri="{BB962C8B-B14F-4D97-AF65-F5344CB8AC3E}">
        <p14:creationId xmlns:p14="http://schemas.microsoft.com/office/powerpoint/2010/main" val="469890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5" name="Rectangle 4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01ADA9-45EB-407C-A089-182CF617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Next Step : 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1. Business Understanding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0454A-7667-47C0-AD8D-208CE28B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                               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6F31F-E1CD-4EC0-9908-63D851D9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0">
                <a:solidFill>
                  <a:schemeClr val="accent1">
                    <a:lumMod val="20000"/>
                    <a:lumOff val="80000"/>
                  </a:schemeClr>
                </a:solidFill>
              </a:rPr>
              <a:t>7/4/2020</a:t>
            </a:r>
            <a:endParaRPr lang="en-US" b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03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B44655-D9D0-416C-8462-6C555683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C1171-E29B-4FD5-AF10-3A8C7D71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http://sudeep.co/data-science/Understanding-the-Data-Science-Lifecycle/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hlinkClick r:id="rId4"/>
              </a:rPr>
              <a:t>https://www.toptal.com/finance/financial-modeling/financial-data-visualization</a:t>
            </a:r>
            <a:endParaRPr lang="en-US" dirty="0"/>
          </a:p>
          <a:p>
            <a:r>
              <a:rPr lang="en-US" dirty="0">
                <a:hlinkClick r:id="rId5"/>
              </a:rPr>
              <a:t>https://go.oracle.com/how-data-visualization-helps-finance-tell-better-stories</a:t>
            </a:r>
            <a:endParaRPr lang="en-US" dirty="0"/>
          </a:p>
          <a:p>
            <a:r>
              <a:rPr lang="en-US" dirty="0">
                <a:hlinkClick r:id="rId6"/>
              </a:rPr>
              <a:t>https://www.oreilly.com/library/view/visualizing-financial-data/9781118907856/</a:t>
            </a:r>
            <a:endParaRPr lang="en-US" dirty="0"/>
          </a:p>
          <a:p>
            <a:r>
              <a:rPr lang="en-US" dirty="0">
                <a:hlinkClick r:id="rId7"/>
              </a:rPr>
              <a:t>https://www.tableau.com/learn/webinars/price-right-art-visualizing-finance-data</a:t>
            </a:r>
            <a:endParaRPr lang="en-US" dirty="0"/>
          </a:p>
          <a:p>
            <a:r>
              <a:rPr lang="en-US" dirty="0">
                <a:hlinkClick r:id="rId8"/>
              </a:rPr>
              <a:t>https://channels.theinnovationenterprise.com/articles/the-guide-to-visualizing-financial-data</a:t>
            </a:r>
            <a:endParaRPr lang="en-US" dirty="0"/>
          </a:p>
          <a:p>
            <a:r>
              <a:rPr lang="en-US" dirty="0">
                <a:hlinkClick r:id="rId9"/>
              </a:rPr>
              <a:t>https://www.kaggle.com/rohan8594/finance-data-project</a:t>
            </a:r>
            <a:endParaRPr lang="en-US" dirty="0"/>
          </a:p>
          <a:p>
            <a:r>
              <a:rPr lang="en-US" dirty="0">
                <a:hlinkClick r:id="rId10"/>
              </a:rPr>
              <a:t>https://www.youtube.com/watch?v=8iMlrzokZqQ</a:t>
            </a:r>
            <a:endParaRPr lang="en-US" dirty="0"/>
          </a:p>
          <a:p>
            <a:r>
              <a:rPr lang="en-US" dirty="0">
                <a:hlinkClick r:id="rId10"/>
              </a:rPr>
              <a:t>https://www.youtube.com/watch?v=8iMlrzokZqQ</a:t>
            </a:r>
            <a:endParaRPr lang="en-US" dirty="0"/>
          </a:p>
          <a:p>
            <a:r>
              <a:rPr lang="en-US" dirty="0">
                <a:hlinkClick r:id="rId11"/>
              </a:rPr>
              <a:t>https://www.youtube.com/watch?v=QPF4ccwXU78</a:t>
            </a:r>
            <a:endParaRPr lang="en-US" dirty="0"/>
          </a:p>
          <a:p>
            <a:r>
              <a:rPr lang="en-US" dirty="0">
                <a:hlinkClick r:id="rId12"/>
              </a:rPr>
              <a:t>https://www.kaggle.com/chirin/africa-economic-banking-and-systemic-crisis-data</a:t>
            </a:r>
            <a:endParaRPr lang="en-US" dirty="0"/>
          </a:p>
          <a:p>
            <a:r>
              <a:rPr lang="en-US" dirty="0">
                <a:hlinkClick r:id="rId13"/>
              </a:rPr>
              <a:t>https://www.kaggle.com/n4n4n4/create-a-correlation-heatmap-for-the-imdb-data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0709D-0309-4039-8DB4-64E621C1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                               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F53B-2E4F-4D6A-8278-2A47738F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>
                <a:solidFill>
                  <a:schemeClr val="accent1">
                    <a:lumMod val="20000"/>
                    <a:lumOff val="80000"/>
                  </a:schemeClr>
                </a:solidFill>
              </a:rPr>
              <a:t>7/4/2020</a:t>
            </a:r>
            <a:endParaRPr lang="en-US" b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39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Saturday Special:  Data Visualization</vt:lpstr>
      <vt:lpstr>7. Data Visualization        ­◉ Seventh step of the Data Science life cycle is Data Visualization</vt:lpstr>
      <vt:lpstr>Financial Data Visualization</vt:lpstr>
      <vt:lpstr>Financial Data Visualization</vt:lpstr>
      <vt:lpstr>Financial Data Visualization</vt:lpstr>
      <vt:lpstr>Financial Data Visualization</vt:lpstr>
      <vt:lpstr>Financial Data Visualization</vt:lpstr>
      <vt:lpstr>Next Step :  1. Business Understanding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Saturday Special:  Data Visualization</dc:title>
  <dc:creator>Akanksha Sinha</dc:creator>
  <cp:lastModifiedBy>Akanksha Sinha</cp:lastModifiedBy>
  <cp:revision>1</cp:revision>
  <dcterms:created xsi:type="dcterms:W3CDTF">2020-07-05T05:56:14Z</dcterms:created>
  <dcterms:modified xsi:type="dcterms:W3CDTF">2020-07-05T05:59:06Z</dcterms:modified>
</cp:coreProperties>
</file>