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95526-3EF2-4B77-9792-F8CEFDEA9F75}" v="57" dt="2020-05-31T06:32:26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nksha Sinha" userId="7c119c6a6efa82fe" providerId="LiveId" clId="{433532D4-90FA-461E-9FC9-7154A15A7694}"/>
    <pc:docChg chg="undo redo custSel mod addSld delSld modSld">
      <pc:chgData name="Akanksha Sinha" userId="7c119c6a6efa82fe" providerId="LiveId" clId="{433532D4-90FA-461E-9FC9-7154A15A7694}" dt="2020-05-17T04:58:24.759" v="1381" actId="207"/>
      <pc:docMkLst>
        <pc:docMk/>
      </pc:docMkLst>
      <pc:sldChg chg="modSp">
        <pc:chgData name="Akanksha Sinha" userId="7c119c6a6efa82fe" providerId="LiveId" clId="{433532D4-90FA-461E-9FC9-7154A15A7694}" dt="2020-05-17T04:53:40.696" v="1357" actId="207"/>
        <pc:sldMkLst>
          <pc:docMk/>
          <pc:sldMk cId="944004935" sldId="256"/>
        </pc:sldMkLst>
        <pc:spChg chg="mod">
          <ac:chgData name="Akanksha Sinha" userId="7c119c6a6efa82fe" providerId="LiveId" clId="{433532D4-90FA-461E-9FC9-7154A15A7694}" dt="2020-05-17T03:32:00.811" v="25" actId="20577"/>
          <ac:spMkLst>
            <pc:docMk/>
            <pc:sldMk cId="944004935" sldId="256"/>
            <ac:spMk id="2" creationId="{A0B654F7-5165-4670-AEF5-39AAFB70EC58}"/>
          </ac:spMkLst>
        </pc:spChg>
        <pc:spChg chg="mod">
          <ac:chgData name="Akanksha Sinha" userId="7c119c6a6efa82fe" providerId="LiveId" clId="{433532D4-90FA-461E-9FC9-7154A15A7694}" dt="2020-05-17T04:53:40.696" v="1357" actId="207"/>
          <ac:spMkLst>
            <pc:docMk/>
            <pc:sldMk cId="944004935" sldId="256"/>
            <ac:spMk id="5" creationId="{17BF9B06-3B2E-4555-B6E0-DF9D5F7F2024}"/>
          </ac:spMkLst>
        </pc:spChg>
      </pc:sldChg>
      <pc:sldChg chg="modSp">
        <pc:chgData name="Akanksha Sinha" userId="7c119c6a6efa82fe" providerId="LiveId" clId="{433532D4-90FA-461E-9FC9-7154A15A7694}" dt="2020-05-17T04:54:12.329" v="1359" actId="207"/>
        <pc:sldMkLst>
          <pc:docMk/>
          <pc:sldMk cId="1081394198" sldId="257"/>
        </pc:sldMkLst>
        <pc:spChg chg="mod">
          <ac:chgData name="Akanksha Sinha" userId="7c119c6a6efa82fe" providerId="LiveId" clId="{433532D4-90FA-461E-9FC9-7154A15A7694}" dt="2020-05-17T03:32:34.747" v="74" actId="20577"/>
          <ac:spMkLst>
            <pc:docMk/>
            <pc:sldMk cId="1081394198" sldId="257"/>
            <ac:spMk id="2" creationId="{D85DF69E-AC09-46A6-8AE2-DE2FE7EFE091}"/>
          </ac:spMkLst>
        </pc:spChg>
        <pc:spChg chg="mod">
          <ac:chgData name="Akanksha Sinha" userId="7c119c6a6efa82fe" providerId="LiveId" clId="{433532D4-90FA-461E-9FC9-7154A15A7694}" dt="2020-05-17T04:54:05.429" v="1358" actId="207"/>
          <ac:spMkLst>
            <pc:docMk/>
            <pc:sldMk cId="1081394198" sldId="257"/>
            <ac:spMk id="3" creationId="{B4D8CA6F-03D4-47BD-8F1C-84B8C0926A38}"/>
          </ac:spMkLst>
        </pc:spChg>
        <pc:spChg chg="mod">
          <ac:chgData name="Akanksha Sinha" userId="7c119c6a6efa82fe" providerId="LiveId" clId="{433532D4-90FA-461E-9FC9-7154A15A7694}" dt="2020-05-17T04:54:12.329" v="1359" actId="207"/>
          <ac:spMkLst>
            <pc:docMk/>
            <pc:sldMk cId="1081394198" sldId="257"/>
            <ac:spMk id="5" creationId="{39DA10D4-63C9-4D69-8B82-940DEF5F3C05}"/>
          </ac:spMkLst>
        </pc:spChg>
      </pc:sldChg>
      <pc:sldChg chg="addSp delSp modSp">
        <pc:chgData name="Akanksha Sinha" userId="7c119c6a6efa82fe" providerId="LiveId" clId="{433532D4-90FA-461E-9FC9-7154A15A7694}" dt="2020-05-17T04:56:18.996" v="1373" actId="207"/>
        <pc:sldMkLst>
          <pc:docMk/>
          <pc:sldMk cId="542198823" sldId="258"/>
        </pc:sldMkLst>
        <pc:spChg chg="mod">
          <ac:chgData name="Akanksha Sinha" userId="7c119c6a6efa82fe" providerId="LiveId" clId="{433532D4-90FA-461E-9FC9-7154A15A7694}" dt="2020-05-17T04:45:52.633" v="1177"/>
          <ac:spMkLst>
            <pc:docMk/>
            <pc:sldMk cId="542198823" sldId="258"/>
            <ac:spMk id="3" creationId="{3915DAC9-2F96-4744-A977-C4BB98E5E031}"/>
          </ac:spMkLst>
        </pc:spChg>
        <pc:spChg chg="mod">
          <ac:chgData name="Akanksha Sinha" userId="7c119c6a6efa82fe" providerId="LiveId" clId="{433532D4-90FA-461E-9FC9-7154A15A7694}" dt="2020-05-17T04:56:11.724" v="1372" actId="207"/>
          <ac:spMkLst>
            <pc:docMk/>
            <pc:sldMk cId="542198823" sldId="258"/>
            <ac:spMk id="4" creationId="{B5EF4699-4EAD-4AC1-B663-82B26E05EBC0}"/>
          </ac:spMkLst>
        </pc:spChg>
        <pc:spChg chg="mod">
          <ac:chgData name="Akanksha Sinha" userId="7c119c6a6efa82fe" providerId="LiveId" clId="{433532D4-90FA-461E-9FC9-7154A15A7694}" dt="2020-05-17T04:56:18.996" v="1373" actId="207"/>
          <ac:spMkLst>
            <pc:docMk/>
            <pc:sldMk cId="542198823" sldId="258"/>
            <ac:spMk id="6" creationId="{91D20CDC-0A7C-4618-B5BD-98885E71FE2F}"/>
          </ac:spMkLst>
        </pc:spChg>
        <pc:picChg chg="add del">
          <ac:chgData name="Akanksha Sinha" userId="7c119c6a6efa82fe" providerId="LiveId" clId="{433532D4-90FA-461E-9FC9-7154A15A7694}" dt="2020-05-17T04:41:43.869" v="1069"/>
          <ac:picMkLst>
            <pc:docMk/>
            <pc:sldMk cId="542198823" sldId="258"/>
            <ac:picMk id="5" creationId="{1A2378BF-39CC-4C76-BB1F-82F52DE0FD0C}"/>
          </ac:picMkLst>
        </pc:picChg>
      </pc:sldChg>
      <pc:sldChg chg="modSp">
        <pc:chgData name="Akanksha Sinha" userId="7c119c6a6efa82fe" providerId="LiveId" clId="{433532D4-90FA-461E-9FC9-7154A15A7694}" dt="2020-05-17T04:56:04.525" v="1371" actId="207"/>
        <pc:sldMkLst>
          <pc:docMk/>
          <pc:sldMk cId="3722603867" sldId="265"/>
        </pc:sldMkLst>
        <pc:spChg chg="mod">
          <ac:chgData name="Akanksha Sinha" userId="7c119c6a6efa82fe" providerId="LiveId" clId="{433532D4-90FA-461E-9FC9-7154A15A7694}" dt="2020-05-17T03:33:35.073" v="105" actId="20577"/>
          <ac:spMkLst>
            <pc:docMk/>
            <pc:sldMk cId="3722603867" sldId="265"/>
            <ac:spMk id="2" creationId="{7C01ADA9-45EB-407C-A089-182CF6175F7E}"/>
          </ac:spMkLst>
        </pc:spChg>
        <pc:spChg chg="mod">
          <ac:chgData name="Akanksha Sinha" userId="7c119c6a6efa82fe" providerId="LiveId" clId="{433532D4-90FA-461E-9FC9-7154A15A7694}" dt="2020-05-17T04:56:00.154" v="1370" actId="207"/>
          <ac:spMkLst>
            <pc:docMk/>
            <pc:sldMk cId="3722603867" sldId="265"/>
            <ac:spMk id="3" creationId="{3C20454A-7667-47C0-AD8D-208CE28BDBFA}"/>
          </ac:spMkLst>
        </pc:spChg>
        <pc:spChg chg="mod">
          <ac:chgData name="Akanksha Sinha" userId="7c119c6a6efa82fe" providerId="LiveId" clId="{433532D4-90FA-461E-9FC9-7154A15A7694}" dt="2020-05-17T04:56:04.525" v="1371" actId="207"/>
          <ac:spMkLst>
            <pc:docMk/>
            <pc:sldMk cId="3722603867" sldId="265"/>
            <ac:spMk id="4" creationId="{0606F31F-E1CD-4EC0-9908-63D851D96A4E}"/>
          </ac:spMkLst>
        </pc:spChg>
      </pc:sldChg>
      <pc:sldChg chg="del">
        <pc:chgData name="Akanksha Sinha" userId="7c119c6a6efa82fe" providerId="LiveId" clId="{433532D4-90FA-461E-9FC9-7154A15A7694}" dt="2020-05-17T03:32:46.619" v="75" actId="2696"/>
        <pc:sldMkLst>
          <pc:docMk/>
          <pc:sldMk cId="554656931" sldId="266"/>
        </pc:sldMkLst>
      </pc:sldChg>
      <pc:sldChg chg="addSp delSp modSp add mod setBg setClrOvrMap">
        <pc:chgData name="Akanksha Sinha" userId="7c119c6a6efa82fe" providerId="LiveId" clId="{433532D4-90FA-461E-9FC9-7154A15A7694}" dt="2020-05-17T04:54:28.561" v="1361" actId="207"/>
        <pc:sldMkLst>
          <pc:docMk/>
          <pc:sldMk cId="3856215006" sldId="266"/>
        </pc:sldMkLst>
        <pc:spChg chg="mod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2" creationId="{9B496C29-29F1-4E64-877A-AE820212AF20}"/>
          </ac:spMkLst>
        </pc:spChg>
        <pc:spChg chg="add del mod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3" creationId="{9CE85AA5-A1C5-4E31-9FEB-D4416EB678DF}"/>
          </ac:spMkLst>
        </pc:spChg>
        <pc:spChg chg="mod ord">
          <ac:chgData name="Akanksha Sinha" userId="7c119c6a6efa82fe" providerId="LiveId" clId="{433532D4-90FA-461E-9FC9-7154A15A7694}" dt="2020-05-17T04:54:24.853" v="1360" actId="207"/>
          <ac:spMkLst>
            <pc:docMk/>
            <pc:sldMk cId="3856215006" sldId="266"/>
            <ac:spMk id="4" creationId="{CFE3317D-54F0-4614-AA0E-D213CFBE4AA4}"/>
          </ac:spMkLst>
        </pc:spChg>
        <pc:spChg chg="mod">
          <ac:chgData name="Akanksha Sinha" userId="7c119c6a6efa82fe" providerId="LiveId" clId="{433532D4-90FA-461E-9FC9-7154A15A7694}" dt="2020-05-17T04:54:28.561" v="1361" actId="207"/>
          <ac:spMkLst>
            <pc:docMk/>
            <pc:sldMk cId="3856215006" sldId="266"/>
            <ac:spMk id="6" creationId="{EBB75594-925C-4DBE-8D8A-159390353D15}"/>
          </ac:spMkLst>
        </pc:spChg>
        <pc:spChg chg="add del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9" creationId="{C314C310-850D-4491-AA52-C75BEA68B68C}"/>
          </ac:spMkLst>
        </pc:spChg>
        <pc:spChg chg="add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22" creationId="{DB521824-592C-476A-AB0A-CA0C6D1F3407}"/>
          </ac:spMkLst>
        </pc:spChg>
        <pc:spChg chg="add del">
          <ac:chgData name="Akanksha Sinha" userId="7c119c6a6efa82fe" providerId="LiveId" clId="{433532D4-90FA-461E-9FC9-7154A15A7694}" dt="2020-05-17T04:37:28.625" v="778" actId="26606"/>
          <ac:spMkLst>
            <pc:docMk/>
            <pc:sldMk cId="3856215006" sldId="266"/>
            <ac:spMk id="24" creationId="{B8144315-1C5A-4185-A952-25D98D303D46}"/>
          </ac:spMkLst>
        </pc:spChg>
        <pc:spChg chg="add del">
          <ac:chgData name="Akanksha Sinha" userId="7c119c6a6efa82fe" providerId="LiveId" clId="{433532D4-90FA-461E-9FC9-7154A15A7694}" dt="2020-05-17T04:37:28.625" v="778" actId="26606"/>
          <ac:spMkLst>
            <pc:docMk/>
            <pc:sldMk cId="3856215006" sldId="266"/>
            <ac:spMk id="26" creationId="{11CAC6F2-0806-417B-BF5D-5AEF6195FA49}"/>
          </ac:spMkLst>
        </pc:spChg>
        <pc:spChg chg="add del">
          <ac:chgData name="Akanksha Sinha" userId="7c119c6a6efa82fe" providerId="LiveId" clId="{433532D4-90FA-461E-9FC9-7154A15A7694}" dt="2020-05-17T04:37:28.625" v="778" actId="26606"/>
          <ac:spMkLst>
            <pc:docMk/>
            <pc:sldMk cId="3856215006" sldId="266"/>
            <ac:spMk id="28" creationId="{D4723B02-0AAB-4F6E-BA41-8ED99D559D93}"/>
          </ac:spMkLst>
        </pc:spChg>
        <pc:spChg chg="add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30" creationId="{F70C2B8F-6B1B-46D5-86E6-40F36C695FC2}"/>
          </ac:spMkLst>
        </pc:spChg>
        <pc:spChg chg="add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31" creationId="{A2749EFA-8EE4-4EB8-9424-8E593B9320AD}"/>
          </ac:spMkLst>
        </pc:spChg>
        <pc:spChg chg="add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32" creationId="{B5C860C9-D4F9-4350-80DA-0D1CD36C7741}"/>
          </ac:spMkLst>
        </pc:spChg>
        <pc:spChg chg="add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33" creationId="{538A90C8-AE0E-4EBA-9AF8-EEDB206020E0}"/>
          </ac:spMkLst>
        </pc:spChg>
        <pc:spChg chg="add mod">
          <ac:chgData name="Akanksha Sinha" userId="7c119c6a6efa82fe" providerId="LiveId" clId="{433532D4-90FA-461E-9FC9-7154A15A7694}" dt="2020-05-17T04:41:00.417" v="1042" actId="113"/>
          <ac:spMkLst>
            <pc:docMk/>
            <pc:sldMk cId="3856215006" sldId="266"/>
            <ac:spMk id="34" creationId="{9CE85AA5-A1C5-4E31-9FEB-D4416EB678DF}"/>
          </ac:spMkLst>
        </pc:spChg>
        <pc:grpChg chg="add del">
          <ac:chgData name="Akanksha Sinha" userId="7c119c6a6efa82fe" providerId="LiveId" clId="{433532D4-90FA-461E-9FC9-7154A15A7694}" dt="2020-05-17T04:37:28.636" v="779" actId="26606"/>
          <ac:grpSpMkLst>
            <pc:docMk/>
            <pc:sldMk cId="3856215006" sldId="266"/>
            <ac:grpSpMk id="11" creationId="{D4EC3799-3F52-48CE-85CC-83AED368EB42}"/>
          </ac:grpSpMkLst>
        </pc:grpChg>
        <pc:grpChg chg="add del">
          <ac:chgData name="Akanksha Sinha" userId="7c119c6a6efa82fe" providerId="LiveId" clId="{433532D4-90FA-461E-9FC9-7154A15A7694}" dt="2020-05-17T04:37:28.625" v="778" actId="26606"/>
          <ac:grpSpMkLst>
            <pc:docMk/>
            <pc:sldMk cId="3856215006" sldId="266"/>
            <ac:grpSpMk id="20" creationId="{4091D54B-59AB-4A5E-8E9E-0421BD66D4FB}"/>
          </ac:grpSpMkLst>
        </pc:grpChg>
        <pc:picChg chg="add mod">
          <ac:chgData name="Akanksha Sinha" userId="7c119c6a6efa82fe" providerId="LiveId" clId="{433532D4-90FA-461E-9FC9-7154A15A7694}" dt="2020-05-17T04:37:28.636" v="779" actId="26606"/>
          <ac:picMkLst>
            <pc:docMk/>
            <pc:sldMk cId="3856215006" sldId="266"/>
            <ac:picMk id="5" creationId="{C92FC2B0-2643-4426-A7FB-ADA9ED1D569C}"/>
          </ac:picMkLst>
        </pc:picChg>
        <pc:cxnChg chg="add del">
          <ac:chgData name="Akanksha Sinha" userId="7c119c6a6efa82fe" providerId="LiveId" clId="{433532D4-90FA-461E-9FC9-7154A15A7694}" dt="2020-05-17T04:37:28.636" v="779" actId="26606"/>
          <ac:cxnSpMkLst>
            <pc:docMk/>
            <pc:sldMk cId="3856215006" sldId="266"/>
            <ac:cxnSpMk id="15" creationId="{789E20C7-BB50-4317-93C7-90C8ED80B275}"/>
          </ac:cxnSpMkLst>
        </pc:cxnChg>
      </pc:sldChg>
      <pc:sldChg chg="del">
        <pc:chgData name="Akanksha Sinha" userId="7c119c6a6efa82fe" providerId="LiveId" clId="{433532D4-90FA-461E-9FC9-7154A15A7694}" dt="2020-05-17T03:33:10.670" v="77" actId="2696"/>
        <pc:sldMkLst>
          <pc:docMk/>
          <pc:sldMk cId="425486433" sldId="267"/>
        </pc:sldMkLst>
      </pc:sldChg>
      <pc:sldChg chg="addSp delSp modSp add mod setBg setClrOvrMap">
        <pc:chgData name="Akanksha Sinha" userId="7c119c6a6efa82fe" providerId="LiveId" clId="{433532D4-90FA-461E-9FC9-7154A15A7694}" dt="2020-05-17T04:57:09.723" v="1375" actId="26606"/>
        <pc:sldMkLst>
          <pc:docMk/>
          <pc:sldMk cId="3206109243" sldId="267"/>
        </pc:sldMkLst>
        <pc:spChg chg="mod">
          <ac:chgData name="Akanksha Sinha" userId="7c119c6a6efa82fe" providerId="LiveId" clId="{433532D4-90FA-461E-9FC9-7154A15A7694}" dt="2020-05-17T04:56:52.248" v="1374" actId="26606"/>
          <ac:spMkLst>
            <pc:docMk/>
            <pc:sldMk cId="3206109243" sldId="267"/>
            <ac:spMk id="2" creationId="{EE57F659-95EF-48F1-93F4-D3F68A58E752}"/>
          </ac:spMkLst>
        </pc:spChg>
        <pc:spChg chg="del mod">
          <ac:chgData name="Akanksha Sinha" userId="7c119c6a6efa82fe" providerId="LiveId" clId="{433532D4-90FA-461E-9FC9-7154A15A7694}" dt="2020-05-17T04:56:52.248" v="1374" actId="26606"/>
          <ac:spMkLst>
            <pc:docMk/>
            <pc:sldMk cId="3206109243" sldId="267"/>
            <ac:spMk id="3" creationId="{088ACA78-7A67-45BD-8CAA-DEE63C12FF4A}"/>
          </ac:spMkLst>
        </pc:spChg>
        <pc:spChg chg="mod">
          <ac:chgData name="Akanksha Sinha" userId="7c119c6a6efa82fe" providerId="LiveId" clId="{433532D4-90FA-461E-9FC9-7154A15A7694}" dt="2020-05-17T04:56:52.248" v="1374" actId="26606"/>
          <ac:spMkLst>
            <pc:docMk/>
            <pc:sldMk cId="3206109243" sldId="267"/>
            <ac:spMk id="4" creationId="{CCBBD782-805F-406D-9DB9-B1F394311231}"/>
          </ac:spMkLst>
        </pc:spChg>
        <pc:spChg chg="mod">
          <ac:chgData name="Akanksha Sinha" userId="7c119c6a6efa82fe" providerId="LiveId" clId="{433532D4-90FA-461E-9FC9-7154A15A7694}" dt="2020-05-17T04:56:52.248" v="1374" actId="26606"/>
          <ac:spMkLst>
            <pc:docMk/>
            <pc:sldMk cId="3206109243" sldId="267"/>
            <ac:spMk id="5" creationId="{9E6F5504-18DB-4A98-9F0C-258FC8E4F49B}"/>
          </ac:spMkLst>
        </pc:spChg>
        <pc:spChg chg="add del">
          <ac:chgData name="Akanksha Sinha" userId="7c119c6a6efa82fe" providerId="LiveId" clId="{433532D4-90FA-461E-9FC9-7154A15A7694}" dt="2020-05-17T04:56:52.248" v="1374" actId="26606"/>
          <ac:spMkLst>
            <pc:docMk/>
            <pc:sldMk cId="3206109243" sldId="267"/>
            <ac:spMk id="9" creationId="{C314C310-850D-4491-AA52-C75BEA68B68C}"/>
          </ac:spMkLst>
        </pc:spChg>
        <pc:spChg chg="add del">
          <ac:chgData name="Akanksha Sinha" userId="7c119c6a6efa82fe" providerId="LiveId" clId="{433532D4-90FA-461E-9FC9-7154A15A7694}" dt="2020-05-17T04:57:09.723" v="1375" actId="26606"/>
          <ac:spMkLst>
            <pc:docMk/>
            <pc:sldMk cId="3206109243" sldId="267"/>
            <ac:spMk id="25" creationId="{F9ED434F-8767-46CC-B26B-5AF62FF01E66}"/>
          </ac:spMkLst>
        </pc:spChg>
        <pc:spChg chg="add">
          <ac:chgData name="Akanksha Sinha" userId="7c119c6a6efa82fe" providerId="LiveId" clId="{433532D4-90FA-461E-9FC9-7154A15A7694}" dt="2020-05-17T04:57:09.723" v="1375" actId="26606"/>
          <ac:spMkLst>
            <pc:docMk/>
            <pc:sldMk cId="3206109243" sldId="267"/>
            <ac:spMk id="34" creationId="{F9ED434F-8767-46CC-B26B-5AF62FF01E66}"/>
          </ac:spMkLst>
        </pc:spChg>
        <pc:grpChg chg="add del">
          <ac:chgData name="Akanksha Sinha" userId="7c119c6a6efa82fe" providerId="LiveId" clId="{433532D4-90FA-461E-9FC9-7154A15A7694}" dt="2020-05-17T04:56:52.248" v="1374" actId="26606"/>
          <ac:grpSpMkLst>
            <pc:docMk/>
            <pc:sldMk cId="3206109243" sldId="267"/>
            <ac:grpSpMk id="11" creationId="{D4EC3799-3F52-48CE-85CC-83AED368EB42}"/>
          </ac:grpSpMkLst>
        </pc:grpChg>
        <pc:grpChg chg="add del">
          <ac:chgData name="Akanksha Sinha" userId="7c119c6a6efa82fe" providerId="LiveId" clId="{433532D4-90FA-461E-9FC9-7154A15A7694}" dt="2020-05-17T04:57:09.723" v="1375" actId="26606"/>
          <ac:grpSpMkLst>
            <pc:docMk/>
            <pc:sldMk cId="3206109243" sldId="267"/>
            <ac:grpSpMk id="21" creationId="{2F448CB3-7B4F-45D7-B7C0-DF553DF61453}"/>
          </ac:grpSpMkLst>
        </pc:grpChg>
        <pc:grpChg chg="add">
          <ac:chgData name="Akanksha Sinha" userId="7c119c6a6efa82fe" providerId="LiveId" clId="{433532D4-90FA-461E-9FC9-7154A15A7694}" dt="2020-05-17T04:57:09.723" v="1375" actId="26606"/>
          <ac:grpSpMkLst>
            <pc:docMk/>
            <pc:sldMk cId="3206109243" sldId="267"/>
            <ac:grpSpMk id="30" creationId="{2F448CB3-7B4F-45D7-B7C0-DF553DF61453}"/>
          </ac:grpSpMkLst>
        </pc:grpChg>
        <pc:graphicFrameChg chg="add mod modGraphic">
          <ac:chgData name="Akanksha Sinha" userId="7c119c6a6efa82fe" providerId="LiveId" clId="{433532D4-90FA-461E-9FC9-7154A15A7694}" dt="2020-05-17T04:57:09.723" v="1375" actId="26606"/>
          <ac:graphicFrameMkLst>
            <pc:docMk/>
            <pc:sldMk cId="3206109243" sldId="267"/>
            <ac:graphicFrameMk id="17" creationId="{DCF36C66-5B17-467B-A869-00D9CCED81FC}"/>
          </ac:graphicFrameMkLst>
        </pc:graphicFrameChg>
        <pc:cxnChg chg="add del">
          <ac:chgData name="Akanksha Sinha" userId="7c119c6a6efa82fe" providerId="LiveId" clId="{433532D4-90FA-461E-9FC9-7154A15A7694}" dt="2020-05-17T04:56:52.248" v="1374" actId="26606"/>
          <ac:cxnSpMkLst>
            <pc:docMk/>
            <pc:sldMk cId="3206109243" sldId="267"/>
            <ac:cxnSpMk id="15" creationId="{789E20C7-BB50-4317-93C7-90C8ED80B275}"/>
          </ac:cxnSpMkLst>
        </pc:cxnChg>
      </pc:sldChg>
      <pc:sldChg chg="del">
        <pc:chgData name="Akanksha Sinha" userId="7c119c6a6efa82fe" providerId="LiveId" clId="{433532D4-90FA-461E-9FC9-7154A15A7694}" dt="2020-05-17T03:33:13.217" v="78" actId="2696"/>
        <pc:sldMkLst>
          <pc:docMk/>
          <pc:sldMk cId="347743866" sldId="268"/>
        </pc:sldMkLst>
      </pc:sldChg>
      <pc:sldChg chg="addSp delSp modSp add mod setBg setClrOvrMap">
        <pc:chgData name="Akanksha Sinha" userId="7c119c6a6efa82fe" providerId="LiveId" clId="{433532D4-90FA-461E-9FC9-7154A15A7694}" dt="2020-05-17T04:58:24.759" v="1381" actId="207"/>
        <pc:sldMkLst>
          <pc:docMk/>
          <pc:sldMk cId="2100537969" sldId="268"/>
        </pc:sldMkLst>
        <pc:spChg chg="mod">
          <ac:chgData name="Akanksha Sinha" userId="7c119c6a6efa82fe" providerId="LiveId" clId="{433532D4-90FA-461E-9FC9-7154A15A7694}" dt="2020-05-17T04:58:04.061" v="1379" actId="26606"/>
          <ac:spMkLst>
            <pc:docMk/>
            <pc:sldMk cId="2100537969" sldId="268"/>
            <ac:spMk id="2" creationId="{C46DFB27-F3AA-4C51-B880-42B88573C007}"/>
          </ac:spMkLst>
        </pc:spChg>
        <pc:spChg chg="add del mod">
          <ac:chgData name="Akanksha Sinha" userId="7c119c6a6efa82fe" providerId="LiveId" clId="{433532D4-90FA-461E-9FC9-7154A15A7694}" dt="2020-05-17T04:58:04.061" v="1379" actId="26606"/>
          <ac:spMkLst>
            <pc:docMk/>
            <pc:sldMk cId="2100537969" sldId="268"/>
            <ac:spMk id="3" creationId="{58F8313B-3D93-4DFB-82D2-481389E4E832}"/>
          </ac:spMkLst>
        </pc:spChg>
        <pc:spChg chg="mod">
          <ac:chgData name="Akanksha Sinha" userId="7c119c6a6efa82fe" providerId="LiveId" clId="{433532D4-90FA-461E-9FC9-7154A15A7694}" dt="2020-05-17T04:58:18.753" v="1380" actId="207"/>
          <ac:spMkLst>
            <pc:docMk/>
            <pc:sldMk cId="2100537969" sldId="268"/>
            <ac:spMk id="4" creationId="{19CD0A28-4405-42F7-9DFA-E0C3D3388962}"/>
          </ac:spMkLst>
        </pc:spChg>
        <pc:spChg chg="mod">
          <ac:chgData name="Akanksha Sinha" userId="7c119c6a6efa82fe" providerId="LiveId" clId="{433532D4-90FA-461E-9FC9-7154A15A7694}" dt="2020-05-17T04:58:24.759" v="1381" actId="207"/>
          <ac:spMkLst>
            <pc:docMk/>
            <pc:sldMk cId="2100537969" sldId="268"/>
            <ac:spMk id="5" creationId="{3B6CCA2F-C90A-4E75-91E3-98B748B3D483}"/>
          </ac:spMkLst>
        </pc:spChg>
        <pc:spChg chg="add del">
          <ac:chgData name="Akanksha Sinha" userId="7c119c6a6efa82fe" providerId="LiveId" clId="{433532D4-90FA-461E-9FC9-7154A15A7694}" dt="2020-05-17T04:58:04.061" v="1379" actId="26606"/>
          <ac:spMkLst>
            <pc:docMk/>
            <pc:sldMk cId="2100537969" sldId="268"/>
            <ac:spMk id="9" creationId="{C314C310-850D-4491-AA52-C75BEA68B68C}"/>
          </ac:spMkLst>
        </pc:spChg>
        <pc:spChg chg="add">
          <ac:chgData name="Akanksha Sinha" userId="7c119c6a6efa82fe" providerId="LiveId" clId="{433532D4-90FA-461E-9FC9-7154A15A7694}" dt="2020-05-17T04:58:04.061" v="1379" actId="26606"/>
          <ac:spMkLst>
            <pc:docMk/>
            <pc:sldMk cId="2100537969" sldId="268"/>
            <ac:spMk id="19" creationId="{F9ED434F-8767-46CC-B26B-5AF62FF01E66}"/>
          </ac:spMkLst>
        </pc:spChg>
        <pc:spChg chg="add del">
          <ac:chgData name="Akanksha Sinha" userId="7c119c6a6efa82fe" providerId="LiveId" clId="{433532D4-90FA-461E-9FC9-7154A15A7694}" dt="2020-05-17T04:57:38.147" v="1377" actId="26606"/>
          <ac:spMkLst>
            <pc:docMk/>
            <pc:sldMk cId="2100537969" sldId="268"/>
            <ac:spMk id="25" creationId="{F9ED434F-8767-46CC-B26B-5AF62FF01E66}"/>
          </ac:spMkLst>
        </pc:spChg>
        <pc:grpChg chg="add del">
          <ac:chgData name="Akanksha Sinha" userId="7c119c6a6efa82fe" providerId="LiveId" clId="{433532D4-90FA-461E-9FC9-7154A15A7694}" dt="2020-05-17T04:58:04.061" v="1379" actId="26606"/>
          <ac:grpSpMkLst>
            <pc:docMk/>
            <pc:sldMk cId="2100537969" sldId="268"/>
            <ac:grpSpMk id="11" creationId="{D4EC3799-3F52-48CE-85CC-83AED368EB42}"/>
          </ac:grpSpMkLst>
        </pc:grpChg>
        <pc:grpChg chg="add">
          <ac:chgData name="Akanksha Sinha" userId="7c119c6a6efa82fe" providerId="LiveId" clId="{433532D4-90FA-461E-9FC9-7154A15A7694}" dt="2020-05-17T04:58:04.061" v="1379" actId="26606"/>
          <ac:grpSpMkLst>
            <pc:docMk/>
            <pc:sldMk cId="2100537969" sldId="268"/>
            <ac:grpSpMk id="18" creationId="{2F448CB3-7B4F-45D7-B7C0-DF553DF61453}"/>
          </ac:grpSpMkLst>
        </pc:grpChg>
        <pc:grpChg chg="add del">
          <ac:chgData name="Akanksha Sinha" userId="7c119c6a6efa82fe" providerId="LiveId" clId="{433532D4-90FA-461E-9FC9-7154A15A7694}" dt="2020-05-17T04:57:38.147" v="1377" actId="26606"/>
          <ac:grpSpMkLst>
            <pc:docMk/>
            <pc:sldMk cId="2100537969" sldId="268"/>
            <ac:grpSpMk id="21" creationId="{2F448CB3-7B4F-45D7-B7C0-DF553DF61453}"/>
          </ac:grpSpMkLst>
        </pc:grpChg>
        <pc:graphicFrameChg chg="add del">
          <ac:chgData name="Akanksha Sinha" userId="7c119c6a6efa82fe" providerId="LiveId" clId="{433532D4-90FA-461E-9FC9-7154A15A7694}" dt="2020-05-17T04:57:38.147" v="1377" actId="26606"/>
          <ac:graphicFrameMkLst>
            <pc:docMk/>
            <pc:sldMk cId="2100537969" sldId="268"/>
            <ac:graphicFrameMk id="17" creationId="{D8197573-D521-4283-BDFB-22399C5FD221}"/>
          </ac:graphicFrameMkLst>
        </pc:graphicFrameChg>
        <pc:graphicFrameChg chg="add">
          <ac:chgData name="Akanksha Sinha" userId="7c119c6a6efa82fe" providerId="LiveId" clId="{433532D4-90FA-461E-9FC9-7154A15A7694}" dt="2020-05-17T04:58:04.061" v="1379" actId="26606"/>
          <ac:graphicFrameMkLst>
            <pc:docMk/>
            <pc:sldMk cId="2100537969" sldId="268"/>
            <ac:graphicFrameMk id="20" creationId="{449CD5F6-C961-49DC-88AD-700D17BDF238}"/>
          </ac:graphicFrameMkLst>
        </pc:graphicFrameChg>
        <pc:cxnChg chg="add del">
          <ac:chgData name="Akanksha Sinha" userId="7c119c6a6efa82fe" providerId="LiveId" clId="{433532D4-90FA-461E-9FC9-7154A15A7694}" dt="2020-05-17T04:58:04.061" v="1379" actId="26606"/>
          <ac:cxnSpMkLst>
            <pc:docMk/>
            <pc:sldMk cId="2100537969" sldId="268"/>
            <ac:cxnSpMk id="15" creationId="{789E20C7-BB50-4317-93C7-90C8ED80B275}"/>
          </ac:cxnSpMkLst>
        </pc:cxnChg>
      </pc:sldChg>
      <pc:sldChg chg="addSp modSp add del mod setBg setClrOvrMap">
        <pc:chgData name="Akanksha Sinha" userId="7c119c6a6efa82fe" providerId="LiveId" clId="{433532D4-90FA-461E-9FC9-7154A15A7694}" dt="2020-05-17T04:27:27.939" v="646" actId="2696"/>
        <pc:sldMkLst>
          <pc:docMk/>
          <pc:sldMk cId="3015460600" sldId="269"/>
        </pc:sldMkLst>
        <pc:spChg chg="mod">
          <ac:chgData name="Akanksha Sinha" userId="7c119c6a6efa82fe" providerId="LiveId" clId="{433532D4-90FA-461E-9FC9-7154A15A7694}" dt="2020-05-17T03:36:15.051" v="215" actId="20577"/>
          <ac:spMkLst>
            <pc:docMk/>
            <pc:sldMk cId="3015460600" sldId="269"/>
            <ac:spMk id="2" creationId="{3AD135A8-9519-4331-B80D-EBAD94A7A08F}"/>
          </ac:spMkLst>
        </pc:spChg>
        <pc:spChg chg="mod">
          <ac:chgData name="Akanksha Sinha" userId="7c119c6a6efa82fe" providerId="LiveId" clId="{433532D4-90FA-461E-9FC9-7154A15A7694}" dt="2020-05-17T03:36:00.597" v="182" actId="26606"/>
          <ac:spMkLst>
            <pc:docMk/>
            <pc:sldMk cId="3015460600" sldId="269"/>
            <ac:spMk id="3" creationId="{3DDA2795-EAC7-4AD8-9C5E-B43CFA30D106}"/>
          </ac:spMkLst>
        </pc:spChg>
        <pc:spChg chg="mod">
          <ac:chgData name="Akanksha Sinha" userId="7c119c6a6efa82fe" providerId="LiveId" clId="{433532D4-90FA-461E-9FC9-7154A15A7694}" dt="2020-05-17T03:36:00.597" v="182" actId="26606"/>
          <ac:spMkLst>
            <pc:docMk/>
            <pc:sldMk cId="3015460600" sldId="269"/>
            <ac:spMk id="4" creationId="{1D19D366-F147-41D7-A941-2332C76356A0}"/>
          </ac:spMkLst>
        </pc:spChg>
        <pc:spChg chg="add">
          <ac:chgData name="Akanksha Sinha" userId="7c119c6a6efa82fe" providerId="LiveId" clId="{433532D4-90FA-461E-9FC9-7154A15A7694}" dt="2020-05-17T03:36:00.597" v="182" actId="26606"/>
          <ac:spMkLst>
            <pc:docMk/>
            <pc:sldMk cId="3015460600" sldId="269"/>
            <ac:spMk id="9" creationId="{C314C310-850D-4491-AA52-C75BEA68B68C}"/>
          </ac:spMkLst>
        </pc:spChg>
        <pc:grpChg chg="add">
          <ac:chgData name="Akanksha Sinha" userId="7c119c6a6efa82fe" providerId="LiveId" clId="{433532D4-90FA-461E-9FC9-7154A15A7694}" dt="2020-05-17T03:36:00.597" v="182" actId="26606"/>
          <ac:grpSpMkLst>
            <pc:docMk/>
            <pc:sldMk cId="3015460600" sldId="269"/>
            <ac:grpSpMk id="11" creationId="{D4EC3799-3F52-48CE-85CC-83AED368EB42}"/>
          </ac:grpSpMkLst>
        </pc:grpChg>
        <pc:cxnChg chg="add">
          <ac:chgData name="Akanksha Sinha" userId="7c119c6a6efa82fe" providerId="LiveId" clId="{433532D4-90FA-461E-9FC9-7154A15A7694}" dt="2020-05-17T03:36:00.597" v="182" actId="26606"/>
          <ac:cxnSpMkLst>
            <pc:docMk/>
            <pc:sldMk cId="3015460600" sldId="269"/>
            <ac:cxnSpMk id="15" creationId="{789E20C7-BB50-4317-93C7-90C8ED80B275}"/>
          </ac:cxnSpMkLst>
        </pc:cxnChg>
      </pc:sldChg>
      <pc:sldChg chg="addSp delSp modSp add mod setBg setClrOvrMap">
        <pc:chgData name="Akanksha Sinha" userId="7c119c6a6efa82fe" providerId="LiveId" clId="{433532D4-90FA-461E-9FC9-7154A15A7694}" dt="2020-05-17T04:55:30.994" v="1367" actId="207"/>
        <pc:sldMkLst>
          <pc:docMk/>
          <pc:sldMk cId="8546395" sldId="270"/>
        </pc:sldMkLst>
        <pc:spChg chg="mod">
          <ac:chgData name="Akanksha Sinha" userId="7c119c6a6efa82fe" providerId="LiveId" clId="{433532D4-90FA-461E-9FC9-7154A15A7694}" dt="2020-05-17T04:27:18.597" v="645" actId="26606"/>
          <ac:spMkLst>
            <pc:docMk/>
            <pc:sldMk cId="8546395" sldId="270"/>
            <ac:spMk id="2" creationId="{D4AF4822-E629-4FFD-8D2B-ABD174ED1E81}"/>
          </ac:spMkLst>
        </pc:spChg>
        <pc:spChg chg="del">
          <ac:chgData name="Akanksha Sinha" userId="7c119c6a6efa82fe" providerId="LiveId" clId="{433532D4-90FA-461E-9FC9-7154A15A7694}" dt="2020-05-17T04:26:35.951" v="642" actId="26606"/>
          <ac:spMkLst>
            <pc:docMk/>
            <pc:sldMk cId="8546395" sldId="270"/>
            <ac:spMk id="3" creationId="{998DD892-48E3-4BFA-B033-2C44F64516A8}"/>
          </ac:spMkLst>
        </pc:spChg>
        <pc:spChg chg="mod">
          <ac:chgData name="Akanksha Sinha" userId="7c119c6a6efa82fe" providerId="LiveId" clId="{433532D4-90FA-461E-9FC9-7154A15A7694}" dt="2020-05-17T04:55:23.448" v="1366" actId="207"/>
          <ac:spMkLst>
            <pc:docMk/>
            <pc:sldMk cId="8546395" sldId="270"/>
            <ac:spMk id="4" creationId="{9AA8838A-E05E-4545-8370-B920DF4AE59E}"/>
          </ac:spMkLst>
        </pc:spChg>
        <pc:spChg chg="mod">
          <ac:chgData name="Akanksha Sinha" userId="7c119c6a6efa82fe" providerId="LiveId" clId="{433532D4-90FA-461E-9FC9-7154A15A7694}" dt="2020-05-17T04:55:30.994" v="1367" actId="207"/>
          <ac:spMkLst>
            <pc:docMk/>
            <pc:sldMk cId="8546395" sldId="270"/>
            <ac:spMk id="6" creationId="{7C287ACB-3DCD-485B-9CC5-63652F9782FF}"/>
          </ac:spMkLst>
        </pc:spChg>
        <pc:spChg chg="add del">
          <ac:chgData name="Akanksha Sinha" userId="7c119c6a6efa82fe" providerId="LiveId" clId="{433532D4-90FA-461E-9FC9-7154A15A7694}" dt="2020-05-17T04:27:18.597" v="645" actId="26606"/>
          <ac:spMkLst>
            <pc:docMk/>
            <pc:sldMk cId="8546395" sldId="270"/>
            <ac:spMk id="14" creationId="{B8144315-1C5A-4185-A952-25D98D303D46}"/>
          </ac:spMkLst>
        </pc:spChg>
        <pc:spChg chg="add">
          <ac:chgData name="Akanksha Sinha" userId="7c119c6a6efa82fe" providerId="LiveId" clId="{433532D4-90FA-461E-9FC9-7154A15A7694}" dt="2020-05-17T04:27:18.597" v="645" actId="26606"/>
          <ac:spMkLst>
            <pc:docMk/>
            <pc:sldMk cId="8546395" sldId="270"/>
            <ac:spMk id="28" creationId="{B8144315-1C5A-4185-A952-25D98D303D46}"/>
          </ac:spMkLst>
        </pc:spChg>
        <pc:spChg chg="add">
          <ac:chgData name="Akanksha Sinha" userId="7c119c6a6efa82fe" providerId="LiveId" clId="{433532D4-90FA-461E-9FC9-7154A15A7694}" dt="2020-05-17T04:27:18.597" v="645" actId="26606"/>
          <ac:spMkLst>
            <pc:docMk/>
            <pc:sldMk cId="8546395" sldId="270"/>
            <ac:spMk id="30" creationId="{11CAC6F2-0806-417B-BF5D-5AEF6195FA49}"/>
          </ac:spMkLst>
        </pc:spChg>
        <pc:spChg chg="add">
          <ac:chgData name="Akanksha Sinha" userId="7c119c6a6efa82fe" providerId="LiveId" clId="{433532D4-90FA-461E-9FC9-7154A15A7694}" dt="2020-05-17T04:27:18.597" v="645" actId="26606"/>
          <ac:spMkLst>
            <pc:docMk/>
            <pc:sldMk cId="8546395" sldId="270"/>
            <ac:spMk id="32" creationId="{D4723B02-0AAB-4F6E-BA41-8ED99D559D93}"/>
          </ac:spMkLst>
        </pc:spChg>
        <pc:grpChg chg="add del">
          <ac:chgData name="Akanksha Sinha" userId="7c119c6a6efa82fe" providerId="LiveId" clId="{433532D4-90FA-461E-9FC9-7154A15A7694}" dt="2020-05-17T04:27:18.597" v="645" actId="26606"/>
          <ac:grpSpMkLst>
            <pc:docMk/>
            <pc:sldMk cId="8546395" sldId="270"/>
            <ac:grpSpMk id="10" creationId="{4091D54B-59AB-4A5E-8E9E-0421BD66D4FB}"/>
          </ac:grpSpMkLst>
        </pc:grpChg>
        <pc:grpChg chg="add del">
          <ac:chgData name="Akanksha Sinha" userId="7c119c6a6efa82fe" providerId="LiveId" clId="{433532D4-90FA-461E-9FC9-7154A15A7694}" dt="2020-05-17T04:27:18.597" v="645" actId="26606"/>
          <ac:grpSpMkLst>
            <pc:docMk/>
            <pc:sldMk cId="8546395" sldId="270"/>
            <ac:grpSpMk id="16" creationId="{25A657F0-42F3-40D3-BC75-7DA1F5C6A225}"/>
          </ac:grpSpMkLst>
        </pc:grpChg>
        <pc:grpChg chg="add">
          <ac:chgData name="Akanksha Sinha" userId="7c119c6a6efa82fe" providerId="LiveId" clId="{433532D4-90FA-461E-9FC9-7154A15A7694}" dt="2020-05-17T04:27:18.597" v="645" actId="26606"/>
          <ac:grpSpMkLst>
            <pc:docMk/>
            <pc:sldMk cId="8546395" sldId="270"/>
            <ac:grpSpMk id="24" creationId="{4091D54B-59AB-4A5E-8E9E-0421BD66D4FB}"/>
          </ac:grpSpMkLst>
        </pc:grpChg>
        <pc:picChg chg="add mod">
          <ac:chgData name="Akanksha Sinha" userId="7c119c6a6efa82fe" providerId="LiveId" clId="{433532D4-90FA-461E-9FC9-7154A15A7694}" dt="2020-05-17T04:27:18.597" v="645" actId="26606"/>
          <ac:picMkLst>
            <pc:docMk/>
            <pc:sldMk cId="8546395" sldId="270"/>
            <ac:picMk id="5" creationId="{3C364F3E-5FE3-4B97-B4E7-717ED4EC450A}"/>
          </ac:picMkLst>
        </pc:picChg>
      </pc:sldChg>
      <pc:sldChg chg="del">
        <pc:chgData name="Akanksha Sinha" userId="7c119c6a6efa82fe" providerId="LiveId" clId="{433532D4-90FA-461E-9FC9-7154A15A7694}" dt="2020-05-17T03:33:15.074" v="79" actId="2696"/>
        <pc:sldMkLst>
          <pc:docMk/>
          <pc:sldMk cId="431575841" sldId="270"/>
        </pc:sldMkLst>
      </pc:sldChg>
      <pc:sldChg chg="addSp delSp modSp add mod setBg setClrOvrMap">
        <pc:chgData name="Akanksha Sinha" userId="7c119c6a6efa82fe" providerId="LiveId" clId="{433532D4-90FA-461E-9FC9-7154A15A7694}" dt="2020-05-17T04:55:46.133" v="1369" actId="207"/>
        <pc:sldMkLst>
          <pc:docMk/>
          <pc:sldMk cId="2328685445" sldId="271"/>
        </pc:sldMkLst>
        <pc:spChg chg="mod">
          <ac:chgData name="Akanksha Sinha" userId="7c119c6a6efa82fe" providerId="LiveId" clId="{433532D4-90FA-461E-9FC9-7154A15A7694}" dt="2020-05-17T04:27:13.017" v="644" actId="26606"/>
          <ac:spMkLst>
            <pc:docMk/>
            <pc:sldMk cId="2328685445" sldId="271"/>
            <ac:spMk id="2" creationId="{D4AF4822-E629-4FFD-8D2B-ABD174ED1E81}"/>
          </ac:spMkLst>
        </pc:spChg>
        <pc:spChg chg="del">
          <ac:chgData name="Akanksha Sinha" userId="7c119c6a6efa82fe" providerId="LiveId" clId="{433532D4-90FA-461E-9FC9-7154A15A7694}" dt="2020-05-17T04:27:13.017" v="644" actId="26606"/>
          <ac:spMkLst>
            <pc:docMk/>
            <pc:sldMk cId="2328685445" sldId="271"/>
            <ac:spMk id="3" creationId="{998DD892-48E3-4BFA-B033-2C44F64516A8}"/>
          </ac:spMkLst>
        </pc:spChg>
        <pc:spChg chg="mod">
          <ac:chgData name="Akanksha Sinha" userId="7c119c6a6efa82fe" providerId="LiveId" clId="{433532D4-90FA-461E-9FC9-7154A15A7694}" dt="2020-05-17T04:55:39.587" v="1368" actId="207"/>
          <ac:spMkLst>
            <pc:docMk/>
            <pc:sldMk cId="2328685445" sldId="271"/>
            <ac:spMk id="4" creationId="{9AA8838A-E05E-4545-8370-B920DF4AE59E}"/>
          </ac:spMkLst>
        </pc:spChg>
        <pc:spChg chg="mod">
          <ac:chgData name="Akanksha Sinha" userId="7c119c6a6efa82fe" providerId="LiveId" clId="{433532D4-90FA-461E-9FC9-7154A15A7694}" dt="2020-05-17T04:55:46.133" v="1369" actId="207"/>
          <ac:spMkLst>
            <pc:docMk/>
            <pc:sldMk cId="2328685445" sldId="271"/>
            <ac:spMk id="6" creationId="{5129E1CC-E6A5-4510-9397-4BD892BC515E}"/>
          </ac:spMkLst>
        </pc:spChg>
        <pc:spChg chg="add">
          <ac:chgData name="Akanksha Sinha" userId="7c119c6a6efa82fe" providerId="LiveId" clId="{433532D4-90FA-461E-9FC9-7154A15A7694}" dt="2020-05-17T04:27:13.017" v="644" actId="26606"/>
          <ac:spMkLst>
            <pc:docMk/>
            <pc:sldMk cId="2328685445" sldId="271"/>
            <ac:spMk id="14" creationId="{B8144315-1C5A-4185-A952-25D98D303D46}"/>
          </ac:spMkLst>
        </pc:spChg>
        <pc:spChg chg="add">
          <ac:chgData name="Akanksha Sinha" userId="7c119c6a6efa82fe" providerId="LiveId" clId="{433532D4-90FA-461E-9FC9-7154A15A7694}" dt="2020-05-17T04:27:13.017" v="644" actId="26606"/>
          <ac:spMkLst>
            <pc:docMk/>
            <pc:sldMk cId="2328685445" sldId="271"/>
            <ac:spMk id="16" creationId="{11CAC6F2-0806-417B-BF5D-5AEF6195FA49}"/>
          </ac:spMkLst>
        </pc:spChg>
        <pc:spChg chg="add">
          <ac:chgData name="Akanksha Sinha" userId="7c119c6a6efa82fe" providerId="LiveId" clId="{433532D4-90FA-461E-9FC9-7154A15A7694}" dt="2020-05-17T04:27:13.017" v="644" actId="26606"/>
          <ac:spMkLst>
            <pc:docMk/>
            <pc:sldMk cId="2328685445" sldId="271"/>
            <ac:spMk id="18" creationId="{D4723B02-0AAB-4F6E-BA41-8ED99D559D93}"/>
          </ac:spMkLst>
        </pc:spChg>
        <pc:grpChg chg="add">
          <ac:chgData name="Akanksha Sinha" userId="7c119c6a6efa82fe" providerId="LiveId" clId="{433532D4-90FA-461E-9FC9-7154A15A7694}" dt="2020-05-17T04:27:13.017" v="644" actId="26606"/>
          <ac:grpSpMkLst>
            <pc:docMk/>
            <pc:sldMk cId="2328685445" sldId="271"/>
            <ac:grpSpMk id="10" creationId="{4091D54B-59AB-4A5E-8E9E-0421BD66D4FB}"/>
          </ac:grpSpMkLst>
        </pc:grpChg>
        <pc:picChg chg="add mod">
          <ac:chgData name="Akanksha Sinha" userId="7c119c6a6efa82fe" providerId="LiveId" clId="{433532D4-90FA-461E-9FC9-7154A15A7694}" dt="2020-05-17T04:27:13.017" v="644" actId="26606"/>
          <ac:picMkLst>
            <pc:docMk/>
            <pc:sldMk cId="2328685445" sldId="271"/>
            <ac:picMk id="5" creationId="{D0C5D119-8FC8-4D98-9AAB-90AF47B0AEAA}"/>
          </ac:picMkLst>
        </pc:picChg>
      </pc:sldChg>
      <pc:sldChg chg="del">
        <pc:chgData name="Akanksha Sinha" userId="7c119c6a6efa82fe" providerId="LiveId" clId="{433532D4-90FA-461E-9FC9-7154A15A7694}" dt="2020-05-17T03:32:49.007" v="76" actId="2696"/>
        <pc:sldMkLst>
          <pc:docMk/>
          <pc:sldMk cId="2637017739" sldId="271"/>
        </pc:sldMkLst>
      </pc:sldChg>
    </pc:docChg>
  </pc:docChgLst>
  <pc:docChgLst>
    <pc:chgData name="Akanksha Sinha" userId="7c119c6a6efa82fe" providerId="LiveId" clId="{0022F385-A3DD-4C98-860A-7E2C3823A8E4}"/>
    <pc:docChg chg="undo redo custSel mod addSld delSld modSld">
      <pc:chgData name="Akanksha Sinha" userId="7c119c6a6efa82fe" providerId="LiveId" clId="{0022F385-A3DD-4C98-860A-7E2C3823A8E4}" dt="2020-05-24T04:00:35.345" v="669" actId="207"/>
      <pc:docMkLst>
        <pc:docMk/>
      </pc:docMkLst>
      <pc:sldChg chg="modSp">
        <pc:chgData name="Akanksha Sinha" userId="7c119c6a6efa82fe" providerId="LiveId" clId="{0022F385-A3DD-4C98-860A-7E2C3823A8E4}" dt="2020-05-24T03:46:58.674" v="638" actId="207"/>
        <pc:sldMkLst>
          <pc:docMk/>
          <pc:sldMk cId="1081394198" sldId="257"/>
        </pc:sldMkLst>
        <pc:spChg chg="mod">
          <ac:chgData name="Akanksha Sinha" userId="7c119c6a6efa82fe" providerId="LiveId" clId="{0022F385-A3DD-4C98-860A-7E2C3823A8E4}" dt="2020-05-24T03:46:51.368" v="636" actId="113"/>
          <ac:spMkLst>
            <pc:docMk/>
            <pc:sldMk cId="1081394198" sldId="257"/>
            <ac:spMk id="3" creationId="{B4D8CA6F-03D4-47BD-8F1C-84B8C0926A38}"/>
          </ac:spMkLst>
        </pc:spChg>
        <pc:spChg chg="mod">
          <ac:chgData name="Akanksha Sinha" userId="7c119c6a6efa82fe" providerId="LiveId" clId="{0022F385-A3DD-4C98-860A-7E2C3823A8E4}" dt="2020-05-24T03:46:58.674" v="638" actId="207"/>
          <ac:spMkLst>
            <pc:docMk/>
            <pc:sldMk cId="1081394198" sldId="257"/>
            <ac:spMk id="5" creationId="{39DA10D4-63C9-4D69-8B82-940DEF5F3C05}"/>
          </ac:spMkLst>
        </pc:spChg>
      </pc:sldChg>
      <pc:sldChg chg="modSp del">
        <pc:chgData name="Akanksha Sinha" userId="7c119c6a6efa82fe" providerId="LiveId" clId="{0022F385-A3DD-4C98-860A-7E2C3823A8E4}" dt="2020-05-24T04:00:06.325" v="665" actId="2696"/>
        <pc:sldMkLst>
          <pc:docMk/>
          <pc:sldMk cId="542198823" sldId="258"/>
        </pc:sldMkLst>
        <pc:spChg chg="mod">
          <ac:chgData name="Akanksha Sinha" userId="7c119c6a6efa82fe" providerId="LiveId" clId="{0022F385-A3DD-4C98-860A-7E2C3823A8E4}" dt="2020-05-24T03:27:35.556" v="486"/>
          <ac:spMkLst>
            <pc:docMk/>
            <pc:sldMk cId="542198823" sldId="258"/>
            <ac:spMk id="3" creationId="{3915DAC9-2F96-4744-A977-C4BB98E5E031}"/>
          </ac:spMkLst>
        </pc:spChg>
      </pc:sldChg>
      <pc:sldChg chg="modSp">
        <pc:chgData name="Akanksha Sinha" userId="7c119c6a6efa82fe" providerId="LiveId" clId="{0022F385-A3DD-4C98-860A-7E2C3823A8E4}" dt="2020-05-24T04:00:35.345" v="669" actId="207"/>
        <pc:sldMkLst>
          <pc:docMk/>
          <pc:sldMk cId="3722603867" sldId="265"/>
        </pc:sldMkLst>
        <pc:spChg chg="mod">
          <ac:chgData name="Akanksha Sinha" userId="7c119c6a6efa82fe" providerId="LiveId" clId="{0022F385-A3DD-4C98-860A-7E2C3823A8E4}" dt="2020-05-24T04:00:27.681" v="667" actId="207"/>
          <ac:spMkLst>
            <pc:docMk/>
            <pc:sldMk cId="3722603867" sldId="265"/>
            <ac:spMk id="3" creationId="{3C20454A-7667-47C0-AD8D-208CE28BDBFA}"/>
          </ac:spMkLst>
        </pc:spChg>
        <pc:spChg chg="mod">
          <ac:chgData name="Akanksha Sinha" userId="7c119c6a6efa82fe" providerId="LiveId" clId="{0022F385-A3DD-4C98-860A-7E2C3823A8E4}" dt="2020-05-24T04:00:35.345" v="669" actId="207"/>
          <ac:spMkLst>
            <pc:docMk/>
            <pc:sldMk cId="3722603867" sldId="265"/>
            <ac:spMk id="4" creationId="{0606F31F-E1CD-4EC0-9908-63D851D96A4E}"/>
          </ac:spMkLst>
        </pc:spChg>
      </pc:sldChg>
      <pc:sldChg chg="del">
        <pc:chgData name="Akanksha Sinha" userId="7c119c6a6efa82fe" providerId="LiveId" clId="{0022F385-A3DD-4C98-860A-7E2C3823A8E4}" dt="2020-05-24T02:13:16.300" v="3" actId="2696"/>
        <pc:sldMkLst>
          <pc:docMk/>
          <pc:sldMk cId="3856215006" sldId="266"/>
        </pc:sldMkLst>
      </pc:sldChg>
      <pc:sldChg chg="addSp delSp modSp mod setBg">
        <pc:chgData name="Akanksha Sinha" userId="7c119c6a6efa82fe" providerId="LiveId" clId="{0022F385-A3DD-4C98-860A-7E2C3823A8E4}" dt="2020-05-24T03:47:10.935" v="640" actId="207"/>
        <pc:sldMkLst>
          <pc:docMk/>
          <pc:sldMk cId="3206109243" sldId="267"/>
        </pc:sldMkLst>
        <pc:spChg chg="mod">
          <ac:chgData name="Akanksha Sinha" userId="7c119c6a6efa82fe" providerId="LiveId" clId="{0022F385-A3DD-4C98-860A-7E2C3823A8E4}" dt="2020-05-24T02:58:12.267" v="86" actId="20577"/>
          <ac:spMkLst>
            <pc:docMk/>
            <pc:sldMk cId="3206109243" sldId="267"/>
            <ac:spMk id="2" creationId="{EE57F659-95EF-48F1-93F4-D3F68A58E752}"/>
          </ac:spMkLst>
        </pc:spChg>
        <pc:spChg chg="add del mod">
          <ac:chgData name="Akanksha Sinha" userId="7c119c6a6efa82fe" providerId="LiveId" clId="{0022F385-A3DD-4C98-860A-7E2C3823A8E4}" dt="2020-05-24T02:57:29.132" v="66" actId="26606"/>
          <ac:spMkLst>
            <pc:docMk/>
            <pc:sldMk cId="3206109243" sldId="267"/>
            <ac:spMk id="3" creationId="{36AC4974-B24D-4094-9B10-C4B25326386F}"/>
          </ac:spMkLst>
        </pc:spChg>
        <pc:spChg chg="mod">
          <ac:chgData name="Akanksha Sinha" userId="7c119c6a6efa82fe" providerId="LiveId" clId="{0022F385-A3DD-4C98-860A-7E2C3823A8E4}" dt="2020-05-24T03:47:05.583" v="639" actId="207"/>
          <ac:spMkLst>
            <pc:docMk/>
            <pc:sldMk cId="3206109243" sldId="267"/>
            <ac:spMk id="4" creationId="{CCBBD782-805F-406D-9DB9-B1F394311231}"/>
          </ac:spMkLst>
        </pc:spChg>
        <pc:spChg chg="mod ord">
          <ac:chgData name="Akanksha Sinha" userId="7c119c6a6efa82fe" providerId="LiveId" clId="{0022F385-A3DD-4C98-860A-7E2C3823A8E4}" dt="2020-05-24T03:47:10.935" v="640" actId="207"/>
          <ac:spMkLst>
            <pc:docMk/>
            <pc:sldMk cId="3206109243" sldId="267"/>
            <ac:spMk id="5" creationId="{9E6F5504-18DB-4A98-9F0C-258FC8E4F49B}"/>
          </ac:spMkLst>
        </pc:spChg>
        <pc:spChg chg="add">
          <ac:chgData name="Akanksha Sinha" userId="7c119c6a6efa82fe" providerId="LiveId" clId="{0022F385-A3DD-4C98-860A-7E2C3823A8E4}" dt="2020-05-24T03:44:34.650" v="625"/>
          <ac:spMkLst>
            <pc:docMk/>
            <pc:sldMk cId="3206109243" sldId="267"/>
            <ac:spMk id="18" creationId="{71CD1CA2-7D1D-4797-BBF0-E3AC980444AF}"/>
          </ac:spMkLst>
        </pc:spChg>
        <pc:spChg chg="del">
          <ac:chgData name="Akanksha Sinha" userId="7c119c6a6efa82fe" providerId="LiveId" clId="{0022F385-A3DD-4C98-860A-7E2C3823A8E4}" dt="2020-05-24T02:57:29.132" v="66" actId="26606"/>
          <ac:spMkLst>
            <pc:docMk/>
            <pc:sldMk cId="3206109243" sldId="267"/>
            <ac:spMk id="34" creationId="{F9ED434F-8767-46CC-B26B-5AF62FF01E66}"/>
          </ac:spMkLst>
        </pc:spChg>
        <pc:spChg chg="add">
          <ac:chgData name="Akanksha Sinha" userId="7c119c6a6efa82fe" providerId="LiveId" clId="{0022F385-A3DD-4C98-860A-7E2C3823A8E4}" dt="2020-05-24T02:57:29.132" v="66" actId="26606"/>
          <ac:spMkLst>
            <pc:docMk/>
            <pc:sldMk cId="3206109243" sldId="267"/>
            <ac:spMk id="43" creationId="{B8144315-1C5A-4185-A952-25D98D303D46}"/>
          </ac:spMkLst>
        </pc:spChg>
        <pc:spChg chg="add">
          <ac:chgData name="Akanksha Sinha" userId="7c119c6a6efa82fe" providerId="LiveId" clId="{0022F385-A3DD-4C98-860A-7E2C3823A8E4}" dt="2020-05-24T02:57:29.132" v="66" actId="26606"/>
          <ac:spMkLst>
            <pc:docMk/>
            <pc:sldMk cId="3206109243" sldId="267"/>
            <ac:spMk id="45" creationId="{11CAC6F2-0806-417B-BF5D-5AEF6195FA49}"/>
          </ac:spMkLst>
        </pc:spChg>
        <pc:spChg chg="add">
          <ac:chgData name="Akanksha Sinha" userId="7c119c6a6efa82fe" providerId="LiveId" clId="{0022F385-A3DD-4C98-860A-7E2C3823A8E4}" dt="2020-05-24T02:57:29.132" v="66" actId="26606"/>
          <ac:spMkLst>
            <pc:docMk/>
            <pc:sldMk cId="3206109243" sldId="267"/>
            <ac:spMk id="47" creationId="{D4723B02-0AAB-4F6E-BA41-8ED99D559D93}"/>
          </ac:spMkLst>
        </pc:spChg>
        <pc:grpChg chg="del">
          <ac:chgData name="Akanksha Sinha" userId="7c119c6a6efa82fe" providerId="LiveId" clId="{0022F385-A3DD-4C98-860A-7E2C3823A8E4}" dt="2020-05-24T02:57:29.132" v="66" actId="26606"/>
          <ac:grpSpMkLst>
            <pc:docMk/>
            <pc:sldMk cId="3206109243" sldId="267"/>
            <ac:grpSpMk id="30" creationId="{2F448CB3-7B4F-45D7-B7C0-DF553DF61453}"/>
          </ac:grpSpMkLst>
        </pc:grpChg>
        <pc:grpChg chg="add">
          <ac:chgData name="Akanksha Sinha" userId="7c119c6a6efa82fe" providerId="LiveId" clId="{0022F385-A3DD-4C98-860A-7E2C3823A8E4}" dt="2020-05-24T02:57:29.132" v="66" actId="26606"/>
          <ac:grpSpMkLst>
            <pc:docMk/>
            <pc:sldMk cId="3206109243" sldId="267"/>
            <ac:grpSpMk id="39" creationId="{4091D54B-59AB-4A5E-8E9E-0421BD66D4FB}"/>
          </ac:grpSpMkLst>
        </pc:grpChg>
        <pc:graphicFrameChg chg="del">
          <ac:chgData name="Akanksha Sinha" userId="7c119c6a6efa82fe" providerId="LiveId" clId="{0022F385-A3DD-4C98-860A-7E2C3823A8E4}" dt="2020-05-24T02:57:06.730" v="64" actId="478"/>
          <ac:graphicFrameMkLst>
            <pc:docMk/>
            <pc:sldMk cId="3206109243" sldId="267"/>
            <ac:graphicFrameMk id="17" creationId="{DCF36C66-5B17-467B-A869-00D9CCED81FC}"/>
          </ac:graphicFrameMkLst>
        </pc:graphicFrameChg>
        <pc:picChg chg="add mod">
          <ac:chgData name="Akanksha Sinha" userId="7c119c6a6efa82fe" providerId="LiveId" clId="{0022F385-A3DD-4C98-860A-7E2C3823A8E4}" dt="2020-05-24T02:57:29.132" v="66" actId="26606"/>
          <ac:picMkLst>
            <pc:docMk/>
            <pc:sldMk cId="3206109243" sldId="267"/>
            <ac:picMk id="6" creationId="{AEEB3C5C-2B3A-480F-AD96-E967C25C7576}"/>
          </ac:picMkLst>
        </pc:picChg>
      </pc:sldChg>
      <pc:sldChg chg="del">
        <pc:chgData name="Akanksha Sinha" userId="7c119c6a6efa82fe" providerId="LiveId" clId="{0022F385-A3DD-4C98-860A-7E2C3823A8E4}" dt="2020-05-24T02:12:58.412" v="2" actId="2696"/>
        <pc:sldMkLst>
          <pc:docMk/>
          <pc:sldMk cId="2100537969" sldId="268"/>
        </pc:sldMkLst>
      </pc:sldChg>
      <pc:sldChg chg="addSp delSp modSp add mod setBg setClrOvrMap">
        <pc:chgData name="Akanksha Sinha" userId="7c119c6a6efa82fe" providerId="LiveId" clId="{0022F385-A3DD-4C98-860A-7E2C3823A8E4}" dt="2020-05-24T03:47:33.087" v="645" actId="207"/>
        <pc:sldMkLst>
          <pc:docMk/>
          <pc:sldMk cId="2754632259" sldId="268"/>
        </pc:sldMkLst>
        <pc:spChg chg="mo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2" creationId="{391141E8-BB7B-4C90-BECC-553737B9FF88}"/>
          </ac:spMkLst>
        </pc:spChg>
        <pc:spChg chg="mod">
          <ac:chgData name="Akanksha Sinha" userId="7c119c6a6efa82fe" providerId="LiveId" clId="{0022F385-A3DD-4C98-860A-7E2C3823A8E4}" dt="2020-05-24T03:37:51.946" v="595" actId="20577"/>
          <ac:spMkLst>
            <pc:docMk/>
            <pc:sldMk cId="2754632259" sldId="268"/>
            <ac:spMk id="3" creationId="{4908B761-A6CE-4115-BA18-4EAB96CE8474}"/>
          </ac:spMkLst>
        </pc:spChg>
        <pc:spChg chg="mod ord">
          <ac:chgData name="Akanksha Sinha" userId="7c119c6a6efa82fe" providerId="LiveId" clId="{0022F385-A3DD-4C98-860A-7E2C3823A8E4}" dt="2020-05-24T03:47:33.087" v="645" actId="207"/>
          <ac:spMkLst>
            <pc:docMk/>
            <pc:sldMk cId="2754632259" sldId="268"/>
            <ac:spMk id="4" creationId="{8DDEFFEC-349D-407A-B171-E6CC985757BA}"/>
          </ac:spMkLst>
        </pc:spChg>
        <pc:spChg chg="mod">
          <ac:chgData name="Akanksha Sinha" userId="7c119c6a6efa82fe" providerId="LiveId" clId="{0022F385-A3DD-4C98-860A-7E2C3823A8E4}" dt="2020-05-24T03:47:25.653" v="643" actId="113"/>
          <ac:spMkLst>
            <pc:docMk/>
            <pc:sldMk cId="2754632259" sldId="268"/>
            <ac:spMk id="5" creationId="{C7A8FE50-5735-453B-A4C3-DEEC00E02B04}"/>
          </ac:spMkLst>
        </pc:spChg>
        <pc:spChg chg="add del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10" creationId="{C314C310-850D-4491-AA52-C75BEA68B68C}"/>
          </ac:spMkLst>
        </pc:spChg>
        <pc:spChg chg="add">
          <ac:chgData name="Akanksha Sinha" userId="7c119c6a6efa82fe" providerId="LiveId" clId="{0022F385-A3DD-4C98-860A-7E2C3823A8E4}" dt="2020-05-24T03:45:16.626" v="630"/>
          <ac:spMkLst>
            <pc:docMk/>
            <pc:sldMk cId="2754632259" sldId="268"/>
            <ac:spMk id="19" creationId="{93BFD6DF-3322-4785-828E-D534F2876206}"/>
          </ac:spMkLst>
        </pc:spChg>
        <pc:spChg chg="ad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21" creationId="{643780CE-2BE5-46F6-97B2-60DF30217ED3}"/>
          </ac:spMkLst>
        </pc:spChg>
        <pc:spChg chg="ad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23" creationId="{61A87A49-68E6-459E-A5A6-46229FF42125}"/>
          </ac:spMkLst>
        </pc:spChg>
        <pc:spChg chg="ad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25" creationId="{F6ACD5FC-CAFE-48EB-B765-60EED2E052F0}"/>
          </ac:spMkLst>
        </pc:spChg>
        <pc:spChg chg="ad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27" creationId="{9F33B405-D785-4738-B1C0-6A0AA5E98286}"/>
          </ac:spMkLst>
        </pc:spChg>
        <pc:spChg chg="ad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29" creationId="{4233DC0E-DE6C-4FB6-A529-51B162641AB8}"/>
          </ac:spMkLst>
        </pc:spChg>
        <pc:spChg chg="ad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31" creationId="{3870477F-E451-4BC3-863F-0E2FC572884B}"/>
          </ac:spMkLst>
        </pc:spChg>
        <pc:spChg chg="ad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33" creationId="{B4A81DE1-E2BC-4A31-99EE-71350421B0EA}"/>
          </ac:spMkLst>
        </pc:spChg>
        <pc:grpChg chg="add del">
          <ac:chgData name="Akanksha Sinha" userId="7c119c6a6efa82fe" providerId="LiveId" clId="{0022F385-A3DD-4C98-860A-7E2C3823A8E4}" dt="2020-05-24T02:59:02.611" v="101" actId="26606"/>
          <ac:grpSpMkLst>
            <pc:docMk/>
            <pc:sldMk cId="2754632259" sldId="268"/>
            <ac:grpSpMk id="12" creationId="{D4EC3799-3F52-48CE-85CC-83AED368EB42}"/>
          </ac:grpSpMkLst>
        </pc:grpChg>
        <pc:picChg chg="add mod ord">
          <ac:chgData name="Akanksha Sinha" userId="7c119c6a6efa82fe" providerId="LiveId" clId="{0022F385-A3DD-4C98-860A-7E2C3823A8E4}" dt="2020-05-24T02:59:02.611" v="101" actId="26606"/>
          <ac:picMkLst>
            <pc:docMk/>
            <pc:sldMk cId="2754632259" sldId="268"/>
            <ac:picMk id="6" creationId="{FDB5A311-5C41-44DE-8423-89D47CB4FD50}"/>
          </ac:picMkLst>
        </pc:picChg>
        <pc:cxnChg chg="add del">
          <ac:chgData name="Akanksha Sinha" userId="7c119c6a6efa82fe" providerId="LiveId" clId="{0022F385-A3DD-4C98-860A-7E2C3823A8E4}" dt="2020-05-24T02:59:02.611" v="101" actId="26606"/>
          <ac:cxnSpMkLst>
            <pc:docMk/>
            <pc:sldMk cId="2754632259" sldId="268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0022F385-A3DD-4C98-860A-7E2C3823A8E4}" dt="2020-05-24T03:47:53.389" v="650" actId="207"/>
        <pc:sldMkLst>
          <pc:docMk/>
          <pc:sldMk cId="507789399" sldId="269"/>
        </pc:sldMkLst>
        <pc:spChg chg="mod">
          <ac:chgData name="Akanksha Sinha" userId="7c119c6a6efa82fe" providerId="LiveId" clId="{0022F385-A3DD-4C98-860A-7E2C3823A8E4}" dt="2020-05-24T02:59:53.341" v="117" actId="20577"/>
          <ac:spMkLst>
            <pc:docMk/>
            <pc:sldMk cId="507789399" sldId="269"/>
            <ac:spMk id="2" creationId="{391141E8-BB7B-4C90-BECC-553737B9FF88}"/>
          </ac:spMkLst>
        </pc:spChg>
        <pc:spChg chg="mod">
          <ac:chgData name="Akanksha Sinha" userId="7c119c6a6efa82fe" providerId="LiveId" clId="{0022F385-A3DD-4C98-860A-7E2C3823A8E4}" dt="2020-05-24T03:35:58.424" v="572" actId="20577"/>
          <ac:spMkLst>
            <pc:docMk/>
            <pc:sldMk cId="507789399" sldId="269"/>
            <ac:spMk id="3" creationId="{4908B761-A6CE-4115-BA18-4EAB96CE8474}"/>
          </ac:spMkLst>
        </pc:spChg>
        <pc:spChg chg="mod">
          <ac:chgData name="Akanksha Sinha" userId="7c119c6a6efa82fe" providerId="LiveId" clId="{0022F385-A3DD-4C98-860A-7E2C3823A8E4}" dt="2020-05-24T03:47:53.389" v="650" actId="207"/>
          <ac:spMkLst>
            <pc:docMk/>
            <pc:sldMk cId="507789399" sldId="269"/>
            <ac:spMk id="4" creationId="{8DDEFFEC-349D-407A-B171-E6CC985757BA}"/>
          </ac:spMkLst>
        </pc:spChg>
        <pc:spChg chg="mod">
          <ac:chgData name="Akanksha Sinha" userId="7c119c6a6efa82fe" providerId="LiveId" clId="{0022F385-A3DD-4C98-860A-7E2C3823A8E4}" dt="2020-05-24T03:47:45.544" v="648" actId="207"/>
          <ac:spMkLst>
            <pc:docMk/>
            <pc:sldMk cId="507789399" sldId="269"/>
            <ac:spMk id="5" creationId="{C7A8FE50-5735-453B-A4C3-DEEC00E02B04}"/>
          </ac:spMkLst>
        </pc:spChg>
        <pc:spChg chg="del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10" creationId="{C314C310-850D-4491-AA52-C75BEA68B68C}"/>
          </ac:spMkLst>
        </pc:spChg>
        <pc:spChg chg="add">
          <ac:chgData name="Akanksha Sinha" userId="7c119c6a6efa82fe" providerId="LiveId" clId="{0022F385-A3DD-4C98-860A-7E2C3823A8E4}" dt="2020-05-24T03:44:49.261" v="626"/>
          <ac:spMkLst>
            <pc:docMk/>
            <pc:sldMk cId="507789399" sldId="269"/>
            <ac:spMk id="19" creationId="{FDC0E026-8169-449C-810E-074891796BF9}"/>
          </ac:spMkLst>
        </pc:spChg>
        <pc:spChg chg="add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21" creationId="{643780CE-2BE5-46F6-97B2-60DF30217ED3}"/>
          </ac:spMkLst>
        </pc:spChg>
        <pc:spChg chg="add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23" creationId="{61A87A49-68E6-459E-A5A6-46229FF42125}"/>
          </ac:spMkLst>
        </pc:spChg>
        <pc:spChg chg="add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25" creationId="{F6ACD5FC-CAFE-48EB-B765-60EED2E052F0}"/>
          </ac:spMkLst>
        </pc:spChg>
        <pc:spChg chg="add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27" creationId="{9F33B405-D785-4738-B1C0-6A0AA5E98286}"/>
          </ac:spMkLst>
        </pc:spChg>
        <pc:spChg chg="add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29" creationId="{4233DC0E-DE6C-4FB6-A529-51B162641AB8}"/>
          </ac:spMkLst>
        </pc:spChg>
        <pc:spChg chg="add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31" creationId="{3870477F-E451-4BC3-863F-0E2FC572884B}"/>
          </ac:spMkLst>
        </pc:spChg>
        <pc:spChg chg="add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33" creationId="{B4A81DE1-E2BC-4A31-99EE-71350421B0EA}"/>
          </ac:spMkLst>
        </pc:spChg>
        <pc:grpChg chg="del">
          <ac:chgData name="Akanksha Sinha" userId="7c119c6a6efa82fe" providerId="LiveId" clId="{0022F385-A3DD-4C98-860A-7E2C3823A8E4}" dt="2020-05-24T02:59:38.800" v="103" actId="26606"/>
          <ac:grpSpMkLst>
            <pc:docMk/>
            <pc:sldMk cId="507789399" sldId="269"/>
            <ac:grpSpMk id="12" creationId="{D4EC3799-3F52-48CE-85CC-83AED368EB42}"/>
          </ac:grpSpMkLst>
        </pc:grpChg>
        <pc:picChg chg="add mod ord">
          <ac:chgData name="Akanksha Sinha" userId="7c119c6a6efa82fe" providerId="LiveId" clId="{0022F385-A3DD-4C98-860A-7E2C3823A8E4}" dt="2020-05-24T02:59:38.800" v="103" actId="26606"/>
          <ac:picMkLst>
            <pc:docMk/>
            <pc:sldMk cId="507789399" sldId="269"/>
            <ac:picMk id="6" creationId="{0FE53571-20D4-42BA-A672-1B766039AC55}"/>
          </ac:picMkLst>
        </pc:picChg>
        <pc:cxnChg chg="del">
          <ac:chgData name="Akanksha Sinha" userId="7c119c6a6efa82fe" providerId="LiveId" clId="{0022F385-A3DD-4C98-860A-7E2C3823A8E4}" dt="2020-05-24T02:59:38.800" v="103" actId="26606"/>
          <ac:cxnSpMkLst>
            <pc:docMk/>
            <pc:sldMk cId="507789399" sldId="269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0022F385-A3DD-4C98-860A-7E2C3823A8E4}" dt="2020-05-24T02:12:53.593" v="0" actId="2696"/>
        <pc:sldMkLst>
          <pc:docMk/>
          <pc:sldMk cId="8546395" sldId="270"/>
        </pc:sldMkLst>
      </pc:sldChg>
      <pc:sldChg chg="addSp delSp modSp add mod setBg">
        <pc:chgData name="Akanksha Sinha" userId="7c119c6a6efa82fe" providerId="LiveId" clId="{0022F385-A3DD-4C98-860A-7E2C3823A8E4}" dt="2020-05-24T03:48:09.187" v="655" actId="207"/>
        <pc:sldMkLst>
          <pc:docMk/>
          <pc:sldMk cId="1194121763" sldId="270"/>
        </pc:sldMkLst>
        <pc:spChg chg="mo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2" creationId="{391141E8-BB7B-4C90-BECC-553737B9FF88}"/>
          </ac:spMkLst>
        </pc:spChg>
        <pc:spChg chg="mo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3" creationId="{4908B761-A6CE-4115-BA18-4EAB96CE8474}"/>
          </ac:spMkLst>
        </pc:spChg>
        <pc:spChg chg="mod">
          <ac:chgData name="Akanksha Sinha" userId="7c119c6a6efa82fe" providerId="LiveId" clId="{0022F385-A3DD-4C98-860A-7E2C3823A8E4}" dt="2020-05-24T03:48:09.187" v="655" actId="207"/>
          <ac:spMkLst>
            <pc:docMk/>
            <pc:sldMk cId="1194121763" sldId="270"/>
            <ac:spMk id="4" creationId="{8DDEFFEC-349D-407A-B171-E6CC985757BA}"/>
          </ac:spMkLst>
        </pc:spChg>
        <pc:spChg chg="mod">
          <ac:chgData name="Akanksha Sinha" userId="7c119c6a6efa82fe" providerId="LiveId" clId="{0022F385-A3DD-4C98-860A-7E2C3823A8E4}" dt="2020-05-24T03:48:02.284" v="653" actId="113"/>
          <ac:spMkLst>
            <pc:docMk/>
            <pc:sldMk cId="1194121763" sldId="270"/>
            <ac:spMk id="5" creationId="{C7A8FE50-5735-453B-A4C3-DEEC00E02B04}"/>
          </ac:spMkLst>
        </pc:spChg>
        <pc:spChg chg="del">
          <ac:chgData name="Akanksha Sinha" userId="7c119c6a6efa82fe" providerId="LiveId" clId="{0022F385-A3DD-4C98-860A-7E2C3823A8E4}" dt="2020-05-24T03:00:23.799" v="119" actId="26606"/>
          <ac:spMkLst>
            <pc:docMk/>
            <pc:sldMk cId="1194121763" sldId="270"/>
            <ac:spMk id="10" creationId="{C314C310-850D-4491-AA52-C75BEA68B68C}"/>
          </ac:spMkLst>
        </pc:spChg>
        <pc:spChg chg="add del">
          <ac:chgData name="Akanksha Sinha" userId="7c119c6a6efa82fe" providerId="LiveId" clId="{0022F385-A3DD-4C98-860A-7E2C3823A8E4}" dt="2020-05-24T03:31:17.793" v="507" actId="26606"/>
          <ac:spMkLst>
            <pc:docMk/>
            <pc:sldMk cId="1194121763" sldId="270"/>
            <ac:spMk id="21" creationId="{510C9632-BB6F-48EE-AB65-501878BA5DB6}"/>
          </ac:spMkLst>
        </pc:spChg>
        <pc:spChg chg="add del">
          <ac:chgData name="Akanksha Sinha" userId="7c119c6a6efa82fe" providerId="LiveId" clId="{0022F385-A3DD-4C98-860A-7E2C3823A8E4}" dt="2020-05-24T03:31:17.793" v="507" actId="26606"/>
          <ac:spMkLst>
            <pc:docMk/>
            <pc:sldMk cId="1194121763" sldId="270"/>
            <ac:spMk id="23" creationId="{4EC8AAB6-953B-4D29-9967-3C44D06BB4E8}"/>
          </ac:spMkLst>
        </pc:spChg>
        <pc:spChg chg="add del">
          <ac:chgData name="Akanksha Sinha" userId="7c119c6a6efa82fe" providerId="LiveId" clId="{0022F385-A3DD-4C98-860A-7E2C3823A8E4}" dt="2020-05-24T03:31:17.793" v="507" actId="26606"/>
          <ac:spMkLst>
            <pc:docMk/>
            <pc:sldMk cId="1194121763" sldId="270"/>
            <ac:spMk id="25" creationId="{C89ED458-2326-40DC-9C7B-1A717B6551AD}"/>
          </ac:spMkLst>
        </pc:spChg>
        <pc:spChg chg="add del">
          <ac:chgData name="Akanksha Sinha" userId="7c119c6a6efa82fe" providerId="LiveId" clId="{0022F385-A3DD-4C98-860A-7E2C3823A8E4}" dt="2020-05-24T03:31:17.793" v="507" actId="26606"/>
          <ac:spMkLst>
            <pc:docMk/>
            <pc:sldMk cId="1194121763" sldId="270"/>
            <ac:spMk id="27" creationId="{6F9D1DE6-E368-4F07-85F9-D5B767477DDF}"/>
          </ac:spMkLst>
        </pc:spChg>
        <pc:spChg chg="add del">
          <ac:chgData name="Akanksha Sinha" userId="7c119c6a6efa82fe" providerId="LiveId" clId="{0022F385-A3DD-4C98-860A-7E2C3823A8E4}" dt="2020-05-24T03:31:17.793" v="507" actId="26606"/>
          <ac:spMkLst>
            <pc:docMk/>
            <pc:sldMk cId="1194121763" sldId="270"/>
            <ac:spMk id="29" creationId="{F63B1F66-4ACE-4A01-8ADF-F175A9C358B2}"/>
          </ac:spMkLst>
        </pc:spChg>
        <pc:spChg chg="add del">
          <ac:chgData name="Akanksha Sinha" userId="7c119c6a6efa82fe" providerId="LiveId" clId="{0022F385-A3DD-4C98-860A-7E2C3823A8E4}" dt="2020-05-24T03:31:17.793" v="507" actId="26606"/>
          <ac:spMkLst>
            <pc:docMk/>
            <pc:sldMk cId="1194121763" sldId="270"/>
            <ac:spMk id="31" creationId="{CF8448ED-9332-4A9B-8CAB-B1985E596E20}"/>
          </ac:spMkLst>
        </pc:spChg>
        <pc:spChg chg="add mod">
          <ac:chgData name="Akanksha Sinha" userId="7c119c6a6efa82fe" providerId="LiveId" clId="{0022F385-A3DD-4C98-860A-7E2C3823A8E4}" dt="2020-05-24T03:44:59.529" v="628" actId="1076"/>
          <ac:spMkLst>
            <pc:docMk/>
            <pc:sldMk cId="1194121763" sldId="270"/>
            <ac:spMk id="32" creationId="{0200A3F7-FBD5-459B-A34B-753C75819A0B}"/>
          </ac:spMkLst>
        </pc:spChg>
        <pc:spChg chg="add del">
          <ac:chgData name="Akanksha Sinha" userId="7c119c6a6efa82fe" providerId="LiveId" clId="{0022F385-A3DD-4C98-860A-7E2C3823A8E4}" dt="2020-05-24T03:31:17.793" v="507" actId="26606"/>
          <ac:spMkLst>
            <pc:docMk/>
            <pc:sldMk cId="1194121763" sldId="270"/>
            <ac:spMk id="33" creationId="{ED3A2261-1C75-40FF-8CD6-18C5900C1C8D}"/>
          </ac:spMkLst>
        </pc:spChg>
        <pc:spChg chg="add del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38" creationId="{F70C2B8F-6B1B-46D5-86E6-40F36C695FC2}"/>
          </ac:spMkLst>
        </pc:spChg>
        <pc:spChg chg="add del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40" creationId="{DB521824-592C-476A-AB0A-CA0C6D1F3407}"/>
          </ac:spMkLst>
        </pc:spChg>
        <pc:spChg chg="add del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42" creationId="{A2749EFA-8EE4-4EB8-9424-8E593B9320AD}"/>
          </ac:spMkLst>
        </pc:spChg>
        <pc:spChg chg="add del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44" creationId="{B5C860C9-D4F9-4350-80DA-0D1CD36C7741}"/>
          </ac:spMkLst>
        </pc:spChg>
        <pc:spChg chg="add del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46" creationId="{538A90C8-AE0E-4EBA-9AF8-EEDB206020E0}"/>
          </ac:spMkLst>
        </pc:spChg>
        <pc:spChg chg="ad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51" creationId="{643780CE-2BE5-46F6-97B2-60DF30217ED3}"/>
          </ac:spMkLst>
        </pc:spChg>
        <pc:spChg chg="ad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53" creationId="{61A87A49-68E6-459E-A5A6-46229FF42125}"/>
          </ac:spMkLst>
        </pc:spChg>
        <pc:spChg chg="ad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55" creationId="{F6ACD5FC-CAFE-48EB-B765-60EED2E052F0}"/>
          </ac:spMkLst>
        </pc:spChg>
        <pc:spChg chg="ad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57" creationId="{9F33B405-D785-4738-B1C0-6A0AA5E98286}"/>
          </ac:spMkLst>
        </pc:spChg>
        <pc:spChg chg="ad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59" creationId="{4233DC0E-DE6C-4FB6-A529-51B162641AB8}"/>
          </ac:spMkLst>
        </pc:spChg>
        <pc:spChg chg="ad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61" creationId="{3870477F-E451-4BC3-863F-0E2FC572884B}"/>
          </ac:spMkLst>
        </pc:spChg>
        <pc:spChg chg="ad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63" creationId="{B4A81DE1-E2BC-4A31-99EE-71350421B0EA}"/>
          </ac:spMkLst>
        </pc:spChg>
        <pc:grpChg chg="del">
          <ac:chgData name="Akanksha Sinha" userId="7c119c6a6efa82fe" providerId="LiveId" clId="{0022F385-A3DD-4C98-860A-7E2C3823A8E4}" dt="2020-05-24T03:00:23.799" v="119" actId="26606"/>
          <ac:grpSpMkLst>
            <pc:docMk/>
            <pc:sldMk cId="1194121763" sldId="270"/>
            <ac:grpSpMk id="12" creationId="{D4EC3799-3F52-48CE-85CC-83AED368EB42}"/>
          </ac:grpSpMkLst>
        </pc:grpChg>
        <pc:picChg chg="add mod ord">
          <ac:chgData name="Akanksha Sinha" userId="7c119c6a6efa82fe" providerId="LiveId" clId="{0022F385-A3DD-4C98-860A-7E2C3823A8E4}" dt="2020-05-24T03:34:00.746" v="549" actId="26606"/>
          <ac:picMkLst>
            <pc:docMk/>
            <pc:sldMk cId="1194121763" sldId="270"/>
            <ac:picMk id="6" creationId="{41B651E6-0145-4DD7-9A20-8F61ED9AFDC3}"/>
          </ac:picMkLst>
        </pc:picChg>
        <pc:cxnChg chg="del">
          <ac:chgData name="Akanksha Sinha" userId="7c119c6a6efa82fe" providerId="LiveId" clId="{0022F385-A3DD-4C98-860A-7E2C3823A8E4}" dt="2020-05-24T03:00:23.799" v="119" actId="26606"/>
          <ac:cxnSpMkLst>
            <pc:docMk/>
            <pc:sldMk cId="1194121763" sldId="270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0022F385-A3DD-4C98-860A-7E2C3823A8E4}" dt="2020-05-24T03:48:25.755" v="660" actId="207"/>
        <pc:sldMkLst>
          <pc:docMk/>
          <pc:sldMk cId="1698999932" sldId="271"/>
        </pc:sldMkLst>
        <pc:spChg chg="mo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2" creationId="{391141E8-BB7B-4C90-BECC-553737B9FF88}"/>
          </ac:spMkLst>
        </pc:spChg>
        <pc:spChg chg="mo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3" creationId="{4908B761-A6CE-4115-BA18-4EAB96CE8474}"/>
          </ac:spMkLst>
        </pc:spChg>
        <pc:spChg chg="mod">
          <ac:chgData name="Akanksha Sinha" userId="7c119c6a6efa82fe" providerId="LiveId" clId="{0022F385-A3DD-4C98-860A-7E2C3823A8E4}" dt="2020-05-24T03:48:25.755" v="660" actId="207"/>
          <ac:spMkLst>
            <pc:docMk/>
            <pc:sldMk cId="1698999932" sldId="271"/>
            <ac:spMk id="4" creationId="{8DDEFFEC-349D-407A-B171-E6CC985757BA}"/>
          </ac:spMkLst>
        </pc:spChg>
        <pc:spChg chg="mod">
          <ac:chgData name="Akanksha Sinha" userId="7c119c6a6efa82fe" providerId="LiveId" clId="{0022F385-A3DD-4C98-860A-7E2C3823A8E4}" dt="2020-05-24T03:48:18.602" v="658" actId="207"/>
          <ac:spMkLst>
            <pc:docMk/>
            <pc:sldMk cId="1698999932" sldId="271"/>
            <ac:spMk id="5" creationId="{C7A8FE50-5735-453B-A4C3-DEEC00E02B04}"/>
          </ac:spMkLst>
        </pc:spChg>
        <pc:spChg chg="del">
          <ac:chgData name="Akanksha Sinha" userId="7c119c6a6efa82fe" providerId="LiveId" clId="{0022F385-A3DD-4C98-860A-7E2C3823A8E4}" dt="2020-05-24T03:01:16.049" v="121" actId="26606"/>
          <ac:spMkLst>
            <pc:docMk/>
            <pc:sldMk cId="1698999932" sldId="271"/>
            <ac:spMk id="10" creationId="{C314C310-850D-4491-AA52-C75BEA68B68C}"/>
          </ac:spMkLst>
        </pc:spChg>
        <pc:spChg chg="add del">
          <ac:chgData name="Akanksha Sinha" userId="7c119c6a6efa82fe" providerId="LiveId" clId="{0022F385-A3DD-4C98-860A-7E2C3823A8E4}" dt="2020-05-24T03:23:08.487" v="440" actId="26606"/>
          <ac:spMkLst>
            <pc:docMk/>
            <pc:sldMk cId="1698999932" sldId="271"/>
            <ac:spMk id="21" creationId="{643780CE-2BE5-46F6-97B2-60DF30217ED3}"/>
          </ac:spMkLst>
        </pc:spChg>
        <pc:spChg chg="add del">
          <ac:chgData name="Akanksha Sinha" userId="7c119c6a6efa82fe" providerId="LiveId" clId="{0022F385-A3DD-4C98-860A-7E2C3823A8E4}" dt="2020-05-24T03:23:08.487" v="440" actId="26606"/>
          <ac:spMkLst>
            <pc:docMk/>
            <pc:sldMk cId="1698999932" sldId="271"/>
            <ac:spMk id="23" creationId="{61A87A49-68E6-459E-A5A6-46229FF42125}"/>
          </ac:spMkLst>
        </pc:spChg>
        <pc:spChg chg="add del">
          <ac:chgData name="Akanksha Sinha" userId="7c119c6a6efa82fe" providerId="LiveId" clId="{0022F385-A3DD-4C98-860A-7E2C3823A8E4}" dt="2020-05-24T03:23:08.487" v="440" actId="26606"/>
          <ac:spMkLst>
            <pc:docMk/>
            <pc:sldMk cId="1698999932" sldId="271"/>
            <ac:spMk id="25" creationId="{F6ACD5FC-CAFE-48EB-B765-60EED2E052F0}"/>
          </ac:spMkLst>
        </pc:spChg>
        <pc:spChg chg="add del">
          <ac:chgData name="Akanksha Sinha" userId="7c119c6a6efa82fe" providerId="LiveId" clId="{0022F385-A3DD-4C98-860A-7E2C3823A8E4}" dt="2020-05-24T03:23:08.487" v="440" actId="26606"/>
          <ac:spMkLst>
            <pc:docMk/>
            <pc:sldMk cId="1698999932" sldId="271"/>
            <ac:spMk id="27" creationId="{9F33B405-D785-4738-B1C0-6A0AA5E98286}"/>
          </ac:spMkLst>
        </pc:spChg>
        <pc:spChg chg="add del">
          <ac:chgData name="Akanksha Sinha" userId="7c119c6a6efa82fe" providerId="LiveId" clId="{0022F385-A3DD-4C98-860A-7E2C3823A8E4}" dt="2020-05-24T03:23:08.487" v="440" actId="26606"/>
          <ac:spMkLst>
            <pc:docMk/>
            <pc:sldMk cId="1698999932" sldId="271"/>
            <ac:spMk id="29" creationId="{4233DC0E-DE6C-4FB6-A529-51B162641AB8}"/>
          </ac:spMkLst>
        </pc:spChg>
        <pc:spChg chg="add del">
          <ac:chgData name="Akanksha Sinha" userId="7c119c6a6efa82fe" providerId="LiveId" clId="{0022F385-A3DD-4C98-860A-7E2C3823A8E4}" dt="2020-05-24T03:23:08.487" v="440" actId="26606"/>
          <ac:spMkLst>
            <pc:docMk/>
            <pc:sldMk cId="1698999932" sldId="271"/>
            <ac:spMk id="31" creationId="{3870477F-E451-4BC3-863F-0E2FC572884B}"/>
          </ac:spMkLst>
        </pc:spChg>
        <pc:spChg chg="add">
          <ac:chgData name="Akanksha Sinha" userId="7c119c6a6efa82fe" providerId="LiveId" clId="{0022F385-A3DD-4C98-860A-7E2C3823A8E4}" dt="2020-05-24T03:45:03.859" v="629"/>
          <ac:spMkLst>
            <pc:docMk/>
            <pc:sldMk cId="1698999932" sldId="271"/>
            <ac:spMk id="32" creationId="{83726795-363E-477F-9658-B15DE26428C8}"/>
          </ac:spMkLst>
        </pc:spChg>
        <pc:spChg chg="add del">
          <ac:chgData name="Akanksha Sinha" userId="7c119c6a6efa82fe" providerId="LiveId" clId="{0022F385-A3DD-4C98-860A-7E2C3823A8E4}" dt="2020-05-24T03:23:08.487" v="440" actId="26606"/>
          <ac:spMkLst>
            <pc:docMk/>
            <pc:sldMk cId="1698999932" sldId="271"/>
            <ac:spMk id="33" creationId="{B4A81DE1-E2BC-4A31-99EE-71350421B0EA}"/>
          </ac:spMkLst>
        </pc:spChg>
        <pc:spChg chg="add del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38" creationId="{F70C2B8F-6B1B-46D5-86E6-40F36C695FC2}"/>
          </ac:spMkLst>
        </pc:spChg>
        <pc:spChg chg="add del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40" creationId="{DB521824-592C-476A-AB0A-CA0C6D1F3407}"/>
          </ac:spMkLst>
        </pc:spChg>
        <pc:spChg chg="add del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42" creationId="{A2749EFA-8EE4-4EB8-9424-8E593B9320AD}"/>
          </ac:spMkLst>
        </pc:spChg>
        <pc:spChg chg="add del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44" creationId="{B5C860C9-D4F9-4350-80DA-0D1CD36C7741}"/>
          </ac:spMkLst>
        </pc:spChg>
        <pc:spChg chg="add del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46" creationId="{538A90C8-AE0E-4EBA-9AF8-EEDB206020E0}"/>
          </ac:spMkLst>
        </pc:spChg>
        <pc:spChg chg="ad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51" creationId="{643780CE-2BE5-46F6-97B2-60DF30217ED3}"/>
          </ac:spMkLst>
        </pc:spChg>
        <pc:spChg chg="ad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53" creationId="{61A87A49-68E6-459E-A5A6-46229FF42125}"/>
          </ac:spMkLst>
        </pc:spChg>
        <pc:spChg chg="ad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55" creationId="{F6ACD5FC-CAFE-48EB-B765-60EED2E052F0}"/>
          </ac:spMkLst>
        </pc:spChg>
        <pc:spChg chg="ad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57" creationId="{9F33B405-D785-4738-B1C0-6A0AA5E98286}"/>
          </ac:spMkLst>
        </pc:spChg>
        <pc:spChg chg="ad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59" creationId="{4233DC0E-DE6C-4FB6-A529-51B162641AB8}"/>
          </ac:spMkLst>
        </pc:spChg>
        <pc:spChg chg="ad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61" creationId="{3870477F-E451-4BC3-863F-0E2FC572884B}"/>
          </ac:spMkLst>
        </pc:spChg>
        <pc:spChg chg="ad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63" creationId="{B4A81DE1-E2BC-4A31-99EE-71350421B0EA}"/>
          </ac:spMkLst>
        </pc:spChg>
        <pc:grpChg chg="del">
          <ac:chgData name="Akanksha Sinha" userId="7c119c6a6efa82fe" providerId="LiveId" clId="{0022F385-A3DD-4C98-860A-7E2C3823A8E4}" dt="2020-05-24T03:01:16.049" v="121" actId="26606"/>
          <ac:grpSpMkLst>
            <pc:docMk/>
            <pc:sldMk cId="1698999932" sldId="271"/>
            <ac:grpSpMk id="12" creationId="{D4EC3799-3F52-48CE-85CC-83AED368EB42}"/>
          </ac:grpSpMkLst>
        </pc:grpChg>
        <pc:picChg chg="add mod ord">
          <ac:chgData name="Akanksha Sinha" userId="7c119c6a6efa82fe" providerId="LiveId" clId="{0022F385-A3DD-4C98-860A-7E2C3823A8E4}" dt="2020-05-24T03:34:11.974" v="550" actId="26606"/>
          <ac:picMkLst>
            <pc:docMk/>
            <pc:sldMk cId="1698999932" sldId="271"/>
            <ac:picMk id="6" creationId="{6E940528-8782-4AD7-A663-54ED11937ED6}"/>
          </ac:picMkLst>
        </pc:picChg>
        <pc:cxnChg chg="del">
          <ac:chgData name="Akanksha Sinha" userId="7c119c6a6efa82fe" providerId="LiveId" clId="{0022F385-A3DD-4C98-860A-7E2C3823A8E4}" dt="2020-05-24T03:01:16.049" v="121" actId="26606"/>
          <ac:cxnSpMkLst>
            <pc:docMk/>
            <pc:sldMk cId="1698999932" sldId="271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0022F385-A3DD-4C98-860A-7E2C3823A8E4}" dt="2020-05-24T02:12:55.155" v="1" actId="2696"/>
        <pc:sldMkLst>
          <pc:docMk/>
          <pc:sldMk cId="2328685445" sldId="271"/>
        </pc:sldMkLst>
      </pc:sldChg>
      <pc:sldChg chg="addSp delSp modSp add mod setBg">
        <pc:chgData name="Akanksha Sinha" userId="7c119c6a6efa82fe" providerId="LiveId" clId="{0022F385-A3DD-4C98-860A-7E2C3823A8E4}" dt="2020-05-24T03:48:40.512" v="664" actId="207"/>
        <pc:sldMkLst>
          <pc:docMk/>
          <pc:sldMk cId="1831073781" sldId="272"/>
        </pc:sldMkLst>
        <pc:spChg chg="mo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2" creationId="{391141E8-BB7B-4C90-BECC-553737B9FF88}"/>
          </ac:spMkLst>
        </pc:spChg>
        <pc:spChg chg="mo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3" creationId="{4908B761-A6CE-4115-BA18-4EAB96CE8474}"/>
          </ac:spMkLst>
        </pc:spChg>
        <pc:spChg chg="mod">
          <ac:chgData name="Akanksha Sinha" userId="7c119c6a6efa82fe" providerId="LiveId" clId="{0022F385-A3DD-4C98-860A-7E2C3823A8E4}" dt="2020-05-24T03:48:40.512" v="664" actId="207"/>
          <ac:spMkLst>
            <pc:docMk/>
            <pc:sldMk cId="1831073781" sldId="272"/>
            <ac:spMk id="4" creationId="{8DDEFFEC-349D-407A-B171-E6CC985757BA}"/>
          </ac:spMkLst>
        </pc:spChg>
        <pc:spChg chg="mod">
          <ac:chgData name="Akanksha Sinha" userId="7c119c6a6efa82fe" providerId="LiveId" clId="{0022F385-A3DD-4C98-860A-7E2C3823A8E4}" dt="2020-05-24T03:48:33.404" v="662" actId="207"/>
          <ac:spMkLst>
            <pc:docMk/>
            <pc:sldMk cId="1831073781" sldId="272"/>
            <ac:spMk id="5" creationId="{C7A8FE50-5735-453B-A4C3-DEEC00E02B04}"/>
          </ac:spMkLst>
        </pc:spChg>
        <pc:spChg chg="add del mod">
          <ac:chgData name="Akanksha Sinha" userId="7c119c6a6efa82fe" providerId="LiveId" clId="{0022F385-A3DD-4C98-860A-7E2C3823A8E4}" dt="2020-05-24T03:44:30.103" v="624"/>
          <ac:spMkLst>
            <pc:docMk/>
            <pc:sldMk cId="1831073781" sldId="272"/>
            <ac:spMk id="7" creationId="{3E5DEE72-8D40-4C71-BACD-068610017B11}"/>
          </ac:spMkLst>
        </pc:spChg>
        <pc:spChg chg="add mod">
          <ac:chgData name="Akanksha Sinha" userId="7c119c6a6efa82fe" providerId="LiveId" clId="{0022F385-A3DD-4C98-860A-7E2C3823A8E4}" dt="2020-05-24T03:44:20.702" v="622" actId="1076"/>
          <ac:spMkLst>
            <pc:docMk/>
            <pc:sldMk cId="1831073781" sldId="272"/>
            <ac:spMk id="8" creationId="{3BAF08ED-A7B7-4AB1-ADA3-0155765EE38A}"/>
          </ac:spMkLst>
        </pc:spChg>
        <pc:spChg chg="del">
          <ac:chgData name="Akanksha Sinha" userId="7c119c6a6efa82fe" providerId="LiveId" clId="{0022F385-A3DD-4C98-860A-7E2C3823A8E4}" dt="2020-05-24T03:01:56.783" v="123" actId="26606"/>
          <ac:spMkLst>
            <pc:docMk/>
            <pc:sldMk cId="1831073781" sldId="272"/>
            <ac:spMk id="10" creationId="{C314C310-850D-4491-AA52-C75BEA68B68C}"/>
          </ac:spMkLst>
        </pc:spChg>
        <pc:spChg chg="add del">
          <ac:chgData name="Akanksha Sinha" userId="7c119c6a6efa82fe" providerId="LiveId" clId="{0022F385-A3DD-4C98-860A-7E2C3823A8E4}" dt="2020-05-24T03:23:41.223" v="441" actId="26606"/>
          <ac:spMkLst>
            <pc:docMk/>
            <pc:sldMk cId="1831073781" sldId="272"/>
            <ac:spMk id="21" creationId="{643780CE-2BE5-46F6-97B2-60DF30217ED3}"/>
          </ac:spMkLst>
        </pc:spChg>
        <pc:spChg chg="add del">
          <ac:chgData name="Akanksha Sinha" userId="7c119c6a6efa82fe" providerId="LiveId" clId="{0022F385-A3DD-4C98-860A-7E2C3823A8E4}" dt="2020-05-24T03:23:41.223" v="441" actId="26606"/>
          <ac:spMkLst>
            <pc:docMk/>
            <pc:sldMk cId="1831073781" sldId="272"/>
            <ac:spMk id="23" creationId="{61A87A49-68E6-459E-A5A6-46229FF42125}"/>
          </ac:spMkLst>
        </pc:spChg>
        <pc:spChg chg="add del">
          <ac:chgData name="Akanksha Sinha" userId="7c119c6a6efa82fe" providerId="LiveId" clId="{0022F385-A3DD-4C98-860A-7E2C3823A8E4}" dt="2020-05-24T03:23:41.223" v="441" actId="26606"/>
          <ac:spMkLst>
            <pc:docMk/>
            <pc:sldMk cId="1831073781" sldId="272"/>
            <ac:spMk id="25" creationId="{F6ACD5FC-CAFE-48EB-B765-60EED2E052F0}"/>
          </ac:spMkLst>
        </pc:spChg>
        <pc:spChg chg="add del">
          <ac:chgData name="Akanksha Sinha" userId="7c119c6a6efa82fe" providerId="LiveId" clId="{0022F385-A3DD-4C98-860A-7E2C3823A8E4}" dt="2020-05-24T03:23:41.223" v="441" actId="26606"/>
          <ac:spMkLst>
            <pc:docMk/>
            <pc:sldMk cId="1831073781" sldId="272"/>
            <ac:spMk id="27" creationId="{9F33B405-D785-4738-B1C0-6A0AA5E98286}"/>
          </ac:spMkLst>
        </pc:spChg>
        <pc:spChg chg="add del">
          <ac:chgData name="Akanksha Sinha" userId="7c119c6a6efa82fe" providerId="LiveId" clId="{0022F385-A3DD-4C98-860A-7E2C3823A8E4}" dt="2020-05-24T03:23:41.223" v="441" actId="26606"/>
          <ac:spMkLst>
            <pc:docMk/>
            <pc:sldMk cId="1831073781" sldId="272"/>
            <ac:spMk id="29" creationId="{4233DC0E-DE6C-4FB6-A529-51B162641AB8}"/>
          </ac:spMkLst>
        </pc:spChg>
        <pc:spChg chg="add del">
          <ac:chgData name="Akanksha Sinha" userId="7c119c6a6efa82fe" providerId="LiveId" clId="{0022F385-A3DD-4C98-860A-7E2C3823A8E4}" dt="2020-05-24T03:23:41.223" v="441" actId="26606"/>
          <ac:spMkLst>
            <pc:docMk/>
            <pc:sldMk cId="1831073781" sldId="272"/>
            <ac:spMk id="31" creationId="{3870477F-E451-4BC3-863F-0E2FC572884B}"/>
          </ac:spMkLst>
        </pc:spChg>
        <pc:spChg chg="add del">
          <ac:chgData name="Akanksha Sinha" userId="7c119c6a6efa82fe" providerId="LiveId" clId="{0022F385-A3DD-4C98-860A-7E2C3823A8E4}" dt="2020-05-24T03:23:41.223" v="441" actId="26606"/>
          <ac:spMkLst>
            <pc:docMk/>
            <pc:sldMk cId="1831073781" sldId="272"/>
            <ac:spMk id="33" creationId="{B4A81DE1-E2BC-4A31-99EE-71350421B0EA}"/>
          </ac:spMkLst>
        </pc:spChg>
        <pc:spChg chg="add del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38" creationId="{F70C2B8F-6B1B-46D5-86E6-40F36C695FC2}"/>
          </ac:spMkLst>
        </pc:spChg>
        <pc:spChg chg="add del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40" creationId="{DB521824-592C-476A-AB0A-CA0C6D1F3407}"/>
          </ac:spMkLst>
        </pc:spChg>
        <pc:spChg chg="add del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42" creationId="{A2749EFA-8EE4-4EB8-9424-8E593B9320AD}"/>
          </ac:spMkLst>
        </pc:spChg>
        <pc:spChg chg="add del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44" creationId="{B5C860C9-D4F9-4350-80DA-0D1CD36C7741}"/>
          </ac:spMkLst>
        </pc:spChg>
        <pc:spChg chg="add del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46" creationId="{538A90C8-AE0E-4EBA-9AF8-EEDB206020E0}"/>
          </ac:spMkLst>
        </pc:spChg>
        <pc:spChg chg="ad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51" creationId="{643780CE-2BE5-46F6-97B2-60DF30217ED3}"/>
          </ac:spMkLst>
        </pc:spChg>
        <pc:spChg chg="ad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53" creationId="{61A87A49-68E6-459E-A5A6-46229FF42125}"/>
          </ac:spMkLst>
        </pc:spChg>
        <pc:spChg chg="ad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55" creationId="{F6ACD5FC-CAFE-48EB-B765-60EED2E052F0}"/>
          </ac:spMkLst>
        </pc:spChg>
        <pc:spChg chg="ad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57" creationId="{9F33B405-D785-4738-B1C0-6A0AA5E98286}"/>
          </ac:spMkLst>
        </pc:spChg>
        <pc:spChg chg="ad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59" creationId="{4233DC0E-DE6C-4FB6-A529-51B162641AB8}"/>
          </ac:spMkLst>
        </pc:spChg>
        <pc:spChg chg="ad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61" creationId="{3870477F-E451-4BC3-863F-0E2FC572884B}"/>
          </ac:spMkLst>
        </pc:spChg>
        <pc:spChg chg="ad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63" creationId="{B4A81DE1-E2BC-4A31-99EE-71350421B0EA}"/>
          </ac:spMkLst>
        </pc:spChg>
        <pc:grpChg chg="del">
          <ac:chgData name="Akanksha Sinha" userId="7c119c6a6efa82fe" providerId="LiveId" clId="{0022F385-A3DD-4C98-860A-7E2C3823A8E4}" dt="2020-05-24T03:01:56.783" v="123" actId="26606"/>
          <ac:grpSpMkLst>
            <pc:docMk/>
            <pc:sldMk cId="1831073781" sldId="272"/>
            <ac:grpSpMk id="12" creationId="{D4EC3799-3F52-48CE-85CC-83AED368EB42}"/>
          </ac:grpSpMkLst>
        </pc:grpChg>
        <pc:picChg chg="add mod ord">
          <ac:chgData name="Akanksha Sinha" userId="7c119c6a6efa82fe" providerId="LiveId" clId="{0022F385-A3DD-4C98-860A-7E2C3823A8E4}" dt="2020-05-24T03:34:16.241" v="551" actId="26606"/>
          <ac:picMkLst>
            <pc:docMk/>
            <pc:sldMk cId="1831073781" sldId="272"/>
            <ac:picMk id="6" creationId="{A613FD61-4766-4F49-8FFB-13C4D5D6775F}"/>
          </ac:picMkLst>
        </pc:picChg>
        <pc:cxnChg chg="del">
          <ac:chgData name="Akanksha Sinha" userId="7c119c6a6efa82fe" providerId="LiveId" clId="{0022F385-A3DD-4C98-860A-7E2C3823A8E4}" dt="2020-05-24T03:01:56.783" v="123" actId="26606"/>
          <ac:cxnSpMkLst>
            <pc:docMk/>
            <pc:sldMk cId="1831073781" sldId="272"/>
            <ac:cxnSpMk id="16" creationId="{789E20C7-BB50-4317-93C7-90C8ED80B275}"/>
          </ac:cxnSpMkLst>
        </pc:cxnChg>
      </pc:sldChg>
    </pc:docChg>
  </pc:docChgLst>
  <pc:docChgLst>
    <pc:chgData name="Akanksha Sinha" userId="7c119c6a6efa82fe" providerId="LiveId" clId="{5BB95526-3EF2-4B77-9792-F8CEFDEA9F75}"/>
    <pc:docChg chg="undo custSel mod addSld delSld modSld">
      <pc:chgData name="Akanksha Sinha" userId="7c119c6a6efa82fe" providerId="LiveId" clId="{5BB95526-3EF2-4B77-9792-F8CEFDEA9F75}" dt="2020-05-31T06:32:45.786" v="847" actId="20577"/>
      <pc:docMkLst>
        <pc:docMk/>
      </pc:docMkLst>
      <pc:sldChg chg="modSp">
        <pc:chgData name="Akanksha Sinha" userId="7c119c6a6efa82fe" providerId="LiveId" clId="{5BB95526-3EF2-4B77-9792-F8CEFDEA9F75}" dt="2020-05-31T06:32:45.786" v="847" actId="20577"/>
        <pc:sldMkLst>
          <pc:docMk/>
          <pc:sldMk cId="944004935" sldId="256"/>
        </pc:sldMkLst>
        <pc:spChg chg="mod">
          <ac:chgData name="Akanksha Sinha" userId="7c119c6a6efa82fe" providerId="LiveId" clId="{5BB95526-3EF2-4B77-9792-F8CEFDEA9F75}" dt="2020-05-31T06:32:45.786" v="847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5BB95526-3EF2-4B77-9792-F8CEFDEA9F75}" dt="2020-05-31T06:16:42.426" v="764"/>
        <pc:sldMkLst>
          <pc:docMk/>
          <pc:sldMk cId="3722603867" sldId="265"/>
        </pc:sldMkLst>
        <pc:spChg chg="mod">
          <ac:chgData name="Akanksha Sinha" userId="7c119c6a6efa82fe" providerId="LiveId" clId="{5BB95526-3EF2-4B77-9792-F8CEFDEA9F75}" dt="2020-05-31T06:16:42.426" v="764"/>
          <ac:spMkLst>
            <pc:docMk/>
            <pc:sldMk cId="3722603867" sldId="265"/>
            <ac:spMk id="3" creationId="{3C20454A-7667-47C0-AD8D-208CE28BDBFA}"/>
          </ac:spMkLst>
        </pc:spChg>
      </pc:sldChg>
      <pc:sldChg chg="addSp modSp add mod setBg setClrOvrMap">
        <pc:chgData name="Akanksha Sinha" userId="7c119c6a6efa82fe" providerId="LiveId" clId="{5BB95526-3EF2-4B77-9792-F8CEFDEA9F75}" dt="2020-05-31T06:18:54.308" v="781"/>
        <pc:sldMkLst>
          <pc:docMk/>
          <pc:sldMk cId="1805839698" sldId="266"/>
        </pc:sldMkLst>
        <pc:spChg chg="mod">
          <ac:chgData name="Akanksha Sinha" userId="7c119c6a6efa82fe" providerId="LiveId" clId="{5BB95526-3EF2-4B77-9792-F8CEFDEA9F75}" dt="2020-05-31T04:50:08.689" v="17" actId="26606"/>
          <ac:spMkLst>
            <pc:docMk/>
            <pc:sldMk cId="1805839698" sldId="266"/>
            <ac:spMk id="2" creationId="{B0B44655-D9D0-416C-8462-6C5556835CFA}"/>
          </ac:spMkLst>
        </pc:spChg>
        <pc:spChg chg="mod">
          <ac:chgData name="Akanksha Sinha" userId="7c119c6a6efa82fe" providerId="LiveId" clId="{5BB95526-3EF2-4B77-9792-F8CEFDEA9F75}" dt="2020-05-31T05:57:10.837" v="402"/>
          <ac:spMkLst>
            <pc:docMk/>
            <pc:sldMk cId="1805839698" sldId="266"/>
            <ac:spMk id="3" creationId="{F5AC1171-E29B-4FD5-AF10-3A8C7D71C0B6}"/>
          </ac:spMkLst>
        </pc:spChg>
        <pc:spChg chg="mod ord">
          <ac:chgData name="Akanksha Sinha" userId="7c119c6a6efa82fe" providerId="LiveId" clId="{5BB95526-3EF2-4B77-9792-F8CEFDEA9F75}" dt="2020-05-31T06:18:54.308" v="781"/>
          <ac:spMkLst>
            <pc:docMk/>
            <pc:sldMk cId="1805839698" sldId="266"/>
            <ac:spMk id="4" creationId="{CFF8F53B-2E4F-4D6A-8278-2A47738FFDA2}"/>
          </ac:spMkLst>
        </pc:spChg>
        <pc:spChg chg="mod">
          <ac:chgData name="Akanksha Sinha" userId="7c119c6a6efa82fe" providerId="LiveId" clId="{5BB95526-3EF2-4B77-9792-F8CEFDEA9F75}" dt="2020-05-31T06:16:46.722" v="765"/>
          <ac:spMkLst>
            <pc:docMk/>
            <pc:sldMk cId="1805839698" sldId="266"/>
            <ac:spMk id="5" creationId="{9E50709D-0309-4039-8DB4-64E621C1E04F}"/>
          </ac:spMkLst>
        </pc:spChg>
        <pc:spChg chg="add">
          <ac:chgData name="Akanksha Sinha" userId="7c119c6a6efa82fe" providerId="LiveId" clId="{5BB95526-3EF2-4B77-9792-F8CEFDEA9F75}" dt="2020-05-31T04:50:08.689" v="17" actId="26606"/>
          <ac:spMkLst>
            <pc:docMk/>
            <pc:sldMk cId="1805839698" sldId="266"/>
            <ac:spMk id="10" creationId="{C314C310-850D-4491-AA52-C75BEA68B68C}"/>
          </ac:spMkLst>
        </pc:spChg>
        <pc:grpChg chg="add">
          <ac:chgData name="Akanksha Sinha" userId="7c119c6a6efa82fe" providerId="LiveId" clId="{5BB95526-3EF2-4B77-9792-F8CEFDEA9F75}" dt="2020-05-31T04:50:08.689" v="17" actId="26606"/>
          <ac:grpSpMkLst>
            <pc:docMk/>
            <pc:sldMk cId="1805839698" sldId="266"/>
            <ac:grpSpMk id="12" creationId="{D4EC3799-3F52-48CE-85CC-83AED368EB42}"/>
          </ac:grpSpMkLst>
        </pc:grpChg>
        <pc:cxnChg chg="add">
          <ac:chgData name="Akanksha Sinha" userId="7c119c6a6efa82fe" providerId="LiveId" clId="{5BB95526-3EF2-4B77-9792-F8CEFDEA9F75}" dt="2020-05-31T04:50:08.689" v="17" actId="26606"/>
          <ac:cxnSpMkLst>
            <pc:docMk/>
            <pc:sldMk cId="1805839698" sldId="266"/>
            <ac:cxnSpMk id="16" creationId="{789E20C7-BB50-4317-93C7-90C8ED80B275}"/>
          </ac:cxnSpMkLst>
        </pc:cxnChg>
      </pc:sldChg>
      <pc:sldChg chg="addSp delSp modSp add mod setBg setClrOvrMap">
        <pc:chgData name="Akanksha Sinha" userId="7c119c6a6efa82fe" providerId="LiveId" clId="{5BB95526-3EF2-4B77-9792-F8CEFDEA9F75}" dt="2020-05-31T06:16:59.628" v="766"/>
        <pc:sldMkLst>
          <pc:docMk/>
          <pc:sldMk cId="184097795" sldId="267"/>
        </pc:sldMkLst>
        <pc:spChg chg="mod">
          <ac:chgData name="Akanksha Sinha" userId="7c119c6a6efa82fe" providerId="LiveId" clId="{5BB95526-3EF2-4B77-9792-F8CEFDEA9F75}" dt="2020-05-31T04:55:39.304" v="77" actId="20577"/>
          <ac:spMkLst>
            <pc:docMk/>
            <pc:sldMk cId="184097795" sldId="267"/>
            <ac:spMk id="2" creationId="{7A189485-7E92-432A-8260-FB8B993EB2AC}"/>
          </ac:spMkLst>
        </pc:spChg>
        <pc:spChg chg="del mod">
          <ac:chgData name="Akanksha Sinha" userId="7c119c6a6efa82fe" providerId="LiveId" clId="{5BB95526-3EF2-4B77-9792-F8CEFDEA9F75}" dt="2020-05-31T04:55:10.292" v="56"/>
          <ac:spMkLst>
            <pc:docMk/>
            <pc:sldMk cId="184097795" sldId="267"/>
            <ac:spMk id="3" creationId="{EC057D36-A129-443D-9D87-35AAB7026EF4}"/>
          </ac:spMkLst>
        </pc:spChg>
        <pc:spChg chg="mod ord">
          <ac:chgData name="Akanksha Sinha" userId="7c119c6a6efa82fe" providerId="LiveId" clId="{5BB95526-3EF2-4B77-9792-F8CEFDEA9F75}" dt="2020-05-31T06:16:59.628" v="766"/>
          <ac:spMkLst>
            <pc:docMk/>
            <pc:sldMk cId="184097795" sldId="267"/>
            <ac:spMk id="4" creationId="{C507A362-F812-4964-873D-D6A9EF5E0DFC}"/>
          </ac:spMkLst>
        </pc:spChg>
        <pc:spChg chg="mod">
          <ac:chgData name="Akanksha Sinha" userId="7c119c6a6efa82fe" providerId="LiveId" clId="{5BB95526-3EF2-4B77-9792-F8CEFDEA9F75}" dt="2020-05-31T06:16:16.272" v="759"/>
          <ac:spMkLst>
            <pc:docMk/>
            <pc:sldMk cId="184097795" sldId="267"/>
            <ac:spMk id="5" creationId="{57C61CBF-7F85-4D86-8717-474E8120EBE7}"/>
          </ac:spMkLst>
        </pc:spChg>
        <pc:spChg chg="add del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10" creationId="{C314C310-850D-4491-AA52-C75BEA68B68C}"/>
          </ac:spMkLst>
        </pc:spChg>
        <pc:spChg chg="add mod">
          <ac:chgData name="Akanksha Sinha" userId="7c119c6a6efa82fe" providerId="LiveId" clId="{5BB95526-3EF2-4B77-9792-F8CEFDEA9F75}" dt="2020-05-31T06:10:19.437" v="691" actId="20577"/>
          <ac:spMkLst>
            <pc:docMk/>
            <pc:sldMk cId="184097795" sldId="267"/>
            <ac:spMk id="20" creationId="{778BBA80-0D7C-4270-9642-D951335547D9}"/>
          </ac:spMkLst>
        </pc:spChg>
        <pc:spChg chg="add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23" creationId="{643780CE-2BE5-46F6-97B2-60DF30217ED3}"/>
          </ac:spMkLst>
        </pc:spChg>
        <pc:spChg chg="add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25" creationId="{61A87A49-68E6-459E-A5A6-46229FF42125}"/>
          </ac:spMkLst>
        </pc:spChg>
        <pc:spChg chg="add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27" creationId="{F6ACD5FC-CAFE-48EB-B765-60EED2E052F0}"/>
          </ac:spMkLst>
        </pc:spChg>
        <pc:spChg chg="add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29" creationId="{9F33B405-D785-4738-B1C0-6A0AA5E98286}"/>
          </ac:spMkLst>
        </pc:spChg>
        <pc:spChg chg="add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31" creationId="{4233DC0E-DE6C-4FB6-A529-51B162641AB8}"/>
          </ac:spMkLst>
        </pc:spChg>
        <pc:spChg chg="add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33" creationId="{3870477F-E451-4BC3-863F-0E2FC572884B}"/>
          </ac:spMkLst>
        </pc:spChg>
        <pc:spChg chg="add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35" creationId="{B4A81DE1-E2BC-4A31-99EE-71350421B0EA}"/>
          </ac:spMkLst>
        </pc:spChg>
        <pc:grpChg chg="add del">
          <ac:chgData name="Akanksha Sinha" userId="7c119c6a6efa82fe" providerId="LiveId" clId="{5BB95526-3EF2-4B77-9792-F8CEFDEA9F75}" dt="2020-05-31T04:55:24.549" v="58" actId="26606"/>
          <ac:grpSpMkLst>
            <pc:docMk/>
            <pc:sldMk cId="184097795" sldId="267"/>
            <ac:grpSpMk id="12" creationId="{D4EC3799-3F52-48CE-85CC-83AED368EB42}"/>
          </ac:grpSpMkLst>
        </pc:grpChg>
        <pc:picChg chg="add mod">
          <ac:chgData name="Akanksha Sinha" userId="7c119c6a6efa82fe" providerId="LiveId" clId="{5BB95526-3EF2-4B77-9792-F8CEFDEA9F75}" dt="2020-05-31T04:55:24.549" v="58" actId="26606"/>
          <ac:picMkLst>
            <pc:docMk/>
            <pc:sldMk cId="184097795" sldId="267"/>
            <ac:picMk id="6" creationId="{5AD252D6-B52F-4A93-80DE-BB95472761A3}"/>
          </ac:picMkLst>
        </pc:picChg>
        <pc:cxnChg chg="add del">
          <ac:chgData name="Akanksha Sinha" userId="7c119c6a6efa82fe" providerId="LiveId" clId="{5BB95526-3EF2-4B77-9792-F8CEFDEA9F75}" dt="2020-05-31T04:55:24.549" v="58" actId="26606"/>
          <ac:cxnSpMkLst>
            <pc:docMk/>
            <pc:sldMk cId="184097795" sldId="267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5BB95526-3EF2-4B77-9792-F8CEFDEA9F75}" dt="2020-05-31T04:49:32.474" v="0" actId="2696"/>
        <pc:sldMkLst>
          <pc:docMk/>
          <pc:sldMk cId="3206109243" sldId="267"/>
        </pc:sldMkLst>
      </pc:sldChg>
      <pc:sldChg chg="addSp delSp modSp add mod setBg setClrOvrMap">
        <pc:chgData name="Akanksha Sinha" userId="7c119c6a6efa82fe" providerId="LiveId" clId="{5BB95526-3EF2-4B77-9792-F8CEFDEA9F75}" dt="2020-05-31T06:17:04.971" v="767"/>
        <pc:sldMkLst>
          <pc:docMk/>
          <pc:sldMk cId="2621133411" sldId="268"/>
        </pc:sldMkLst>
        <pc:spChg chg="mo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2" creationId="{0E046D46-8E29-43D0-8E60-4211351AD749}"/>
          </ac:spMkLst>
        </pc:spChg>
        <pc:spChg chg="mod">
          <ac:chgData name="Akanksha Sinha" userId="7c119c6a6efa82fe" providerId="LiveId" clId="{5BB95526-3EF2-4B77-9792-F8CEFDEA9F75}" dt="2020-05-31T06:13:37.837" v="722" actId="20577"/>
          <ac:spMkLst>
            <pc:docMk/>
            <pc:sldMk cId="2621133411" sldId="268"/>
            <ac:spMk id="3" creationId="{B27F7A45-232F-427F-B2C8-ED944083F024}"/>
          </ac:spMkLst>
        </pc:spChg>
        <pc:spChg chg="mod ord">
          <ac:chgData name="Akanksha Sinha" userId="7c119c6a6efa82fe" providerId="LiveId" clId="{5BB95526-3EF2-4B77-9792-F8CEFDEA9F75}" dt="2020-05-31T06:17:04.971" v="767"/>
          <ac:spMkLst>
            <pc:docMk/>
            <pc:sldMk cId="2621133411" sldId="268"/>
            <ac:spMk id="4" creationId="{45BC5CC1-029E-4A81-8059-EC59F26F2E9F}"/>
          </ac:spMkLst>
        </pc:spChg>
        <pc:spChg chg="mod">
          <ac:chgData name="Akanksha Sinha" userId="7c119c6a6efa82fe" providerId="LiveId" clId="{5BB95526-3EF2-4B77-9792-F8CEFDEA9F75}" dt="2020-05-31T06:16:21.636" v="760"/>
          <ac:spMkLst>
            <pc:docMk/>
            <pc:sldMk cId="2621133411" sldId="268"/>
            <ac:spMk id="5" creationId="{ACBD4EDA-0381-40E1-A29E-17343E5D06CE}"/>
          </ac:spMkLst>
        </pc:spChg>
        <pc:spChg chg="add del">
          <ac:chgData name="Akanksha Sinha" userId="7c119c6a6efa82fe" providerId="LiveId" clId="{5BB95526-3EF2-4B77-9792-F8CEFDEA9F75}" dt="2020-05-31T05:49:28.656" v="152" actId="26606"/>
          <ac:spMkLst>
            <pc:docMk/>
            <pc:sldMk cId="2621133411" sldId="268"/>
            <ac:spMk id="10" creationId="{C314C310-850D-4491-AA52-C75BEA68B68C}"/>
          </ac:spMkLst>
        </pc:spChg>
        <pc:spChg chg="add del">
          <ac:chgData name="Akanksha Sinha" userId="7c119c6a6efa82fe" providerId="LiveId" clId="{5BB95526-3EF2-4B77-9792-F8CEFDEA9F75}" dt="2020-05-31T05:49:28.645" v="151" actId="26606"/>
          <ac:spMkLst>
            <pc:docMk/>
            <pc:sldMk cId="2621133411" sldId="268"/>
            <ac:spMk id="21" creationId="{643780CE-2BE5-46F6-97B2-60DF30217ED3}"/>
          </ac:spMkLst>
        </pc:spChg>
        <pc:spChg chg="add del">
          <ac:chgData name="Akanksha Sinha" userId="7c119c6a6efa82fe" providerId="LiveId" clId="{5BB95526-3EF2-4B77-9792-F8CEFDEA9F75}" dt="2020-05-31T05:49:28.645" v="151" actId="26606"/>
          <ac:spMkLst>
            <pc:docMk/>
            <pc:sldMk cId="2621133411" sldId="268"/>
            <ac:spMk id="23" creationId="{61A87A49-68E6-459E-A5A6-46229FF42125}"/>
          </ac:spMkLst>
        </pc:spChg>
        <pc:spChg chg="add del">
          <ac:chgData name="Akanksha Sinha" userId="7c119c6a6efa82fe" providerId="LiveId" clId="{5BB95526-3EF2-4B77-9792-F8CEFDEA9F75}" dt="2020-05-31T05:49:28.645" v="151" actId="26606"/>
          <ac:spMkLst>
            <pc:docMk/>
            <pc:sldMk cId="2621133411" sldId="268"/>
            <ac:spMk id="25" creationId="{F6ACD5FC-CAFE-48EB-B765-60EED2E052F0}"/>
          </ac:spMkLst>
        </pc:spChg>
        <pc:spChg chg="add del">
          <ac:chgData name="Akanksha Sinha" userId="7c119c6a6efa82fe" providerId="LiveId" clId="{5BB95526-3EF2-4B77-9792-F8CEFDEA9F75}" dt="2020-05-31T05:49:28.645" v="151" actId="26606"/>
          <ac:spMkLst>
            <pc:docMk/>
            <pc:sldMk cId="2621133411" sldId="268"/>
            <ac:spMk id="27" creationId="{9F33B405-D785-4738-B1C0-6A0AA5E98286}"/>
          </ac:spMkLst>
        </pc:spChg>
        <pc:spChg chg="add del">
          <ac:chgData name="Akanksha Sinha" userId="7c119c6a6efa82fe" providerId="LiveId" clId="{5BB95526-3EF2-4B77-9792-F8CEFDEA9F75}" dt="2020-05-31T05:49:28.645" v="151" actId="26606"/>
          <ac:spMkLst>
            <pc:docMk/>
            <pc:sldMk cId="2621133411" sldId="268"/>
            <ac:spMk id="29" creationId="{4233DC0E-DE6C-4FB6-A529-51B162641AB8}"/>
          </ac:spMkLst>
        </pc:spChg>
        <pc:spChg chg="add del">
          <ac:chgData name="Akanksha Sinha" userId="7c119c6a6efa82fe" providerId="LiveId" clId="{5BB95526-3EF2-4B77-9792-F8CEFDEA9F75}" dt="2020-05-31T05:49:28.645" v="151" actId="26606"/>
          <ac:spMkLst>
            <pc:docMk/>
            <pc:sldMk cId="2621133411" sldId="268"/>
            <ac:spMk id="31" creationId="{3870477F-E451-4BC3-863F-0E2FC572884B}"/>
          </ac:spMkLst>
        </pc:spChg>
        <pc:spChg chg="add del">
          <ac:chgData name="Akanksha Sinha" userId="7c119c6a6efa82fe" providerId="LiveId" clId="{5BB95526-3EF2-4B77-9792-F8CEFDEA9F75}" dt="2020-05-31T05:49:28.645" v="151" actId="26606"/>
          <ac:spMkLst>
            <pc:docMk/>
            <pc:sldMk cId="2621133411" sldId="268"/>
            <ac:spMk id="33" creationId="{B4A81DE1-E2BC-4A31-99EE-71350421B0EA}"/>
          </ac:spMkLst>
        </pc:spChg>
        <pc:spChg chg="add del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35" creationId="{F70C2B8F-6B1B-46D5-86E6-40F36C695FC2}"/>
          </ac:spMkLst>
        </pc:spChg>
        <pc:spChg chg="add del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36" creationId="{DB521824-592C-476A-AB0A-CA0C6D1F3407}"/>
          </ac:spMkLst>
        </pc:spChg>
        <pc:spChg chg="add del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37" creationId="{A2749EFA-8EE4-4EB8-9424-8E593B9320AD}"/>
          </ac:spMkLst>
        </pc:spChg>
        <pc:spChg chg="add del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38" creationId="{B5C860C9-D4F9-4350-80DA-0D1CD36C7741}"/>
          </ac:spMkLst>
        </pc:spChg>
        <pc:spChg chg="add del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39" creationId="{538A90C8-AE0E-4EBA-9AF8-EEDB206020E0}"/>
          </ac:spMkLst>
        </pc:spChg>
        <pc:spChg chg="ad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44" creationId="{643780CE-2BE5-46F6-97B2-60DF30217ED3}"/>
          </ac:spMkLst>
        </pc:spChg>
        <pc:spChg chg="ad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46" creationId="{61A87A49-68E6-459E-A5A6-46229FF42125}"/>
          </ac:spMkLst>
        </pc:spChg>
        <pc:spChg chg="ad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48" creationId="{F6ACD5FC-CAFE-48EB-B765-60EED2E052F0}"/>
          </ac:spMkLst>
        </pc:spChg>
        <pc:spChg chg="ad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50" creationId="{9F33B405-D785-4738-B1C0-6A0AA5E98286}"/>
          </ac:spMkLst>
        </pc:spChg>
        <pc:spChg chg="ad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52" creationId="{4233DC0E-DE6C-4FB6-A529-51B162641AB8}"/>
          </ac:spMkLst>
        </pc:spChg>
        <pc:spChg chg="ad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54" creationId="{3870477F-E451-4BC3-863F-0E2FC572884B}"/>
          </ac:spMkLst>
        </pc:spChg>
        <pc:spChg chg="ad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56" creationId="{B4A81DE1-E2BC-4A31-99EE-71350421B0EA}"/>
          </ac:spMkLst>
        </pc:spChg>
        <pc:grpChg chg="add del">
          <ac:chgData name="Akanksha Sinha" userId="7c119c6a6efa82fe" providerId="LiveId" clId="{5BB95526-3EF2-4B77-9792-F8CEFDEA9F75}" dt="2020-05-31T05:49:28.656" v="152" actId="26606"/>
          <ac:grpSpMkLst>
            <pc:docMk/>
            <pc:sldMk cId="2621133411" sldId="268"/>
            <ac:grpSpMk id="12" creationId="{D4EC3799-3F52-48CE-85CC-83AED368EB42}"/>
          </ac:grpSpMkLst>
        </pc:grpChg>
        <pc:picChg chg="add mod ord">
          <ac:chgData name="Akanksha Sinha" userId="7c119c6a6efa82fe" providerId="LiveId" clId="{5BB95526-3EF2-4B77-9792-F8CEFDEA9F75}" dt="2020-05-31T06:10:35.047" v="692" actId="26606"/>
          <ac:picMkLst>
            <pc:docMk/>
            <pc:sldMk cId="2621133411" sldId="268"/>
            <ac:picMk id="6" creationId="{0881073E-C8B6-411B-BA33-B53DDA492D9E}"/>
          </ac:picMkLst>
        </pc:picChg>
        <pc:cxnChg chg="add del">
          <ac:chgData name="Akanksha Sinha" userId="7c119c6a6efa82fe" providerId="LiveId" clId="{5BB95526-3EF2-4B77-9792-F8CEFDEA9F75}" dt="2020-05-31T05:49:28.656" v="152" actId="26606"/>
          <ac:cxnSpMkLst>
            <pc:docMk/>
            <pc:sldMk cId="2621133411" sldId="268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5BB95526-3EF2-4B77-9792-F8CEFDEA9F75}" dt="2020-05-31T04:49:33.161" v="1" actId="2696"/>
        <pc:sldMkLst>
          <pc:docMk/>
          <pc:sldMk cId="2754632259" sldId="268"/>
        </pc:sldMkLst>
      </pc:sldChg>
      <pc:sldChg chg="del">
        <pc:chgData name="Akanksha Sinha" userId="7c119c6a6efa82fe" providerId="LiveId" clId="{5BB95526-3EF2-4B77-9792-F8CEFDEA9F75}" dt="2020-05-31T04:49:33.749" v="2" actId="2696"/>
        <pc:sldMkLst>
          <pc:docMk/>
          <pc:sldMk cId="507789399" sldId="269"/>
        </pc:sldMkLst>
      </pc:sldChg>
      <pc:sldChg chg="addSp delSp modSp add mod setBg setClrOvrMap">
        <pc:chgData name="Akanksha Sinha" userId="7c119c6a6efa82fe" providerId="LiveId" clId="{5BB95526-3EF2-4B77-9792-F8CEFDEA9F75}" dt="2020-05-31T06:17:11.179" v="768"/>
        <pc:sldMkLst>
          <pc:docMk/>
          <pc:sldMk cId="2552927487" sldId="269"/>
        </pc:sldMkLst>
        <pc:spChg chg="mod">
          <ac:chgData name="Akanksha Sinha" userId="7c119c6a6efa82fe" providerId="LiveId" clId="{5BB95526-3EF2-4B77-9792-F8CEFDEA9F75}" dt="2020-05-31T06:02:10.181" v="457" actId="27636"/>
          <ac:spMkLst>
            <pc:docMk/>
            <pc:sldMk cId="2552927487" sldId="269"/>
            <ac:spMk id="2" creationId="{46D35253-BC06-4B3A-9B2F-C28ADA04E901}"/>
          </ac:spMkLst>
        </pc:spChg>
        <pc:spChg chg="mod ord">
          <ac:chgData name="Akanksha Sinha" userId="7c119c6a6efa82fe" providerId="LiveId" clId="{5BB95526-3EF2-4B77-9792-F8CEFDEA9F75}" dt="2020-05-31T06:03:15.609" v="466" actId="207"/>
          <ac:spMkLst>
            <pc:docMk/>
            <pc:sldMk cId="2552927487" sldId="269"/>
            <ac:spMk id="3" creationId="{CB45CDFB-E1EF-4C9A-B591-E1F8CED7F953}"/>
          </ac:spMkLst>
        </pc:spChg>
        <pc:spChg chg="mod ord">
          <ac:chgData name="Akanksha Sinha" userId="7c119c6a6efa82fe" providerId="LiveId" clId="{5BB95526-3EF2-4B77-9792-F8CEFDEA9F75}" dt="2020-05-31T06:17:11.179" v="768"/>
          <ac:spMkLst>
            <pc:docMk/>
            <pc:sldMk cId="2552927487" sldId="269"/>
            <ac:spMk id="4" creationId="{0EB1495A-4242-4696-A9E9-D314B581E2BA}"/>
          </ac:spMkLst>
        </pc:spChg>
        <pc:spChg chg="mod ord">
          <ac:chgData name="Akanksha Sinha" userId="7c119c6a6efa82fe" providerId="LiveId" clId="{5BB95526-3EF2-4B77-9792-F8CEFDEA9F75}" dt="2020-05-31T06:16:26.716" v="761"/>
          <ac:spMkLst>
            <pc:docMk/>
            <pc:sldMk cId="2552927487" sldId="269"/>
            <ac:spMk id="5" creationId="{3AC62DF7-A106-4A82-AE89-B19BFD6C78A3}"/>
          </ac:spMkLst>
        </pc:spChg>
        <pc:spChg chg="add del">
          <ac:chgData name="Akanksha Sinha" userId="7c119c6a6efa82fe" providerId="LiveId" clId="{5BB95526-3EF2-4B77-9792-F8CEFDEA9F75}" dt="2020-05-31T05:57:51.203" v="404"/>
          <ac:spMkLst>
            <pc:docMk/>
            <pc:sldMk cId="2552927487" sldId="269"/>
            <ac:spMk id="9" creationId="{A4F4BE5F-6E75-494D-84AB-D971512C83EF}"/>
          </ac:spMkLst>
        </pc:spChg>
        <pc:spChg chg="add del">
          <ac:chgData name="Akanksha Sinha" userId="7c119c6a6efa82fe" providerId="LiveId" clId="{5BB95526-3EF2-4B77-9792-F8CEFDEA9F75}" dt="2020-05-31T05:52:01.858" v="224" actId="26606"/>
          <ac:spMkLst>
            <pc:docMk/>
            <pc:sldMk cId="2552927487" sldId="269"/>
            <ac:spMk id="10" creationId="{C314C310-850D-4491-AA52-C75BEA68B68C}"/>
          </ac:spMkLst>
        </pc:spChg>
        <pc:spChg chg="add del">
          <ac:chgData name="Akanksha Sinha" userId="7c119c6a6efa82fe" providerId="LiveId" clId="{5BB95526-3EF2-4B77-9792-F8CEFDEA9F75}" dt="2020-05-31T05:58:34.483" v="413"/>
          <ac:spMkLst>
            <pc:docMk/>
            <pc:sldMk cId="2552927487" sldId="269"/>
            <ac:spMk id="11" creationId="{D5AE6D86-DF86-4C08-A99A-5319D7C98BF1}"/>
          </ac:spMkLst>
        </pc:spChg>
        <pc:spChg chg="add del">
          <ac:chgData name="Akanksha Sinha" userId="7c119c6a6efa82fe" providerId="LiveId" clId="{5BB95526-3EF2-4B77-9792-F8CEFDEA9F75}" dt="2020-05-31T05:58:52.931" v="415"/>
          <ac:spMkLst>
            <pc:docMk/>
            <pc:sldMk cId="2552927487" sldId="269"/>
            <ac:spMk id="15" creationId="{D8BDC6DA-F291-493F-8D28-CDE4169DB218}"/>
          </ac:spMkLst>
        </pc:spChg>
        <pc:spChg chg="add del">
          <ac:chgData name="Akanksha Sinha" userId="7c119c6a6efa82fe" providerId="LiveId" clId="{5BB95526-3EF2-4B77-9792-F8CEFDEA9F75}" dt="2020-05-31T05:51:55.075" v="221" actId="26606"/>
          <ac:spMkLst>
            <pc:docMk/>
            <pc:sldMk cId="2552927487" sldId="269"/>
            <ac:spMk id="21" creationId="{674DE62C-1444-4E9B-BC48-CA6880EFEF5A}"/>
          </ac:spMkLst>
        </pc:spChg>
        <pc:spChg chg="add del">
          <ac:chgData name="Akanksha Sinha" userId="7c119c6a6efa82fe" providerId="LiveId" clId="{5BB95526-3EF2-4B77-9792-F8CEFDEA9F75}" dt="2020-05-31T05:51:55.075" v="221" actId="26606"/>
          <ac:spMkLst>
            <pc:docMk/>
            <pc:sldMk cId="2552927487" sldId="269"/>
            <ac:spMk id="23" creationId="{532B7868-881B-4B4F-96E9-6E714768BBAC}"/>
          </ac:spMkLst>
        </pc:spChg>
        <pc:spChg chg="add del">
          <ac:chgData name="Akanksha Sinha" userId="7c119c6a6efa82fe" providerId="LiveId" clId="{5BB95526-3EF2-4B77-9792-F8CEFDEA9F75}" dt="2020-05-31T05:51:55.075" v="221" actId="26606"/>
          <ac:spMkLst>
            <pc:docMk/>
            <pc:sldMk cId="2552927487" sldId="269"/>
            <ac:spMk id="25" creationId="{756AC0C9-AEF1-443B-A64F-B05A01B68585}"/>
          </ac:spMkLst>
        </pc:spChg>
        <pc:spChg chg="add del">
          <ac:chgData name="Akanksha Sinha" userId="7c119c6a6efa82fe" providerId="LiveId" clId="{5BB95526-3EF2-4B77-9792-F8CEFDEA9F75}" dt="2020-05-31T05:51:55.075" v="221" actId="26606"/>
          <ac:spMkLst>
            <pc:docMk/>
            <pc:sldMk cId="2552927487" sldId="269"/>
            <ac:spMk id="27" creationId="{C625AAF6-BC58-4225-A7B9-294C3062D592}"/>
          </ac:spMkLst>
        </pc:spChg>
        <pc:spChg chg="add del">
          <ac:chgData name="Akanksha Sinha" userId="7c119c6a6efa82fe" providerId="LiveId" clId="{5BB95526-3EF2-4B77-9792-F8CEFDEA9F75}" dt="2020-05-31T05:51:55.075" v="221" actId="26606"/>
          <ac:spMkLst>
            <pc:docMk/>
            <pc:sldMk cId="2552927487" sldId="269"/>
            <ac:spMk id="29" creationId="{6704688B-CB80-4241-9F1D-D462116CB92A}"/>
          </ac:spMkLst>
        </pc:spChg>
        <pc:spChg chg="add del">
          <ac:chgData name="Akanksha Sinha" userId="7c119c6a6efa82fe" providerId="LiveId" clId="{5BB95526-3EF2-4B77-9792-F8CEFDEA9F75}" dt="2020-05-31T05:52:01.849" v="223" actId="26606"/>
          <ac:spMkLst>
            <pc:docMk/>
            <pc:sldMk cId="2552927487" sldId="269"/>
            <ac:spMk id="31" creationId="{906331F9-7C9F-4BB2-87F8-B8727CC2C026}"/>
          </ac:spMkLst>
        </pc:spChg>
        <pc:spChg chg="add del">
          <ac:chgData name="Akanksha Sinha" userId="7c119c6a6efa82fe" providerId="LiveId" clId="{5BB95526-3EF2-4B77-9792-F8CEFDEA9F75}" dt="2020-05-31T05:52:01.849" v="223" actId="26606"/>
          <ac:spMkLst>
            <pc:docMk/>
            <pc:sldMk cId="2552927487" sldId="269"/>
            <ac:spMk id="32" creationId="{760E064B-C2F2-4237-8792-5F01F0F4C430}"/>
          </ac:spMkLst>
        </pc:spChg>
        <pc:spChg chg="add del">
          <ac:chgData name="Akanksha Sinha" userId="7c119c6a6efa82fe" providerId="LiveId" clId="{5BB95526-3EF2-4B77-9792-F8CEFDEA9F75}" dt="2020-05-31T05:52:01.849" v="223" actId="26606"/>
          <ac:spMkLst>
            <pc:docMk/>
            <pc:sldMk cId="2552927487" sldId="269"/>
            <ac:spMk id="33" creationId="{C5F377F0-1AD0-4A6F-A698-9724187046D8}"/>
          </ac:spMkLst>
        </pc:spChg>
        <pc:spChg chg="add del">
          <ac:chgData name="Akanksha Sinha" userId="7c119c6a6efa82fe" providerId="LiveId" clId="{5BB95526-3EF2-4B77-9792-F8CEFDEA9F75}" dt="2020-05-31T05:52:01.849" v="223" actId="26606"/>
          <ac:spMkLst>
            <pc:docMk/>
            <pc:sldMk cId="2552927487" sldId="269"/>
            <ac:spMk id="34" creationId="{F094C3D3-17E7-4BCC-B786-4B3BDD25E410}"/>
          </ac:spMkLst>
        </pc:spChg>
        <pc:spChg chg="add del">
          <ac:chgData name="Akanksha Sinha" userId="7c119c6a6efa82fe" providerId="LiveId" clId="{5BB95526-3EF2-4B77-9792-F8CEFDEA9F75}" dt="2020-05-31T05:52:01.849" v="223" actId="26606"/>
          <ac:spMkLst>
            <pc:docMk/>
            <pc:sldMk cId="2552927487" sldId="269"/>
            <ac:spMk id="35" creationId="{BC650D5C-009B-4021-82BD-1E28BFF450FA}"/>
          </ac:spMkLst>
        </pc:spChg>
        <pc:spChg chg="add">
          <ac:chgData name="Akanksha Sinha" userId="7c119c6a6efa82fe" providerId="LiveId" clId="{5BB95526-3EF2-4B77-9792-F8CEFDEA9F75}" dt="2020-05-31T05:52:01.858" v="224" actId="26606"/>
          <ac:spMkLst>
            <pc:docMk/>
            <pc:sldMk cId="2552927487" sldId="269"/>
            <ac:spMk id="37" creationId="{4D40B773-7B09-4CA5-ACEF-6D8094970A5C}"/>
          </ac:spMkLst>
        </pc:spChg>
        <pc:spChg chg="add">
          <ac:chgData name="Akanksha Sinha" userId="7c119c6a6efa82fe" providerId="LiveId" clId="{5BB95526-3EF2-4B77-9792-F8CEFDEA9F75}" dt="2020-05-31T05:52:01.858" v="224" actId="26606"/>
          <ac:spMkLst>
            <pc:docMk/>
            <pc:sldMk cId="2552927487" sldId="269"/>
            <ac:spMk id="38" creationId="{9680A730-D307-4619-A089-699C8994CE0B}"/>
          </ac:spMkLst>
        </pc:spChg>
        <pc:spChg chg="add">
          <ac:chgData name="Akanksha Sinha" userId="7c119c6a6efa82fe" providerId="LiveId" clId="{5BB95526-3EF2-4B77-9792-F8CEFDEA9F75}" dt="2020-05-31T05:52:01.858" v="224" actId="26606"/>
          <ac:spMkLst>
            <pc:docMk/>
            <pc:sldMk cId="2552927487" sldId="269"/>
            <ac:spMk id="39" creationId="{9768AB41-1F45-4D7D-8E9F-F32F00C1231F}"/>
          </ac:spMkLst>
        </pc:spChg>
        <pc:spChg chg="add">
          <ac:chgData name="Akanksha Sinha" userId="7c119c6a6efa82fe" providerId="LiveId" clId="{5BB95526-3EF2-4B77-9792-F8CEFDEA9F75}" dt="2020-05-31T05:52:01.858" v="224" actId="26606"/>
          <ac:spMkLst>
            <pc:docMk/>
            <pc:sldMk cId="2552927487" sldId="269"/>
            <ac:spMk id="40" creationId="{22CC7380-78F8-4871-A3DB-C4F04F396F9D}"/>
          </ac:spMkLst>
        </pc:spChg>
        <pc:spChg chg="add">
          <ac:chgData name="Akanksha Sinha" userId="7c119c6a6efa82fe" providerId="LiveId" clId="{5BB95526-3EF2-4B77-9792-F8CEFDEA9F75}" dt="2020-05-31T05:52:01.858" v="224" actId="26606"/>
          <ac:spMkLst>
            <pc:docMk/>
            <pc:sldMk cId="2552927487" sldId="269"/>
            <ac:spMk id="41" creationId="{B4FA2E53-B132-494A-BD39-D0FF6158ED94}"/>
          </ac:spMkLst>
        </pc:spChg>
        <pc:grpChg chg="add del">
          <ac:chgData name="Akanksha Sinha" userId="7c119c6a6efa82fe" providerId="LiveId" clId="{5BB95526-3EF2-4B77-9792-F8CEFDEA9F75}" dt="2020-05-31T05:52:01.858" v="224" actId="26606"/>
          <ac:grpSpMkLst>
            <pc:docMk/>
            <pc:sldMk cId="2552927487" sldId="269"/>
            <ac:grpSpMk id="12" creationId="{D4EC3799-3F52-48CE-85CC-83AED368EB42}"/>
          </ac:grpSpMkLst>
        </pc:grpChg>
        <pc:picChg chg="add mod ord">
          <ac:chgData name="Akanksha Sinha" userId="7c119c6a6efa82fe" providerId="LiveId" clId="{5BB95526-3EF2-4B77-9792-F8CEFDEA9F75}" dt="2020-05-31T05:52:01.858" v="224" actId="26606"/>
          <ac:picMkLst>
            <pc:docMk/>
            <pc:sldMk cId="2552927487" sldId="269"/>
            <ac:picMk id="6" creationId="{C5B6FB04-50F8-4852-B771-484BE891B775}"/>
          </ac:picMkLst>
        </pc:picChg>
        <pc:picChg chg="add mod ord">
          <ac:chgData name="Akanksha Sinha" userId="7c119c6a6efa82fe" providerId="LiveId" clId="{5BB95526-3EF2-4B77-9792-F8CEFDEA9F75}" dt="2020-05-31T05:52:01.858" v="224" actId="26606"/>
          <ac:picMkLst>
            <pc:docMk/>
            <pc:sldMk cId="2552927487" sldId="269"/>
            <ac:picMk id="7" creationId="{5B294940-4876-482F-817D-16969406C20C}"/>
          </ac:picMkLst>
        </pc:picChg>
        <pc:picChg chg="add mod ord">
          <ac:chgData name="Akanksha Sinha" userId="7c119c6a6efa82fe" providerId="LiveId" clId="{5BB95526-3EF2-4B77-9792-F8CEFDEA9F75}" dt="2020-05-31T05:52:08.343" v="225" actId="14100"/>
          <ac:picMkLst>
            <pc:docMk/>
            <pc:sldMk cId="2552927487" sldId="269"/>
            <ac:picMk id="8" creationId="{572E9A9D-345E-46DA-BC8F-0D2BD1B372A0}"/>
          </ac:picMkLst>
        </pc:picChg>
        <pc:cxnChg chg="add del">
          <ac:chgData name="Akanksha Sinha" userId="7c119c6a6efa82fe" providerId="LiveId" clId="{5BB95526-3EF2-4B77-9792-F8CEFDEA9F75}" dt="2020-05-31T05:52:01.858" v="224" actId="26606"/>
          <ac:cxnSpMkLst>
            <pc:docMk/>
            <pc:sldMk cId="2552927487" sldId="269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5BB95526-3EF2-4B77-9792-F8CEFDEA9F75}" dt="2020-05-31T06:18:39.111" v="779"/>
        <pc:sldMkLst>
          <pc:docMk/>
          <pc:sldMk cId="155966903" sldId="270"/>
        </pc:sldMkLst>
        <pc:spChg chg="mo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2" creationId="{46D35253-BC06-4B3A-9B2F-C28ADA04E901}"/>
          </ac:spMkLst>
        </pc:spChg>
        <pc:spChg chg="mo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3" creationId="{CB45CDFB-E1EF-4C9A-B591-E1F8CED7F953}"/>
          </ac:spMkLst>
        </pc:spChg>
        <pc:spChg chg="mod">
          <ac:chgData name="Akanksha Sinha" userId="7c119c6a6efa82fe" providerId="LiveId" clId="{5BB95526-3EF2-4B77-9792-F8CEFDEA9F75}" dt="2020-05-31T06:18:39.111" v="779"/>
          <ac:spMkLst>
            <pc:docMk/>
            <pc:sldMk cId="155966903" sldId="270"/>
            <ac:spMk id="4" creationId="{0EB1495A-4242-4696-A9E9-D314B581E2BA}"/>
          </ac:spMkLst>
        </pc:spChg>
        <pc:spChg chg="mod">
          <ac:chgData name="Akanksha Sinha" userId="7c119c6a6efa82fe" providerId="LiveId" clId="{5BB95526-3EF2-4B77-9792-F8CEFDEA9F75}" dt="2020-05-31T06:18:27.613" v="778"/>
          <ac:spMkLst>
            <pc:docMk/>
            <pc:sldMk cId="155966903" sldId="270"/>
            <ac:spMk id="5" creationId="{3AC62DF7-A106-4A82-AE89-B19BFD6C78A3}"/>
          </ac:spMkLst>
        </pc:spChg>
        <pc:spChg chg="del">
          <ac:chgData name="Akanksha Sinha" userId="7c119c6a6efa82fe" providerId="LiveId" clId="{5BB95526-3EF2-4B77-9792-F8CEFDEA9F75}" dt="2020-05-31T06:03:49.219" v="468" actId="26606"/>
          <ac:spMkLst>
            <pc:docMk/>
            <pc:sldMk cId="155966903" sldId="270"/>
            <ac:spMk id="10" creationId="{C314C310-850D-4491-AA52-C75BEA68B68C}"/>
          </ac:spMkLst>
        </pc:spChg>
        <pc:spChg chg="add del">
          <ac:chgData name="Akanksha Sinha" userId="7c119c6a6efa82fe" providerId="LiveId" clId="{5BB95526-3EF2-4B77-9792-F8CEFDEA9F75}" dt="2020-05-31T06:14:54.083" v="723" actId="26606"/>
          <ac:spMkLst>
            <pc:docMk/>
            <pc:sldMk cId="155966903" sldId="270"/>
            <ac:spMk id="21" creationId="{F70C2B8F-6B1B-46D5-86E6-40F36C695FC2}"/>
          </ac:spMkLst>
        </pc:spChg>
        <pc:spChg chg="add del">
          <ac:chgData name="Akanksha Sinha" userId="7c119c6a6efa82fe" providerId="LiveId" clId="{5BB95526-3EF2-4B77-9792-F8CEFDEA9F75}" dt="2020-05-31T06:14:54.083" v="723" actId="26606"/>
          <ac:spMkLst>
            <pc:docMk/>
            <pc:sldMk cId="155966903" sldId="270"/>
            <ac:spMk id="23" creationId="{DB521824-592C-476A-AB0A-CA0C6D1F3407}"/>
          </ac:spMkLst>
        </pc:spChg>
        <pc:spChg chg="add del">
          <ac:chgData name="Akanksha Sinha" userId="7c119c6a6efa82fe" providerId="LiveId" clId="{5BB95526-3EF2-4B77-9792-F8CEFDEA9F75}" dt="2020-05-31T06:14:54.083" v="723" actId="26606"/>
          <ac:spMkLst>
            <pc:docMk/>
            <pc:sldMk cId="155966903" sldId="270"/>
            <ac:spMk id="25" creationId="{A2749EFA-8EE4-4EB8-9424-8E593B9320AD}"/>
          </ac:spMkLst>
        </pc:spChg>
        <pc:spChg chg="add del">
          <ac:chgData name="Akanksha Sinha" userId="7c119c6a6efa82fe" providerId="LiveId" clId="{5BB95526-3EF2-4B77-9792-F8CEFDEA9F75}" dt="2020-05-31T06:14:54.083" v="723" actId="26606"/>
          <ac:spMkLst>
            <pc:docMk/>
            <pc:sldMk cId="155966903" sldId="270"/>
            <ac:spMk id="27" creationId="{B5C860C9-D4F9-4350-80DA-0D1CD36C7741}"/>
          </ac:spMkLst>
        </pc:spChg>
        <pc:spChg chg="add del">
          <ac:chgData name="Akanksha Sinha" userId="7c119c6a6efa82fe" providerId="LiveId" clId="{5BB95526-3EF2-4B77-9792-F8CEFDEA9F75}" dt="2020-05-31T06:14:54.083" v="723" actId="26606"/>
          <ac:spMkLst>
            <pc:docMk/>
            <pc:sldMk cId="155966903" sldId="270"/>
            <ac:spMk id="29" creationId="{538A90C8-AE0E-4EBA-9AF8-EEDB206020E0}"/>
          </ac:spMkLst>
        </pc:spChg>
        <pc:spChg chg="add del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34" creationId="{510C9632-BB6F-48EE-AB65-501878BA5DB6}"/>
          </ac:spMkLst>
        </pc:spChg>
        <pc:spChg chg="add del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36" creationId="{4EC8AAB6-953B-4D29-9967-3C44D06BB4E8}"/>
          </ac:spMkLst>
        </pc:spChg>
        <pc:spChg chg="add del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38" creationId="{C89ED458-2326-40DC-9C7B-1A717B6551AD}"/>
          </ac:spMkLst>
        </pc:spChg>
        <pc:spChg chg="add del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40" creationId="{6F9D1DE6-E368-4F07-85F9-D5B767477DDF}"/>
          </ac:spMkLst>
        </pc:spChg>
        <pc:spChg chg="add del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42" creationId="{F63B1F66-4ACE-4A01-8ADF-F175A9C358B2}"/>
          </ac:spMkLst>
        </pc:spChg>
        <pc:spChg chg="add del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44" creationId="{CF8448ED-9332-4A9B-8CAB-B1985E596E20}"/>
          </ac:spMkLst>
        </pc:spChg>
        <pc:spChg chg="add del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46" creationId="{ED3A2261-1C75-40FF-8CD6-18C5900C1C8D}"/>
          </ac:spMkLst>
        </pc:spChg>
        <pc:spChg chg="ad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51" creationId="{643780CE-2BE5-46F6-97B2-60DF30217ED3}"/>
          </ac:spMkLst>
        </pc:spChg>
        <pc:spChg chg="ad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53" creationId="{61A87A49-68E6-459E-A5A6-46229FF42125}"/>
          </ac:spMkLst>
        </pc:spChg>
        <pc:spChg chg="ad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55" creationId="{F6ACD5FC-CAFE-48EB-B765-60EED2E052F0}"/>
          </ac:spMkLst>
        </pc:spChg>
        <pc:spChg chg="ad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57" creationId="{9F33B405-D785-4738-B1C0-6A0AA5E98286}"/>
          </ac:spMkLst>
        </pc:spChg>
        <pc:spChg chg="ad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59" creationId="{4233DC0E-DE6C-4FB6-A529-51B162641AB8}"/>
          </ac:spMkLst>
        </pc:spChg>
        <pc:spChg chg="ad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61" creationId="{3870477F-E451-4BC3-863F-0E2FC572884B}"/>
          </ac:spMkLst>
        </pc:spChg>
        <pc:spChg chg="ad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63" creationId="{B4A81DE1-E2BC-4A31-99EE-71350421B0EA}"/>
          </ac:spMkLst>
        </pc:spChg>
        <pc:grpChg chg="del">
          <ac:chgData name="Akanksha Sinha" userId="7c119c6a6efa82fe" providerId="LiveId" clId="{5BB95526-3EF2-4B77-9792-F8CEFDEA9F75}" dt="2020-05-31T06:03:49.219" v="468" actId="26606"/>
          <ac:grpSpMkLst>
            <pc:docMk/>
            <pc:sldMk cId="155966903" sldId="270"/>
            <ac:grpSpMk id="12" creationId="{D4EC3799-3F52-48CE-85CC-83AED368EB42}"/>
          </ac:grpSpMkLst>
        </pc:grpChg>
        <pc:picChg chg="add del mod ord">
          <ac:chgData name="Akanksha Sinha" userId="7c119c6a6efa82fe" providerId="LiveId" clId="{5BB95526-3EF2-4B77-9792-F8CEFDEA9F75}" dt="2020-05-31T06:18:07.140" v="775" actId="478"/>
          <ac:picMkLst>
            <pc:docMk/>
            <pc:sldMk cId="155966903" sldId="270"/>
            <ac:picMk id="6" creationId="{70DE00CF-08BC-488D-A261-670FFC6B9872}"/>
          </ac:picMkLst>
        </pc:picChg>
        <pc:picChg chg="add mod ord">
          <ac:chgData name="Akanksha Sinha" userId="7c119c6a6efa82fe" providerId="LiveId" clId="{5BB95526-3EF2-4B77-9792-F8CEFDEA9F75}" dt="2020-05-31T06:18:11.041" v="777" actId="26606"/>
          <ac:picMkLst>
            <pc:docMk/>
            <pc:sldMk cId="155966903" sldId="270"/>
            <ac:picMk id="7" creationId="{0C99860B-4591-4F80-BBAA-17671F69C87B}"/>
          </ac:picMkLst>
        </pc:picChg>
        <pc:cxnChg chg="del">
          <ac:chgData name="Akanksha Sinha" userId="7c119c6a6efa82fe" providerId="LiveId" clId="{5BB95526-3EF2-4B77-9792-F8CEFDEA9F75}" dt="2020-05-31T06:03:49.219" v="468" actId="26606"/>
          <ac:cxnSpMkLst>
            <pc:docMk/>
            <pc:sldMk cId="155966903" sldId="270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5BB95526-3EF2-4B77-9792-F8CEFDEA9F75}" dt="2020-05-31T04:49:34.243" v="3" actId="2696"/>
        <pc:sldMkLst>
          <pc:docMk/>
          <pc:sldMk cId="1194121763" sldId="270"/>
        </pc:sldMkLst>
      </pc:sldChg>
      <pc:sldChg chg="del">
        <pc:chgData name="Akanksha Sinha" userId="7c119c6a6efa82fe" providerId="LiveId" clId="{5BB95526-3EF2-4B77-9792-F8CEFDEA9F75}" dt="2020-05-31T04:49:34.727" v="4" actId="2696"/>
        <pc:sldMkLst>
          <pc:docMk/>
          <pc:sldMk cId="1698999932" sldId="271"/>
        </pc:sldMkLst>
      </pc:sldChg>
      <pc:sldChg chg="addSp delSp modSp add mod setBg">
        <pc:chgData name="Akanksha Sinha" userId="7c119c6a6efa82fe" providerId="LiveId" clId="{5BB95526-3EF2-4B77-9792-F8CEFDEA9F75}" dt="2020-05-31T06:18:44.771" v="780"/>
        <pc:sldMkLst>
          <pc:docMk/>
          <pc:sldMk cId="3511301186" sldId="271"/>
        </pc:sldMkLst>
        <pc:spChg chg="mo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2" creationId="{46D35253-BC06-4B3A-9B2F-C28ADA04E901}"/>
          </ac:spMkLst>
        </pc:spChg>
        <pc:spChg chg="mod">
          <ac:chgData name="Akanksha Sinha" userId="7c119c6a6efa82fe" providerId="LiveId" clId="{5BB95526-3EF2-4B77-9792-F8CEFDEA9F75}" dt="2020-05-31T06:07:49.893" v="567" actId="20577"/>
          <ac:spMkLst>
            <pc:docMk/>
            <pc:sldMk cId="3511301186" sldId="271"/>
            <ac:spMk id="3" creationId="{CB45CDFB-E1EF-4C9A-B591-E1F8CED7F953}"/>
          </ac:spMkLst>
        </pc:spChg>
        <pc:spChg chg="mod">
          <ac:chgData name="Akanksha Sinha" userId="7c119c6a6efa82fe" providerId="LiveId" clId="{5BB95526-3EF2-4B77-9792-F8CEFDEA9F75}" dt="2020-05-31T06:18:44.771" v="780"/>
          <ac:spMkLst>
            <pc:docMk/>
            <pc:sldMk cId="3511301186" sldId="271"/>
            <ac:spMk id="4" creationId="{0EB1495A-4242-4696-A9E9-D314B581E2BA}"/>
          </ac:spMkLst>
        </pc:spChg>
        <pc:spChg chg="mod">
          <ac:chgData name="Akanksha Sinha" userId="7c119c6a6efa82fe" providerId="LiveId" clId="{5BB95526-3EF2-4B77-9792-F8CEFDEA9F75}" dt="2020-05-31T06:16:37.806" v="763"/>
          <ac:spMkLst>
            <pc:docMk/>
            <pc:sldMk cId="3511301186" sldId="271"/>
            <ac:spMk id="5" creationId="{3AC62DF7-A106-4A82-AE89-B19BFD6C78A3}"/>
          </ac:spMkLst>
        </pc:spChg>
        <pc:spChg chg="del">
          <ac:chgData name="Akanksha Sinha" userId="7c119c6a6efa82fe" providerId="LiveId" clId="{5BB95526-3EF2-4B77-9792-F8CEFDEA9F75}" dt="2020-05-31T06:05:15.598" v="539" actId="26606"/>
          <ac:spMkLst>
            <pc:docMk/>
            <pc:sldMk cId="3511301186" sldId="271"/>
            <ac:spMk id="10" creationId="{C314C310-850D-4491-AA52-C75BEA68B68C}"/>
          </ac:spMkLst>
        </pc:spChg>
        <pc:spChg chg="add del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21" creationId="{643780CE-2BE5-46F6-97B2-60DF30217ED3}"/>
          </ac:spMkLst>
        </pc:spChg>
        <pc:spChg chg="add del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23" creationId="{61A87A49-68E6-459E-A5A6-46229FF42125}"/>
          </ac:spMkLst>
        </pc:spChg>
        <pc:spChg chg="add del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25" creationId="{F6ACD5FC-CAFE-48EB-B765-60EED2E052F0}"/>
          </ac:spMkLst>
        </pc:spChg>
        <pc:spChg chg="add del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27" creationId="{9F33B405-D785-4738-B1C0-6A0AA5E98286}"/>
          </ac:spMkLst>
        </pc:spChg>
        <pc:spChg chg="add del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29" creationId="{4233DC0E-DE6C-4FB6-A529-51B162641AB8}"/>
          </ac:spMkLst>
        </pc:spChg>
        <pc:spChg chg="add del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31" creationId="{3870477F-E451-4BC3-863F-0E2FC572884B}"/>
          </ac:spMkLst>
        </pc:spChg>
        <pc:spChg chg="add del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33" creationId="{B4A81DE1-E2BC-4A31-99EE-71350421B0EA}"/>
          </ac:spMkLst>
        </pc:spChg>
        <pc:spChg chg="ad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38" creationId="{643780CE-2BE5-46F6-97B2-60DF30217ED3}"/>
          </ac:spMkLst>
        </pc:spChg>
        <pc:spChg chg="ad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40" creationId="{61A87A49-68E6-459E-A5A6-46229FF42125}"/>
          </ac:spMkLst>
        </pc:spChg>
        <pc:spChg chg="ad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42" creationId="{F6ACD5FC-CAFE-48EB-B765-60EED2E052F0}"/>
          </ac:spMkLst>
        </pc:spChg>
        <pc:spChg chg="ad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44" creationId="{9F33B405-D785-4738-B1C0-6A0AA5E98286}"/>
          </ac:spMkLst>
        </pc:spChg>
        <pc:spChg chg="ad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46" creationId="{4233DC0E-DE6C-4FB6-A529-51B162641AB8}"/>
          </ac:spMkLst>
        </pc:spChg>
        <pc:spChg chg="ad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48" creationId="{3870477F-E451-4BC3-863F-0E2FC572884B}"/>
          </ac:spMkLst>
        </pc:spChg>
        <pc:spChg chg="ad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50" creationId="{B4A81DE1-E2BC-4A31-99EE-71350421B0EA}"/>
          </ac:spMkLst>
        </pc:spChg>
        <pc:grpChg chg="del">
          <ac:chgData name="Akanksha Sinha" userId="7c119c6a6efa82fe" providerId="LiveId" clId="{5BB95526-3EF2-4B77-9792-F8CEFDEA9F75}" dt="2020-05-31T06:05:15.598" v="539" actId="26606"/>
          <ac:grpSpMkLst>
            <pc:docMk/>
            <pc:sldMk cId="3511301186" sldId="271"/>
            <ac:grpSpMk id="12" creationId="{D4EC3799-3F52-48CE-85CC-83AED368EB42}"/>
          </ac:grpSpMkLst>
        </pc:grpChg>
        <pc:picChg chg="add mod ord">
          <ac:chgData name="Akanksha Sinha" userId="7c119c6a6efa82fe" providerId="LiveId" clId="{5BB95526-3EF2-4B77-9792-F8CEFDEA9F75}" dt="2020-05-31T06:05:15.598" v="539" actId="26606"/>
          <ac:picMkLst>
            <pc:docMk/>
            <pc:sldMk cId="3511301186" sldId="271"/>
            <ac:picMk id="6" creationId="{7B7D3A1D-6CE4-40D4-AD40-602F22394913}"/>
          </ac:picMkLst>
        </pc:picChg>
        <pc:cxnChg chg="del">
          <ac:chgData name="Akanksha Sinha" userId="7c119c6a6efa82fe" providerId="LiveId" clId="{5BB95526-3EF2-4B77-9792-F8CEFDEA9F75}" dt="2020-05-31T06:05:15.598" v="539" actId="26606"/>
          <ac:cxnSpMkLst>
            <pc:docMk/>
            <pc:sldMk cId="3511301186" sldId="271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5BB95526-3EF2-4B77-9792-F8CEFDEA9F75}" dt="2020-05-31T04:49:35.222" v="5" actId="2696"/>
        <pc:sldMkLst>
          <pc:docMk/>
          <pc:sldMk cId="1831073781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C2EA-12C5-45C4-9EDD-51A3B43811F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C9326-2557-4AC7-9B2A-A5808E4D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5/30/2020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0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3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2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5/30/2020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5/30/2020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udeep.co/data-science/Understanding-the-Data-Science-Lifecycl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tutorial/categorical.html" TargetMode="External"/><Relationship Id="rId5" Type="http://schemas.openxmlformats.org/officeDocument/2006/relationships/hyperlink" Target="https://www.youtube.com/watch?v=TLdXM0A7SR8&amp;t=63s" TargetMode="External"/><Relationship Id="rId4" Type="http://schemas.openxmlformats.org/officeDocument/2006/relationships/hyperlink" Target="https://github.com/mwaskom/seaborn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B654F7-5165-4670-AEF5-39AAFB70E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Saturday Special: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7DB6C-EFDF-4A62-93AE-573DB8487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Data </a:t>
            </a:r>
            <a:r>
              <a:rPr lang="en-US" sz="2000" b="1"/>
              <a:t>Science Lifecycle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9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9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WeeK</a:t>
            </a:r>
            <a:r>
              <a:rPr lang="en-US" sz="9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3 : Data visualization using Python’s Seaborn Library)</a:t>
            </a:r>
          </a:p>
          <a:p>
            <a:pPr algn="ctr"/>
            <a:endParaRPr lang="en-US" sz="2000" dirty="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DCAC3-FBEF-47EB-AD27-7738C708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</a:rPr>
              <a:t>#DS360withAkanksha | ©2020 Akanksha Sinha                                             </a:t>
            </a:r>
            <a:endParaRPr lang="en-US" dirty="0">
              <a:solidFill>
                <a:schemeClr val="accent1">
                  <a:lumMod val="20000"/>
                  <a:lumOff val="80000"/>
                  <a:alpha val="60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F9B06-3B2E-4555-B6E0-DF9D5F7F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5/30/2020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0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DF69E-AC09-46A6-8AE2-DE2FE7EF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563" y="1113062"/>
            <a:ext cx="4276508" cy="46287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7. Data Visualization</a:t>
            </a: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­◉ Seventh step of the Data Science life cycle is 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5F5EE-0A33-4AAA-88C0-816D6E08D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84" y="1113063"/>
            <a:ext cx="5143064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8CA6F-03D4-47BD-8F1C-84B8C09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A10D4-63C9-4D69-8B82-940DEF5F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5/30/2020</a:t>
            </a:r>
          </a:p>
        </p:txBody>
      </p:sp>
    </p:spTree>
    <p:extLst>
      <p:ext uri="{BB962C8B-B14F-4D97-AF65-F5344CB8AC3E}">
        <p14:creationId xmlns:p14="http://schemas.microsoft.com/office/powerpoint/2010/main" val="108139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89485-7E92-432A-8260-FB8B993E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Data 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D252D6-B52F-4A93-80DE-BB954727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567466"/>
            <a:ext cx="6391533" cy="372306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8BBA80-0D7C-4270-9642-D95133554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Installing Seaborn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conda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seaborn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Seaborn library: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Used for Data Visualization and based on 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It allows the creation of Statistical Graphics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61CBF-7F85-4D86-8717-474E8120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A362-F812-4964-873D-D6A9EF5E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5/30/2020</a:t>
            </a:r>
          </a:p>
        </p:txBody>
      </p:sp>
    </p:spTree>
    <p:extLst>
      <p:ext uri="{BB962C8B-B14F-4D97-AF65-F5344CB8AC3E}">
        <p14:creationId xmlns:p14="http://schemas.microsoft.com/office/powerpoint/2010/main" val="184097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46D46-8E29-43D0-8E60-4211351A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1073E-C8B6-411B-BA33-B53DDA49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832440"/>
            <a:ext cx="6391533" cy="519312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7A45-232F-427F-B2C8-ED944083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Importing libraries : </a:t>
            </a:r>
            <a:r>
              <a:rPr lang="en-US" dirty="0" err="1">
                <a:solidFill>
                  <a:srgbClr val="FFFFFF"/>
                </a:solidFill>
              </a:rPr>
              <a:t>Numpy</a:t>
            </a:r>
            <a:r>
              <a:rPr lang="en-US" dirty="0">
                <a:solidFill>
                  <a:srgbClr val="FFFFFF"/>
                </a:solidFill>
              </a:rPr>
              <a:t>, Pandas, Matplotlib &amp; Seaborn</a:t>
            </a:r>
          </a:p>
          <a:p>
            <a:r>
              <a:rPr lang="en-US" dirty="0">
                <a:solidFill>
                  <a:srgbClr val="FFFFFF"/>
                </a:solidFill>
              </a:rPr>
              <a:t>Visualizing using </a:t>
            </a:r>
            <a:r>
              <a:rPr lang="en-US" dirty="0" err="1">
                <a:solidFill>
                  <a:srgbClr val="FFFFFF"/>
                </a:solidFill>
              </a:rPr>
              <a:t>lineplot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D4EDA-0381-40E1-A29E-17343E5D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C5CC1-029E-4A81-8059-EC59F26F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5/30/2020</a:t>
            </a:r>
          </a:p>
        </p:txBody>
      </p:sp>
    </p:spTree>
    <p:extLst>
      <p:ext uri="{BB962C8B-B14F-4D97-AF65-F5344CB8AC3E}">
        <p14:creationId xmlns:p14="http://schemas.microsoft.com/office/powerpoint/2010/main" val="2621133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0">
            <a:extLst>
              <a:ext uri="{FF2B5EF4-FFF2-40B4-BE49-F238E27FC236}">
                <a16:creationId xmlns:a16="http://schemas.microsoft.com/office/drawing/2014/main" id="{4D40B773-7B09-4CA5-ACEF-6D8094970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Freeform: Shape 22">
            <a:extLst>
              <a:ext uri="{FF2B5EF4-FFF2-40B4-BE49-F238E27FC236}">
                <a16:creationId xmlns:a16="http://schemas.microsoft.com/office/drawing/2014/main" id="{9680A730-D307-4619-A089-699C8994C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00913" y="588083"/>
            <a:ext cx="6053670" cy="5681834"/>
          </a:xfrm>
          <a:custGeom>
            <a:avLst/>
            <a:gdLst>
              <a:gd name="connsiteX0" fmla="*/ 6053670 w 6053670"/>
              <a:gd name="connsiteY0" fmla="*/ 1098 h 5681834"/>
              <a:gd name="connsiteX1" fmla="*/ 6053670 w 6053670"/>
              <a:gd name="connsiteY1" fmla="*/ 1012899 h 5681834"/>
              <a:gd name="connsiteX2" fmla="*/ 6053670 w 6053670"/>
              <a:gd name="connsiteY2" fmla="*/ 1254558 h 5681834"/>
              <a:gd name="connsiteX3" fmla="*/ 6053670 w 6053670"/>
              <a:gd name="connsiteY3" fmla="*/ 5681834 h 5681834"/>
              <a:gd name="connsiteX4" fmla="*/ 0 w 6053670"/>
              <a:gd name="connsiteY4" fmla="*/ 5681834 h 5681834"/>
              <a:gd name="connsiteX5" fmla="*/ 0 w 6053670"/>
              <a:gd name="connsiteY5" fmla="*/ 1249853 h 5681834"/>
              <a:gd name="connsiteX6" fmla="*/ 0 w 6053670"/>
              <a:gd name="connsiteY6" fmla="*/ 1012899 h 5681834"/>
              <a:gd name="connsiteX7" fmla="*/ 0 w 6053670"/>
              <a:gd name="connsiteY7" fmla="*/ 0 h 5681834"/>
              <a:gd name="connsiteX8" fmla="*/ 35717 w 6053670"/>
              <a:gd name="connsiteY8" fmla="*/ 5488 h 5681834"/>
              <a:gd name="connsiteX9" fmla="*/ 140445 w 6053670"/>
              <a:gd name="connsiteY9" fmla="*/ 21641 h 5681834"/>
              <a:gd name="connsiteX10" fmla="*/ 216722 w 6053670"/>
              <a:gd name="connsiteY10" fmla="*/ 32932 h 5681834"/>
              <a:gd name="connsiteX11" fmla="*/ 307527 w 6053670"/>
              <a:gd name="connsiteY11" fmla="*/ 44850 h 5681834"/>
              <a:gd name="connsiteX12" fmla="*/ 415282 w 6053670"/>
              <a:gd name="connsiteY12" fmla="*/ 59121 h 5681834"/>
              <a:gd name="connsiteX13" fmla="*/ 534539 w 6053670"/>
              <a:gd name="connsiteY13" fmla="*/ 74175 h 5681834"/>
              <a:gd name="connsiteX14" fmla="*/ 668931 w 6053670"/>
              <a:gd name="connsiteY14" fmla="*/ 90014 h 5681834"/>
              <a:gd name="connsiteX15" fmla="*/ 815430 w 6053670"/>
              <a:gd name="connsiteY15" fmla="*/ 106794 h 5681834"/>
              <a:gd name="connsiteX16" fmla="*/ 974641 w 6053670"/>
              <a:gd name="connsiteY16" fmla="*/ 123574 h 5681834"/>
              <a:gd name="connsiteX17" fmla="*/ 1144144 w 6053670"/>
              <a:gd name="connsiteY17" fmla="*/ 140667 h 5681834"/>
              <a:gd name="connsiteX18" fmla="*/ 1326965 w 6053670"/>
              <a:gd name="connsiteY18" fmla="*/ 156506 h 5681834"/>
              <a:gd name="connsiteX19" fmla="*/ 1518261 w 6053670"/>
              <a:gd name="connsiteY19" fmla="*/ 171717 h 5681834"/>
              <a:gd name="connsiteX20" fmla="*/ 1720453 w 6053670"/>
              <a:gd name="connsiteY20" fmla="*/ 185518 h 5681834"/>
              <a:gd name="connsiteX21" fmla="*/ 1931121 w 6053670"/>
              <a:gd name="connsiteY21" fmla="*/ 198690 h 5681834"/>
              <a:gd name="connsiteX22" fmla="*/ 2150869 w 6053670"/>
              <a:gd name="connsiteY22" fmla="*/ 211079 h 5681834"/>
              <a:gd name="connsiteX23" fmla="*/ 2263467 w 6053670"/>
              <a:gd name="connsiteY23" fmla="*/ 215470 h 5681834"/>
              <a:gd name="connsiteX24" fmla="*/ 2378487 w 6053670"/>
              <a:gd name="connsiteY24" fmla="*/ 220332 h 5681834"/>
              <a:gd name="connsiteX25" fmla="*/ 2495323 w 6053670"/>
              <a:gd name="connsiteY25" fmla="*/ 224879 h 5681834"/>
              <a:gd name="connsiteX26" fmla="*/ 2612764 w 6053670"/>
              <a:gd name="connsiteY26" fmla="*/ 227859 h 5681834"/>
              <a:gd name="connsiteX27" fmla="*/ 2732627 w 6053670"/>
              <a:gd name="connsiteY27" fmla="*/ 230525 h 5681834"/>
              <a:gd name="connsiteX28" fmla="*/ 2853700 w 6053670"/>
              <a:gd name="connsiteY28" fmla="*/ 233348 h 5681834"/>
              <a:gd name="connsiteX29" fmla="*/ 2977195 w 6053670"/>
              <a:gd name="connsiteY29" fmla="*/ 235229 h 5681834"/>
              <a:gd name="connsiteX30" fmla="*/ 3101901 w 6053670"/>
              <a:gd name="connsiteY30" fmla="*/ 235229 h 5681834"/>
              <a:gd name="connsiteX31" fmla="*/ 3227817 w 6053670"/>
              <a:gd name="connsiteY31" fmla="*/ 236170 h 5681834"/>
              <a:gd name="connsiteX32" fmla="*/ 3354944 w 6053670"/>
              <a:gd name="connsiteY32" fmla="*/ 235229 h 5681834"/>
              <a:gd name="connsiteX33" fmla="*/ 3483887 w 6053670"/>
              <a:gd name="connsiteY33" fmla="*/ 233348 h 5681834"/>
              <a:gd name="connsiteX34" fmla="*/ 3612830 w 6053670"/>
              <a:gd name="connsiteY34" fmla="*/ 231623 h 5681834"/>
              <a:gd name="connsiteX35" fmla="*/ 3743590 w 6053670"/>
              <a:gd name="connsiteY35" fmla="*/ 227859 h 5681834"/>
              <a:gd name="connsiteX36" fmla="*/ 3875560 w 6053670"/>
              <a:gd name="connsiteY36" fmla="*/ 223938 h 5681834"/>
              <a:gd name="connsiteX37" fmla="*/ 4007530 w 6053670"/>
              <a:gd name="connsiteY37" fmla="*/ 219391 h 5681834"/>
              <a:gd name="connsiteX38" fmla="*/ 4140710 w 6053670"/>
              <a:gd name="connsiteY38" fmla="*/ 212961 h 5681834"/>
              <a:gd name="connsiteX39" fmla="*/ 4275102 w 6053670"/>
              <a:gd name="connsiteY39" fmla="*/ 205277 h 5681834"/>
              <a:gd name="connsiteX40" fmla="*/ 4410098 w 6053670"/>
              <a:gd name="connsiteY40" fmla="*/ 197907 h 5681834"/>
              <a:gd name="connsiteX41" fmla="*/ 4545096 w 6053670"/>
              <a:gd name="connsiteY41" fmla="*/ 188498 h 5681834"/>
              <a:gd name="connsiteX42" fmla="*/ 4681909 w 6053670"/>
              <a:gd name="connsiteY42" fmla="*/ 177207 h 5681834"/>
              <a:gd name="connsiteX43" fmla="*/ 4816905 w 6053670"/>
              <a:gd name="connsiteY43" fmla="*/ 165916 h 5681834"/>
              <a:gd name="connsiteX44" fmla="*/ 4954323 w 6053670"/>
              <a:gd name="connsiteY44" fmla="*/ 152899 h 5681834"/>
              <a:gd name="connsiteX45" fmla="*/ 5092347 w 6053670"/>
              <a:gd name="connsiteY45" fmla="*/ 138629 h 5681834"/>
              <a:gd name="connsiteX46" fmla="*/ 5228555 w 6053670"/>
              <a:gd name="connsiteY46" fmla="*/ 123574 h 5681834"/>
              <a:gd name="connsiteX47" fmla="*/ 5366578 w 6053670"/>
              <a:gd name="connsiteY47" fmla="*/ 106010 h 5681834"/>
              <a:gd name="connsiteX48" fmla="*/ 5503997 w 6053670"/>
              <a:gd name="connsiteY48" fmla="*/ 87192 h 5681834"/>
              <a:gd name="connsiteX49" fmla="*/ 5642020 w 6053670"/>
              <a:gd name="connsiteY49" fmla="*/ 68530 h 5681834"/>
              <a:gd name="connsiteX50" fmla="*/ 5779438 w 6053670"/>
              <a:gd name="connsiteY50" fmla="*/ 46733 h 5681834"/>
              <a:gd name="connsiteX51" fmla="*/ 5916251 w 6053670"/>
              <a:gd name="connsiteY51" fmla="*/ 24464 h 568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681834">
                <a:moveTo>
                  <a:pt x="6053670" y="1098"/>
                </a:moveTo>
                <a:lnTo>
                  <a:pt x="6053670" y="1012899"/>
                </a:lnTo>
                <a:lnTo>
                  <a:pt x="6053670" y="1254558"/>
                </a:lnTo>
                <a:lnTo>
                  <a:pt x="6053670" y="5681834"/>
                </a:lnTo>
                <a:lnTo>
                  <a:pt x="0" y="5681834"/>
                </a:lnTo>
                <a:lnTo>
                  <a:pt x="0" y="1249853"/>
                </a:lnTo>
                <a:lnTo>
                  <a:pt x="0" y="101289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9768AB41-1F45-4D7D-8E9F-F32F00C12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22CC7380-78F8-4871-A3DB-C4F04F39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59838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35253-BC06-4B3A-9B2F-C28ADA04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373877" cy="8337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Python Seaborn Functions: Plotting with Categorical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E9A9D-345E-46DA-BC8F-0D2BD1B37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6386"/>
          <a:stretch/>
        </p:blipFill>
        <p:spPr>
          <a:xfrm>
            <a:off x="6633676" y="1160733"/>
            <a:ext cx="4909867" cy="2768722"/>
          </a:xfrm>
          <a:prstGeom prst="rect">
            <a:avLst/>
          </a:prstGeom>
        </p:spPr>
      </p:pic>
      <p:sp>
        <p:nvSpPr>
          <p:cNvPr id="41" name="Rectangle 28">
            <a:extLst>
              <a:ext uri="{FF2B5EF4-FFF2-40B4-BE49-F238E27FC236}">
                <a16:creationId xmlns:a16="http://schemas.microsoft.com/office/drawing/2014/main" id="{B4FA2E53-B132-494A-BD39-D0FF6158E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CDFB-E1EF-4C9A-B591-E1F8CED7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707874"/>
            <a:ext cx="5373877" cy="4522601"/>
          </a:xfrm>
        </p:spPr>
        <p:txBody>
          <a:bodyPr anchor="ctr">
            <a:normAutofit fontScale="625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 Different categorical plot: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Categorical scatterplots: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stripplot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(with kind="strip"; the default)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swarmplot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(with kind="swarm")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Categorical distribution plots: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boxplot() (with kind="box")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violinplot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(with kind="violin")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boxenplot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(with kind="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boxen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Categorical estimate plots: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pointplot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(with kind="point")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barplot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(with kind="bar")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countplot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(with kind="count")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6FB04-50F8-4852-B771-484BE891B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3" r="-7" b="-7"/>
          <a:stretch/>
        </p:blipFill>
        <p:spPr>
          <a:xfrm>
            <a:off x="6633676" y="4095905"/>
            <a:ext cx="2358033" cy="2137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94940-4876-482F-817D-16969406C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9" r="12101" b="-1"/>
          <a:stretch/>
        </p:blipFill>
        <p:spPr>
          <a:xfrm>
            <a:off x="9155160" y="4095374"/>
            <a:ext cx="2388383" cy="213510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62DF7-A106-4A82-AE89-B19BFD6C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495A-4242-4696-A9E9-D314B581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17902" y="6391838"/>
            <a:ext cx="3525802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5/30/2020</a:t>
            </a:r>
          </a:p>
        </p:txBody>
      </p:sp>
    </p:spTree>
    <p:extLst>
      <p:ext uri="{BB962C8B-B14F-4D97-AF65-F5344CB8AC3E}">
        <p14:creationId xmlns:p14="http://schemas.microsoft.com/office/powerpoint/2010/main" val="2552927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35253-BC06-4B3A-9B2F-C28ADA04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9860B-4591-4F80-BBAA-17671F69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167996"/>
            <a:ext cx="6391533" cy="4522008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CDFB-E1EF-4C9A-B591-E1F8CED7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Visualizing the distribution of the dataset</a:t>
            </a:r>
          </a:p>
          <a:p>
            <a:r>
              <a:rPr lang="en-US">
                <a:solidFill>
                  <a:srgbClr val="FFFFFF"/>
                </a:solidFill>
              </a:rPr>
              <a:t>Plotting Univariate distribution</a:t>
            </a:r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62DF7-A106-4A82-AE89-B19BFD6C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495A-4242-4696-A9E9-D314B581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sz="900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5/30/2020</a:t>
            </a:r>
          </a:p>
        </p:txBody>
      </p:sp>
    </p:spTree>
    <p:extLst>
      <p:ext uri="{BB962C8B-B14F-4D97-AF65-F5344CB8AC3E}">
        <p14:creationId xmlns:p14="http://schemas.microsoft.com/office/powerpoint/2010/main" val="155966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35253-BC06-4B3A-9B2F-C28ADA04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Distributions of observations within categories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D3A1D-6CE4-40D4-AD40-602F2239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236623"/>
            <a:ext cx="6391533" cy="438475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CDFB-E1EF-4C9A-B591-E1F8CED7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Boxplot:</a:t>
            </a:r>
          </a:p>
          <a:p>
            <a:r>
              <a:rPr lang="en-US" dirty="0"/>
              <a:t>Shows the three quartile values of the distribution along with extreme values.</a:t>
            </a:r>
          </a:p>
          <a:p>
            <a:r>
              <a:rPr lang="en-US" dirty="0"/>
              <a:t> The “whiskers” extend to points that lie within 1.5 IQRs of the lower and upper quartile, and then observations that fall outside this range are displayed independently.</a:t>
            </a:r>
          </a:p>
          <a:p>
            <a:r>
              <a:rPr lang="en-US" dirty="0"/>
              <a:t>This means that each value in the boxplot corresponds to an actual observation in the data.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62DF7-A106-4A82-AE89-B19BFD6C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495A-4242-4696-A9E9-D314B581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5/30/2020</a:t>
            </a:r>
          </a:p>
        </p:txBody>
      </p:sp>
    </p:spTree>
    <p:extLst>
      <p:ext uri="{BB962C8B-B14F-4D97-AF65-F5344CB8AC3E}">
        <p14:creationId xmlns:p14="http://schemas.microsoft.com/office/powerpoint/2010/main" val="3511301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5" name="Rectangle 4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01ADA9-45EB-407C-A089-182CF617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Next Step :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1. Business Understanding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0454A-7667-47C0-AD8D-208CE28B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6F31F-E1CD-4EC0-9908-63D851D9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0">
                <a:solidFill>
                  <a:schemeClr val="accent1">
                    <a:lumMod val="20000"/>
                    <a:lumOff val="80000"/>
                  </a:schemeClr>
                </a:solidFill>
              </a:rPr>
              <a:t>5/30/2020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03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B44655-D9D0-416C-8462-6C555683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1171-E29B-4FD5-AF10-3A8C7D71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http://sudeep.co/data-science/Understanding-the-Data-Science-Lifecycle/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Seaborn Data: </a:t>
            </a:r>
            <a:r>
              <a:rPr lang="en-US" dirty="0">
                <a:hlinkClick r:id="rId4"/>
              </a:rPr>
              <a:t>https://github.com/mwaskom/seaborn-data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Seaborn Tutorial: </a:t>
            </a:r>
            <a:r>
              <a:rPr lang="en-US" dirty="0">
                <a:hlinkClick r:id="rId5"/>
              </a:rPr>
              <a:t>https://www.youtube.com/watch?v=TLdXM0A7SR8&amp;t=63s</a:t>
            </a:r>
            <a:endParaRPr lang="en-US" dirty="0"/>
          </a:p>
          <a:p>
            <a:r>
              <a:rPr lang="en-US" dirty="0"/>
              <a:t>Plotting with categorical data: </a:t>
            </a:r>
            <a:r>
              <a:rPr lang="en-US" dirty="0">
                <a:hlinkClick r:id="rId6"/>
              </a:rPr>
              <a:t>https://seaborn.pydata.org/tutorial/categorical.html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709D-0309-4039-8DB4-64E621C1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F53B-2E4F-4D6A-8278-2A47738F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5/30/2020</a:t>
            </a:r>
          </a:p>
        </p:txBody>
      </p:sp>
    </p:spTree>
    <p:extLst>
      <p:ext uri="{BB962C8B-B14F-4D97-AF65-F5344CB8AC3E}">
        <p14:creationId xmlns:p14="http://schemas.microsoft.com/office/powerpoint/2010/main" val="1805839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285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Saturday Special:  Data Visualization</vt:lpstr>
      <vt:lpstr>7. Data Visualization        ­◉ Seventh step of the Data Science life cycle is Data Visualization</vt:lpstr>
      <vt:lpstr>Data Visualization</vt:lpstr>
      <vt:lpstr>Data Visualization</vt:lpstr>
      <vt:lpstr>Python Seaborn Functions: Plotting with Categorical data</vt:lpstr>
      <vt:lpstr>Data Visualization</vt:lpstr>
      <vt:lpstr>Distributions of observations within categories</vt:lpstr>
      <vt:lpstr>Next Step :  1. Business Understanding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Saturday Special:  Data Visualization</dc:title>
  <dc:creator>Akanksha Sinha</dc:creator>
  <cp:lastModifiedBy>Akanksha Sinha</cp:lastModifiedBy>
  <cp:revision>1</cp:revision>
  <dcterms:created xsi:type="dcterms:W3CDTF">2020-05-31T06:18:11Z</dcterms:created>
  <dcterms:modified xsi:type="dcterms:W3CDTF">2020-05-31T06:32:47Z</dcterms:modified>
</cp:coreProperties>
</file>