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605C2-4DB8-4B3E-A642-7FB9308FF4E8}" v="48" dt="2020-07-03T06:35:5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Sinha" userId="7c119c6a6efa82fe" providerId="LiveId" clId="{B2C1C273-BFD8-4E70-AF7B-B0A7CF58BF2E}"/>
    <pc:docChg chg="undo custSel mod addSld delSld modSld">
      <pc:chgData name="Akanksha Sinha" userId="7c119c6a6efa82fe" providerId="LiveId" clId="{B2C1C273-BFD8-4E70-AF7B-B0A7CF58BF2E}" dt="2020-05-22T08:44:16.076" v="761"/>
      <pc:docMkLst>
        <pc:docMk/>
      </pc:docMkLst>
      <pc:sldChg chg="modSp">
        <pc:chgData name="Akanksha Sinha" userId="7c119c6a6efa82fe" providerId="LiveId" clId="{B2C1C273-BFD8-4E70-AF7B-B0A7CF58BF2E}" dt="2020-05-22T08:44:16.076" v="761"/>
        <pc:sldMkLst>
          <pc:docMk/>
          <pc:sldMk cId="542198823" sldId="258"/>
        </pc:sldMkLst>
        <pc:spChg chg="mod">
          <ac:chgData name="Akanksha Sinha" userId="7c119c6a6efa82fe" providerId="LiveId" clId="{B2C1C273-BFD8-4E70-AF7B-B0A7CF58BF2E}" dt="2020-05-22T08:44:16.076" v="761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B2C1C273-BFD8-4E70-AF7B-B0A7CF58BF2E}" dt="2020-05-22T03:36:16.627" v="1" actId="2696"/>
        <pc:sldMkLst>
          <pc:docMk/>
          <pc:sldMk cId="514857432" sldId="266"/>
        </pc:sldMkLst>
      </pc:sldChg>
      <pc:sldChg chg="addSp delSp modSp add mod setBg setClrOvrMap">
        <pc:chgData name="Akanksha Sinha" userId="7c119c6a6efa82fe" providerId="LiveId" clId="{B2C1C273-BFD8-4E70-AF7B-B0A7CF58BF2E}" dt="2020-05-22T05:50:59.950" v="723" actId="26606"/>
        <pc:sldMkLst>
          <pc:docMk/>
          <pc:sldMk cId="1587976781" sldId="268"/>
        </pc:sldMkLst>
        <pc:spChg chg="mod">
          <ac:chgData name="Akanksha Sinha" userId="7c119c6a6efa82fe" providerId="LiveId" clId="{B2C1C273-BFD8-4E70-AF7B-B0A7CF58BF2E}" dt="2020-05-22T05:50:59.950" v="723" actId="26606"/>
          <ac:spMkLst>
            <pc:docMk/>
            <pc:sldMk cId="1587976781" sldId="268"/>
            <ac:spMk id="2" creationId="{8ADA76A3-282C-4133-8617-B36C687B5F4D}"/>
          </ac:spMkLst>
        </pc:spChg>
        <pc:spChg chg="add del mod">
          <ac:chgData name="Akanksha Sinha" userId="7c119c6a6efa82fe" providerId="LiveId" clId="{B2C1C273-BFD8-4E70-AF7B-B0A7CF58BF2E}" dt="2020-05-22T05:50:59.950" v="723" actId="26606"/>
          <ac:spMkLst>
            <pc:docMk/>
            <pc:sldMk cId="1587976781" sldId="268"/>
            <ac:spMk id="3" creationId="{AB361078-0410-48B3-97B2-B65F777ECC34}"/>
          </ac:spMkLst>
        </pc:spChg>
        <pc:spChg chg="mod ord">
          <ac:chgData name="Akanksha Sinha" userId="7c119c6a6efa82fe" providerId="LiveId" clId="{B2C1C273-BFD8-4E70-AF7B-B0A7CF58BF2E}" dt="2020-05-22T05:50:59.950" v="723" actId="26606"/>
          <ac:spMkLst>
            <pc:docMk/>
            <pc:sldMk cId="1587976781" sldId="268"/>
            <ac:spMk id="4" creationId="{7BF9296E-E35C-4EF8-BED8-4391AE97B589}"/>
          </ac:spMkLst>
        </pc:spChg>
        <pc:spChg chg="mod">
          <ac:chgData name="Akanksha Sinha" userId="7c119c6a6efa82fe" providerId="LiveId" clId="{B2C1C273-BFD8-4E70-AF7B-B0A7CF58BF2E}" dt="2020-05-22T05:50:59.950" v="723" actId="26606"/>
          <ac:spMkLst>
            <pc:docMk/>
            <pc:sldMk cId="1587976781" sldId="268"/>
            <ac:spMk id="5" creationId="{4135D3B9-3B8E-47D3-9D13-FBAABBB2EF6D}"/>
          </ac:spMkLst>
        </pc:spChg>
        <pc:spChg chg="add del">
          <ac:chgData name="Akanksha Sinha" userId="7c119c6a6efa82fe" providerId="LiveId" clId="{B2C1C273-BFD8-4E70-AF7B-B0A7CF58BF2E}" dt="2020-05-22T05:50:59.894" v="722" actId="26606"/>
          <ac:spMkLst>
            <pc:docMk/>
            <pc:sldMk cId="1587976781" sldId="268"/>
            <ac:spMk id="15" creationId="{F9ED434F-8767-46CC-B26B-5AF62FF01E66}"/>
          </ac:spMkLst>
        </pc:spChg>
        <pc:spChg chg="add">
          <ac:chgData name="Akanksha Sinha" userId="7c119c6a6efa82fe" providerId="LiveId" clId="{B2C1C273-BFD8-4E70-AF7B-B0A7CF58BF2E}" dt="2020-05-22T05:50:59.950" v="723" actId="26606"/>
          <ac:spMkLst>
            <pc:docMk/>
            <pc:sldMk cId="1587976781" sldId="268"/>
            <ac:spMk id="18" creationId="{F9ED434F-8767-46CC-B26B-5AF62FF01E66}"/>
          </ac:spMkLst>
        </pc:spChg>
        <pc:grpChg chg="add del">
          <ac:chgData name="Akanksha Sinha" userId="7c119c6a6efa82fe" providerId="LiveId" clId="{B2C1C273-BFD8-4E70-AF7B-B0A7CF58BF2E}" dt="2020-05-22T05:50:59.894" v="722" actId="26606"/>
          <ac:grpSpMkLst>
            <pc:docMk/>
            <pc:sldMk cId="1587976781" sldId="268"/>
            <ac:grpSpMk id="11" creationId="{2F448CB3-7B4F-45D7-B7C0-DF553DF61453}"/>
          </ac:grpSpMkLst>
        </pc:grpChg>
        <pc:grpChg chg="add">
          <ac:chgData name="Akanksha Sinha" userId="7c119c6a6efa82fe" providerId="LiveId" clId="{B2C1C273-BFD8-4E70-AF7B-B0A7CF58BF2E}" dt="2020-05-22T05:50:59.950" v="723" actId="26606"/>
          <ac:grpSpMkLst>
            <pc:docMk/>
            <pc:sldMk cId="1587976781" sldId="268"/>
            <ac:grpSpMk id="17" creationId="{2F448CB3-7B4F-45D7-B7C0-DF553DF61453}"/>
          </ac:grpSpMkLst>
        </pc:grpChg>
        <pc:graphicFrameChg chg="add del">
          <ac:chgData name="Akanksha Sinha" userId="7c119c6a6efa82fe" providerId="LiveId" clId="{B2C1C273-BFD8-4E70-AF7B-B0A7CF58BF2E}" dt="2020-05-22T05:50:59.894" v="722" actId="26606"/>
          <ac:graphicFrameMkLst>
            <pc:docMk/>
            <pc:sldMk cId="1587976781" sldId="268"/>
            <ac:graphicFrameMk id="7" creationId="{52D359A2-7850-4C77-B063-4B2284F95DDE}"/>
          </ac:graphicFrameMkLst>
        </pc:graphicFrameChg>
        <pc:graphicFrameChg chg="add">
          <ac:chgData name="Akanksha Sinha" userId="7c119c6a6efa82fe" providerId="LiveId" clId="{B2C1C273-BFD8-4E70-AF7B-B0A7CF58BF2E}" dt="2020-05-22T05:50:59.950" v="723" actId="26606"/>
          <ac:graphicFrameMkLst>
            <pc:docMk/>
            <pc:sldMk cId="1587976781" sldId="268"/>
            <ac:graphicFrameMk id="19" creationId="{B5964D64-D222-4B90-9519-EE31172C6D2A}"/>
          </ac:graphicFrameMkLst>
        </pc:graphicFrameChg>
      </pc:sldChg>
      <pc:sldChg chg="del">
        <pc:chgData name="Akanksha Sinha" userId="7c119c6a6efa82fe" providerId="LiveId" clId="{B2C1C273-BFD8-4E70-AF7B-B0A7CF58BF2E}" dt="2020-05-22T03:36:29.089" v="3" actId="2696"/>
        <pc:sldMkLst>
          <pc:docMk/>
          <pc:sldMk cId="2541492305" sldId="268"/>
        </pc:sldMkLst>
      </pc:sldChg>
      <pc:sldChg chg="addSp delSp modSp add mod setBg setClrOvrMap">
        <pc:chgData name="Akanksha Sinha" userId="7c119c6a6efa82fe" providerId="LiveId" clId="{B2C1C273-BFD8-4E70-AF7B-B0A7CF58BF2E}" dt="2020-05-22T05:41:05.589" v="476" actId="962"/>
        <pc:sldMkLst>
          <pc:docMk/>
          <pc:sldMk cId="1605321194" sldId="269"/>
        </pc:sldMkLst>
        <pc:spChg chg="mo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2" creationId="{3C75ED19-BB8A-4003-A140-77B482A0E97E}"/>
          </ac:spMkLst>
        </pc:spChg>
        <pc:spChg chg="mod ord">
          <ac:chgData name="Akanksha Sinha" userId="7c119c6a6efa82fe" providerId="LiveId" clId="{B2C1C273-BFD8-4E70-AF7B-B0A7CF58BF2E}" dt="2020-05-22T05:37:12.942" v="445" actId="20577"/>
          <ac:spMkLst>
            <pc:docMk/>
            <pc:sldMk cId="1605321194" sldId="269"/>
            <ac:spMk id="3" creationId="{D3047E27-6714-40A4-AB9A-B494BCE3D171}"/>
          </ac:spMkLst>
        </pc:spChg>
        <pc:spChg chg="add mod">
          <ac:chgData name="Akanksha Sinha" userId="7c119c6a6efa82fe" providerId="LiveId" clId="{B2C1C273-BFD8-4E70-AF7B-B0A7CF58BF2E}" dt="2020-05-22T05:41:05.589" v="476" actId="962"/>
          <ac:spMkLst>
            <pc:docMk/>
            <pc:sldMk cId="1605321194" sldId="269"/>
            <ac:spMk id="5" creationId="{6CC35FC2-6B73-4C76-923C-1300D0E3AD17}"/>
          </ac:spMkLst>
        </pc:spChg>
        <pc:spChg chg="add del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8" creationId="{C314C310-850D-4491-AA52-C75BEA68B68C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19" creationId="{643780CE-2BE5-46F6-97B2-60DF30217ED3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21" creationId="{61A87A49-68E6-459E-A5A6-46229FF42125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23" creationId="{F6ACD5FC-CAFE-48EB-B765-60EED2E052F0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25" creationId="{9F33B405-D785-4738-B1C0-6A0AA5E98286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27" creationId="{4233DC0E-DE6C-4FB6-A529-51B162641AB8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29" creationId="{3870477F-E451-4BC3-863F-0E2FC572884B}"/>
          </ac:spMkLst>
        </pc:spChg>
        <pc:spChg chg="add">
          <ac:chgData name="Akanksha Sinha" userId="7c119c6a6efa82fe" providerId="LiveId" clId="{B2C1C273-BFD8-4E70-AF7B-B0A7CF58BF2E}" dt="2020-05-22T05:36:24.479" v="389" actId="26606"/>
          <ac:spMkLst>
            <pc:docMk/>
            <pc:sldMk cId="1605321194" sldId="269"/>
            <ac:spMk id="31" creationId="{B4A81DE1-E2BC-4A31-99EE-71350421B0EA}"/>
          </ac:spMkLst>
        </pc:spChg>
        <pc:grpChg chg="add del">
          <ac:chgData name="Akanksha Sinha" userId="7c119c6a6efa82fe" providerId="LiveId" clId="{B2C1C273-BFD8-4E70-AF7B-B0A7CF58BF2E}" dt="2020-05-22T05:36:24.479" v="389" actId="26606"/>
          <ac:grpSpMkLst>
            <pc:docMk/>
            <pc:sldMk cId="1605321194" sldId="269"/>
            <ac:grpSpMk id="10" creationId="{D4EC3799-3F52-48CE-85CC-83AED368EB42}"/>
          </ac:grpSpMkLst>
        </pc:grpChg>
        <pc:picChg chg="add mod">
          <ac:chgData name="Akanksha Sinha" userId="7c119c6a6efa82fe" providerId="LiveId" clId="{B2C1C273-BFD8-4E70-AF7B-B0A7CF58BF2E}" dt="2020-05-22T05:37:31.452" v="446"/>
          <ac:picMkLst>
            <pc:docMk/>
            <pc:sldMk cId="1605321194" sldId="269"/>
            <ac:picMk id="4" creationId="{82F0A185-04A7-4AEB-854A-D1F7B5333D99}"/>
          </ac:picMkLst>
        </pc:picChg>
        <pc:cxnChg chg="add del">
          <ac:chgData name="Akanksha Sinha" userId="7c119c6a6efa82fe" providerId="LiveId" clId="{B2C1C273-BFD8-4E70-AF7B-B0A7CF58BF2E}" dt="2020-05-22T05:36:24.479" v="389" actId="26606"/>
          <ac:cxnSpMkLst>
            <pc:docMk/>
            <pc:sldMk cId="1605321194" sldId="269"/>
            <ac:cxnSpMk id="14" creationId="{789E20C7-BB50-4317-93C7-90C8ED80B275}"/>
          </ac:cxnSpMkLst>
        </pc:cxnChg>
      </pc:sldChg>
      <pc:sldChg chg="del">
        <pc:chgData name="Akanksha Sinha" userId="7c119c6a6efa82fe" providerId="LiveId" clId="{B2C1C273-BFD8-4E70-AF7B-B0A7CF58BF2E}" dt="2020-05-22T03:36:26.397" v="2" actId="2696"/>
        <pc:sldMkLst>
          <pc:docMk/>
          <pc:sldMk cId="2801506827" sldId="269"/>
        </pc:sldMkLst>
      </pc:sldChg>
      <pc:sldChg chg="addSp delSp modSp add mod setBg">
        <pc:chgData name="Akanksha Sinha" userId="7c119c6a6efa82fe" providerId="LiveId" clId="{B2C1C273-BFD8-4E70-AF7B-B0A7CF58BF2E}" dt="2020-05-22T05:41:19.502" v="479"/>
        <pc:sldMkLst>
          <pc:docMk/>
          <pc:sldMk cId="1609428809" sldId="270"/>
        </pc:sldMkLst>
        <pc:spChg chg="del">
          <ac:chgData name="Akanksha Sinha" userId="7c119c6a6efa82fe" providerId="LiveId" clId="{B2C1C273-BFD8-4E70-AF7B-B0A7CF58BF2E}" dt="2020-05-22T05:40:48.471" v="473" actId="26606"/>
          <ac:spMkLst>
            <pc:docMk/>
            <pc:sldMk cId="1609428809" sldId="270"/>
            <ac:spMk id="2" creationId="{AFD88596-3679-43C2-8F62-9038199E6952}"/>
          </ac:spMkLst>
        </pc:spChg>
        <pc:spChg chg="del">
          <ac:chgData name="Akanksha Sinha" userId="7c119c6a6efa82fe" providerId="LiveId" clId="{B2C1C273-BFD8-4E70-AF7B-B0A7CF58BF2E}" dt="2020-05-22T05:40:48.471" v="473" actId="26606"/>
          <ac:spMkLst>
            <pc:docMk/>
            <pc:sldMk cId="1609428809" sldId="270"/>
            <ac:spMk id="3" creationId="{3261A191-9681-4BF0-A0ED-F8BC8B9DCB3D}"/>
          </ac:spMkLst>
        </pc:spChg>
        <pc:spChg chg="add">
          <ac:chgData name="Akanksha Sinha" userId="7c119c6a6efa82fe" providerId="LiveId" clId="{B2C1C273-BFD8-4E70-AF7B-B0A7CF58BF2E}" dt="2020-05-22T05:40:48.471" v="473" actId="26606"/>
          <ac:spMkLst>
            <pc:docMk/>
            <pc:sldMk cId="1609428809" sldId="270"/>
            <ac:spMk id="9" creationId="{388DD50E-1D2D-48C6-A470-79FB7F337F8A}"/>
          </ac:spMkLst>
        </pc:spChg>
        <pc:spChg chg="add del">
          <ac:chgData name="Akanksha Sinha" userId="7c119c6a6efa82fe" providerId="LiveId" clId="{B2C1C273-BFD8-4E70-AF7B-B0A7CF58BF2E}" dt="2020-05-22T05:41:19.498" v="478"/>
          <ac:spMkLst>
            <pc:docMk/>
            <pc:sldMk cId="1609428809" sldId="270"/>
            <ac:spMk id="10" creationId="{3DE64B91-E560-4068-B5DB-E454715E89BB}"/>
          </ac:spMkLst>
        </pc:spChg>
        <pc:spChg chg="add">
          <ac:chgData name="Akanksha Sinha" userId="7c119c6a6efa82fe" providerId="LiveId" clId="{B2C1C273-BFD8-4E70-AF7B-B0A7CF58BF2E}" dt="2020-05-22T05:40:48.471" v="473" actId="26606"/>
          <ac:spMkLst>
            <pc:docMk/>
            <pc:sldMk cId="1609428809" sldId="270"/>
            <ac:spMk id="11" creationId="{4F78DAAE-B0C3-49A3-8AB1-AD2FF0E3686F}"/>
          </ac:spMkLst>
        </pc:spChg>
        <pc:spChg chg="add">
          <ac:chgData name="Akanksha Sinha" userId="7c119c6a6efa82fe" providerId="LiveId" clId="{B2C1C273-BFD8-4E70-AF7B-B0A7CF58BF2E}" dt="2020-05-22T05:41:19.502" v="479"/>
          <ac:spMkLst>
            <pc:docMk/>
            <pc:sldMk cId="1609428809" sldId="270"/>
            <ac:spMk id="12" creationId="{BE3DF047-B2C2-43C4-96DD-D3D018210CAE}"/>
          </ac:spMkLst>
        </pc:spChg>
        <pc:spChg chg="add">
          <ac:chgData name="Akanksha Sinha" userId="7c119c6a6efa82fe" providerId="LiveId" clId="{B2C1C273-BFD8-4E70-AF7B-B0A7CF58BF2E}" dt="2020-05-22T05:40:48.471" v="473" actId="26606"/>
          <ac:spMkLst>
            <pc:docMk/>
            <pc:sldMk cId="1609428809" sldId="270"/>
            <ac:spMk id="13" creationId="{F6A8A81D-3338-4B0F-A26F-A3D259D27681}"/>
          </ac:spMkLst>
        </pc:spChg>
        <pc:spChg chg="add">
          <ac:chgData name="Akanksha Sinha" userId="7c119c6a6efa82fe" providerId="LiveId" clId="{B2C1C273-BFD8-4E70-AF7B-B0A7CF58BF2E}" dt="2020-05-22T05:40:48.471" v="473" actId="26606"/>
          <ac:spMkLst>
            <pc:docMk/>
            <pc:sldMk cId="1609428809" sldId="270"/>
            <ac:spMk id="15" creationId="{40155665-7CE2-4939-AE5E-020DC1D20753}"/>
          </ac:spMkLst>
        </pc:spChg>
        <pc:picChg chg="add mod">
          <ac:chgData name="Akanksha Sinha" userId="7c119c6a6efa82fe" providerId="LiveId" clId="{B2C1C273-BFD8-4E70-AF7B-B0A7CF58BF2E}" dt="2020-05-22T05:41:05.589" v="475" actId="27614"/>
          <ac:picMkLst>
            <pc:docMk/>
            <pc:sldMk cId="1609428809" sldId="270"/>
            <ac:picMk id="4" creationId="{35C23ED3-2785-4604-AB05-6AEFF7D985C7}"/>
          </ac:picMkLst>
        </pc:picChg>
      </pc:sldChg>
      <pc:sldChg chg="del">
        <pc:chgData name="Akanksha Sinha" userId="7c119c6a6efa82fe" providerId="LiveId" clId="{B2C1C273-BFD8-4E70-AF7B-B0A7CF58BF2E}" dt="2020-05-22T03:36:08.741" v="0" actId="2696"/>
        <pc:sldMkLst>
          <pc:docMk/>
          <pc:sldMk cId="1881303743" sldId="270"/>
        </pc:sldMkLst>
      </pc:sldChg>
      <pc:sldChg chg="addSp delSp modSp add mod setBg setClrOvrMap">
        <pc:chgData name="Akanksha Sinha" userId="7c119c6a6efa82fe" providerId="LiveId" clId="{B2C1C273-BFD8-4E70-AF7B-B0A7CF58BF2E}" dt="2020-05-22T05:49:27.049" v="720" actId="14100"/>
        <pc:sldMkLst>
          <pc:docMk/>
          <pc:sldMk cId="82522322" sldId="271"/>
        </pc:sldMkLst>
        <pc:spChg chg="mo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2" creationId="{BC8173D2-3C87-4C2C-A7CB-64797E10D8CE}"/>
          </ac:spMkLst>
        </pc:spChg>
        <pc:spChg chg="mod or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3" creationId="{AD3E09EF-0FAB-4347-9079-21721110867B}"/>
          </ac:spMkLst>
        </pc:spChg>
        <pc:spChg chg="add del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9" creationId="{F70C2B8F-6B1B-46D5-86E6-40F36C695FC2}"/>
          </ac:spMkLst>
        </pc:spChg>
        <pc:spChg chg="add del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11" creationId="{DB521824-592C-476A-AB0A-CA0C6D1F3407}"/>
          </ac:spMkLst>
        </pc:spChg>
        <pc:spChg chg="add del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13" creationId="{A2749EFA-8EE4-4EB8-9424-8E593B9320AD}"/>
          </ac:spMkLst>
        </pc:spChg>
        <pc:spChg chg="add del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15" creationId="{B5C860C9-D4F9-4350-80DA-0D1CD36C7741}"/>
          </ac:spMkLst>
        </pc:spChg>
        <pc:spChg chg="add del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17" creationId="{538A90C8-AE0E-4EBA-9AF8-EEDB206020E0}"/>
          </ac:spMkLst>
        </pc:spChg>
        <pc:spChg chg="add del">
          <ac:chgData name="Akanksha Sinha" userId="7c119c6a6efa82fe" providerId="LiveId" clId="{B2C1C273-BFD8-4E70-AF7B-B0A7CF58BF2E}" dt="2020-05-22T05:47:32.535" v="709" actId="26606"/>
          <ac:spMkLst>
            <pc:docMk/>
            <pc:sldMk cId="82522322" sldId="271"/>
            <ac:spMk id="22" creationId="{89EA2611-DCBA-4E97-A2B2-9A466E76BDA4}"/>
          </ac:spMkLst>
        </pc:spChg>
        <pc:spChg chg="add del">
          <ac:chgData name="Akanksha Sinha" userId="7c119c6a6efa82fe" providerId="LiveId" clId="{B2C1C273-BFD8-4E70-AF7B-B0A7CF58BF2E}" dt="2020-05-22T05:47:32.535" v="709" actId="26606"/>
          <ac:spMkLst>
            <pc:docMk/>
            <pc:sldMk cId="82522322" sldId="271"/>
            <ac:spMk id="24" creationId="{BBC615D1-6E12-40EF-915B-316CFDB550D5}"/>
          </ac:spMkLst>
        </pc:spChg>
        <pc:spChg chg="add del">
          <ac:chgData name="Akanksha Sinha" userId="7c119c6a6efa82fe" providerId="LiveId" clId="{B2C1C273-BFD8-4E70-AF7B-B0A7CF58BF2E}" dt="2020-05-22T05:47:32.535" v="709" actId="26606"/>
          <ac:spMkLst>
            <pc:docMk/>
            <pc:sldMk cId="82522322" sldId="271"/>
            <ac:spMk id="26" creationId="{B9797D36-DE1E-47CD-881A-6C1F5828261B}"/>
          </ac:spMkLst>
        </pc:spChg>
        <pc:spChg chg="add del">
          <ac:chgData name="Akanksha Sinha" userId="7c119c6a6efa82fe" providerId="LiveId" clId="{B2C1C273-BFD8-4E70-AF7B-B0A7CF58BF2E}" dt="2020-05-22T05:47:32.535" v="709" actId="26606"/>
          <ac:spMkLst>
            <pc:docMk/>
            <pc:sldMk cId="82522322" sldId="271"/>
            <ac:spMk id="28" creationId="{4A2FAF1F-F462-46AF-A9E6-CC93C4E2C359}"/>
          </ac:spMkLst>
        </pc:spChg>
        <pc:spChg chg="add del">
          <ac:chgData name="Akanksha Sinha" userId="7c119c6a6efa82fe" providerId="LiveId" clId="{B2C1C273-BFD8-4E70-AF7B-B0A7CF58BF2E}" dt="2020-05-22T05:47:32.535" v="709" actId="26606"/>
          <ac:spMkLst>
            <pc:docMk/>
            <pc:sldMk cId="82522322" sldId="271"/>
            <ac:spMk id="30" creationId="{7146BED8-BAE9-42C5-A3DD-7B946445DB8C}"/>
          </ac:spMkLst>
        </pc:spChg>
        <pc:spChg chg="add del">
          <ac:chgData name="Akanksha Sinha" userId="7c119c6a6efa82fe" providerId="LiveId" clId="{B2C1C273-BFD8-4E70-AF7B-B0A7CF58BF2E}" dt="2020-05-22T05:47:32.535" v="709" actId="26606"/>
          <ac:spMkLst>
            <pc:docMk/>
            <pc:sldMk cId="82522322" sldId="271"/>
            <ac:spMk id="32" creationId="{15765FE8-B62F-41E4-A73C-74C91A8FD945}"/>
          </ac:spMkLst>
        </pc:spChg>
        <pc:spChg chg="add del">
          <ac:chgData name="Akanksha Sinha" userId="7c119c6a6efa82fe" providerId="LiveId" clId="{B2C1C273-BFD8-4E70-AF7B-B0A7CF58BF2E}" dt="2020-05-22T05:47:34.973" v="711" actId="26606"/>
          <ac:spMkLst>
            <pc:docMk/>
            <pc:sldMk cId="82522322" sldId="271"/>
            <ac:spMk id="34" creationId="{F70C2B8F-6B1B-46D5-86E6-40F36C695FC2}"/>
          </ac:spMkLst>
        </pc:spChg>
        <pc:spChg chg="add del">
          <ac:chgData name="Akanksha Sinha" userId="7c119c6a6efa82fe" providerId="LiveId" clId="{B2C1C273-BFD8-4E70-AF7B-B0A7CF58BF2E}" dt="2020-05-22T05:47:34.973" v="711" actId="26606"/>
          <ac:spMkLst>
            <pc:docMk/>
            <pc:sldMk cId="82522322" sldId="271"/>
            <ac:spMk id="35" creationId="{DB521824-592C-476A-AB0A-CA0C6D1F3407}"/>
          </ac:spMkLst>
        </pc:spChg>
        <pc:spChg chg="add del">
          <ac:chgData name="Akanksha Sinha" userId="7c119c6a6efa82fe" providerId="LiveId" clId="{B2C1C273-BFD8-4E70-AF7B-B0A7CF58BF2E}" dt="2020-05-22T05:47:34.973" v="711" actId="26606"/>
          <ac:spMkLst>
            <pc:docMk/>
            <pc:sldMk cId="82522322" sldId="271"/>
            <ac:spMk id="36" creationId="{A2749EFA-8EE4-4EB8-9424-8E593B9320AD}"/>
          </ac:spMkLst>
        </pc:spChg>
        <pc:spChg chg="add del">
          <ac:chgData name="Akanksha Sinha" userId="7c119c6a6efa82fe" providerId="LiveId" clId="{B2C1C273-BFD8-4E70-AF7B-B0A7CF58BF2E}" dt="2020-05-22T05:47:34.973" v="711" actId="26606"/>
          <ac:spMkLst>
            <pc:docMk/>
            <pc:sldMk cId="82522322" sldId="271"/>
            <ac:spMk id="37" creationId="{B5C860C9-D4F9-4350-80DA-0D1CD36C7741}"/>
          </ac:spMkLst>
        </pc:spChg>
        <pc:spChg chg="add del">
          <ac:chgData name="Akanksha Sinha" userId="7c119c6a6efa82fe" providerId="LiveId" clId="{B2C1C273-BFD8-4E70-AF7B-B0A7CF58BF2E}" dt="2020-05-22T05:47:34.973" v="711" actId="26606"/>
          <ac:spMkLst>
            <pc:docMk/>
            <pc:sldMk cId="82522322" sldId="271"/>
            <ac:spMk id="38" creationId="{538A90C8-AE0E-4EBA-9AF8-EEDB206020E0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0" creationId="{643780CE-2BE5-46F6-97B2-60DF30217ED3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1" creationId="{61A87A49-68E6-459E-A5A6-46229FF42125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2" creationId="{F6ACD5FC-CAFE-48EB-B765-60EED2E052F0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3" creationId="{9F33B405-D785-4738-B1C0-6A0AA5E98286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4" creationId="{4233DC0E-DE6C-4FB6-A529-51B162641AB8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5" creationId="{3870477F-E451-4BC3-863F-0E2FC572884B}"/>
          </ac:spMkLst>
        </pc:spChg>
        <pc:spChg chg="add">
          <ac:chgData name="Akanksha Sinha" userId="7c119c6a6efa82fe" providerId="LiveId" clId="{B2C1C273-BFD8-4E70-AF7B-B0A7CF58BF2E}" dt="2020-05-22T05:47:34.985" v="712" actId="26606"/>
          <ac:spMkLst>
            <pc:docMk/>
            <pc:sldMk cId="82522322" sldId="271"/>
            <ac:spMk id="46" creationId="{B4A81DE1-E2BC-4A31-99EE-71350421B0EA}"/>
          </ac:spMkLst>
        </pc:spChg>
        <pc:picChg chg="add mod">
          <ac:chgData name="Akanksha Sinha" userId="7c119c6a6efa82fe" providerId="LiveId" clId="{B2C1C273-BFD8-4E70-AF7B-B0A7CF58BF2E}" dt="2020-05-22T05:49:27.049" v="720" actId="14100"/>
          <ac:picMkLst>
            <pc:docMk/>
            <pc:sldMk cId="82522322" sldId="271"/>
            <ac:picMk id="4" creationId="{BA796194-14F1-4C63-8949-7B17472A9997}"/>
          </ac:picMkLst>
        </pc:picChg>
      </pc:sldChg>
    </pc:docChg>
  </pc:docChgLst>
  <pc:docChgLst>
    <pc:chgData name="Akanksha Sinha" userId="7c119c6a6efa82fe" providerId="LiveId" clId="{E64A4ADF-1359-45EB-B5EB-73B0FF006E64}"/>
    <pc:docChg chg="undo custSel mod addSld delSld modSld">
      <pc:chgData name="Akanksha Sinha" userId="7c119c6a6efa82fe" providerId="LiveId" clId="{E64A4ADF-1359-45EB-B5EB-73B0FF006E64}" dt="2020-06-05T04:56:01.149" v="612"/>
      <pc:docMkLst>
        <pc:docMk/>
      </pc:docMkLst>
      <pc:sldChg chg="modSp">
        <pc:chgData name="Akanksha Sinha" userId="7c119c6a6efa82fe" providerId="LiveId" clId="{E64A4ADF-1359-45EB-B5EB-73B0FF006E64}" dt="2020-06-05T03:08:39.046" v="1" actId="20577"/>
        <pc:sldMkLst>
          <pc:docMk/>
          <pc:sldMk cId="944004935" sldId="256"/>
        </pc:sldMkLst>
        <pc:spChg chg="mod">
          <ac:chgData name="Akanksha Sinha" userId="7c119c6a6efa82fe" providerId="LiveId" clId="{E64A4ADF-1359-45EB-B5EB-73B0FF006E64}" dt="2020-06-05T03:08:39.046" v="1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E64A4ADF-1359-45EB-B5EB-73B0FF006E64}" dt="2020-06-05T04:49:04.213" v="337"/>
        <pc:sldMkLst>
          <pc:docMk/>
          <pc:sldMk cId="542198823" sldId="258"/>
        </pc:sldMkLst>
        <pc:spChg chg="mod">
          <ac:chgData name="Akanksha Sinha" userId="7c119c6a6efa82fe" providerId="LiveId" clId="{E64A4ADF-1359-45EB-B5EB-73B0FF006E64}" dt="2020-06-05T04:49:04.213" v="337"/>
          <ac:spMkLst>
            <pc:docMk/>
            <pc:sldMk cId="542198823" sldId="258"/>
            <ac:spMk id="3" creationId="{3915DAC9-2F96-4744-A977-C4BB98E5E031}"/>
          </ac:spMkLst>
        </pc:spChg>
      </pc:sldChg>
      <pc:sldChg chg="addSp delSp modSp add mod setBg setClrOvrMap">
        <pc:chgData name="Akanksha Sinha" userId="7c119c6a6efa82fe" providerId="LiveId" clId="{E64A4ADF-1359-45EB-B5EB-73B0FF006E64}" dt="2020-06-05T04:55:37.320" v="608"/>
        <pc:sldMkLst>
          <pc:docMk/>
          <pc:sldMk cId="3388254992" sldId="266"/>
        </pc:sldMkLst>
        <pc:spChg chg="mod">
          <ac:chgData name="Akanksha Sinha" userId="7c119c6a6efa82fe" providerId="LiveId" clId="{E64A4ADF-1359-45EB-B5EB-73B0FF006E64}" dt="2020-06-05T03:59:15.467" v="77" actId="313"/>
          <ac:spMkLst>
            <pc:docMk/>
            <pc:sldMk cId="3388254992" sldId="266"/>
            <ac:spMk id="2" creationId="{7DC33F36-A4E9-4E49-9CFB-483DDA275E67}"/>
          </ac:spMkLst>
        </pc:spChg>
        <pc:spChg chg="del mod">
          <ac:chgData name="Akanksha Sinha" userId="7c119c6a6efa82fe" providerId="LiveId" clId="{E64A4ADF-1359-45EB-B5EB-73B0FF006E64}" dt="2020-06-05T03:57:46.421" v="53"/>
          <ac:spMkLst>
            <pc:docMk/>
            <pc:sldMk cId="3388254992" sldId="266"/>
            <ac:spMk id="3" creationId="{9CFBE9A8-6A17-44F6-955B-26FE99370253}"/>
          </ac:spMkLst>
        </pc:spChg>
        <pc:spChg chg="mod ord">
          <ac:chgData name="Akanksha Sinha" userId="7c119c6a6efa82fe" providerId="LiveId" clId="{E64A4ADF-1359-45EB-B5EB-73B0FF006E64}" dt="2020-06-05T04:55:37.320" v="608"/>
          <ac:spMkLst>
            <pc:docMk/>
            <pc:sldMk cId="3388254992" sldId="266"/>
            <ac:spMk id="4" creationId="{FD34A529-B4DF-40B8-A4E4-5D90067B02B0}"/>
          </ac:spMkLst>
        </pc:spChg>
        <pc:spChg chg="mod">
          <ac:chgData name="Akanksha Sinha" userId="7c119c6a6efa82fe" providerId="LiveId" clId="{E64A4ADF-1359-45EB-B5EB-73B0FF006E64}" dt="2020-06-05T04:54:58.844" v="603"/>
          <ac:spMkLst>
            <pc:docMk/>
            <pc:sldMk cId="3388254992" sldId="266"/>
            <ac:spMk id="5" creationId="{211CD1C5-167A-483F-83BB-2729184C337C}"/>
          </ac:spMkLst>
        </pc:spChg>
        <pc:spChg chg="add del">
          <ac:chgData name="Akanksha Sinha" userId="7c119c6a6efa82fe" providerId="LiveId" clId="{E64A4ADF-1359-45EB-B5EB-73B0FF006E64}" dt="2020-06-05T03:58:49.764" v="55" actId="26606"/>
          <ac:spMkLst>
            <pc:docMk/>
            <pc:sldMk cId="3388254992" sldId="266"/>
            <ac:spMk id="10" creationId="{C314C310-850D-4491-AA52-C75BEA68B68C}"/>
          </ac:spMkLst>
        </pc:spChg>
        <pc:spChg chg="add mod">
          <ac:chgData name="Akanksha Sinha" userId="7c119c6a6efa82fe" providerId="LiveId" clId="{E64A4ADF-1359-45EB-B5EB-73B0FF006E64}" dt="2020-06-05T03:59:57.447" v="78"/>
          <ac:spMkLst>
            <pc:docMk/>
            <pc:sldMk cId="3388254992" sldId="266"/>
            <ac:spMk id="20" creationId="{D683B5BD-12DC-4B82-8647-251EA8E9613C}"/>
          </ac:spMkLst>
        </pc:spChg>
        <pc:spChg chg="add">
          <ac:chgData name="Akanksha Sinha" userId="7c119c6a6efa82fe" providerId="LiveId" clId="{E64A4ADF-1359-45EB-B5EB-73B0FF006E64}" dt="2020-06-05T03:58:49.764" v="55" actId="26606"/>
          <ac:spMkLst>
            <pc:docMk/>
            <pc:sldMk cId="3388254992" sldId="266"/>
            <ac:spMk id="23" creationId="{D1DE3271-DD99-4DEF-AF9F-84397884C8EF}"/>
          </ac:spMkLst>
        </pc:spChg>
        <pc:spChg chg="add">
          <ac:chgData name="Akanksha Sinha" userId="7c119c6a6efa82fe" providerId="LiveId" clId="{E64A4ADF-1359-45EB-B5EB-73B0FF006E64}" dt="2020-06-05T03:58:49.764" v="55" actId="26606"/>
          <ac:spMkLst>
            <pc:docMk/>
            <pc:sldMk cId="3388254992" sldId="266"/>
            <ac:spMk id="25" creationId="{E06A31CE-F9B6-4BA2-8685-60F3524D07DA}"/>
          </ac:spMkLst>
        </pc:spChg>
        <pc:spChg chg="add">
          <ac:chgData name="Akanksha Sinha" userId="7c119c6a6efa82fe" providerId="LiveId" clId="{E64A4ADF-1359-45EB-B5EB-73B0FF006E64}" dt="2020-06-05T03:58:49.764" v="55" actId="26606"/>
          <ac:spMkLst>
            <pc:docMk/>
            <pc:sldMk cId="3388254992" sldId="266"/>
            <ac:spMk id="27" creationId="{8ADF14A3-1454-4B74-8B4A-CB197D7A797F}"/>
          </ac:spMkLst>
        </pc:spChg>
        <pc:spChg chg="add">
          <ac:chgData name="Akanksha Sinha" userId="7c119c6a6efa82fe" providerId="LiveId" clId="{E64A4ADF-1359-45EB-B5EB-73B0FF006E64}" dt="2020-06-05T03:58:49.764" v="55" actId="26606"/>
          <ac:spMkLst>
            <pc:docMk/>
            <pc:sldMk cId="3388254992" sldId="266"/>
            <ac:spMk id="29" creationId="{EC19D556-0251-4E87-AE24-890965BAD5D9}"/>
          </ac:spMkLst>
        </pc:spChg>
        <pc:spChg chg="add">
          <ac:chgData name="Akanksha Sinha" userId="7c119c6a6efa82fe" providerId="LiveId" clId="{E64A4ADF-1359-45EB-B5EB-73B0FF006E64}" dt="2020-06-05T03:58:49.764" v="55" actId="26606"/>
          <ac:spMkLst>
            <pc:docMk/>
            <pc:sldMk cId="3388254992" sldId="266"/>
            <ac:spMk id="31" creationId="{CBC3C8C6-98E2-45EF-AEFC-30C0DBA0E958}"/>
          </ac:spMkLst>
        </pc:spChg>
        <pc:grpChg chg="add del">
          <ac:chgData name="Akanksha Sinha" userId="7c119c6a6efa82fe" providerId="LiveId" clId="{E64A4ADF-1359-45EB-B5EB-73B0FF006E64}" dt="2020-06-05T03:58:49.764" v="55" actId="26606"/>
          <ac:grpSpMkLst>
            <pc:docMk/>
            <pc:sldMk cId="3388254992" sldId="266"/>
            <ac:grpSpMk id="12" creationId="{D4EC3799-3F52-48CE-85CC-83AED368EB42}"/>
          </ac:grpSpMkLst>
        </pc:grpChg>
        <pc:picChg chg="add mod">
          <ac:chgData name="Akanksha Sinha" userId="7c119c6a6efa82fe" providerId="LiveId" clId="{E64A4ADF-1359-45EB-B5EB-73B0FF006E64}" dt="2020-06-05T03:58:49.764" v="55" actId="26606"/>
          <ac:picMkLst>
            <pc:docMk/>
            <pc:sldMk cId="3388254992" sldId="266"/>
            <ac:picMk id="6" creationId="{1172E3E2-0EB1-425A-AF29-EE34890DC4D5}"/>
          </ac:picMkLst>
        </pc:picChg>
        <pc:picChg chg="add mod ord">
          <ac:chgData name="Akanksha Sinha" userId="7c119c6a6efa82fe" providerId="LiveId" clId="{E64A4ADF-1359-45EB-B5EB-73B0FF006E64}" dt="2020-06-05T03:58:49.764" v="55" actId="26606"/>
          <ac:picMkLst>
            <pc:docMk/>
            <pc:sldMk cId="3388254992" sldId="266"/>
            <ac:picMk id="7" creationId="{13086821-FF0B-4C34-AE45-213F4FCCE2C1}"/>
          </ac:picMkLst>
        </pc:picChg>
        <pc:cxnChg chg="add del">
          <ac:chgData name="Akanksha Sinha" userId="7c119c6a6efa82fe" providerId="LiveId" clId="{E64A4ADF-1359-45EB-B5EB-73B0FF006E64}" dt="2020-06-05T03:58:49.764" v="55" actId="26606"/>
          <ac:cxnSpMkLst>
            <pc:docMk/>
            <pc:sldMk cId="3388254992" sldId="266"/>
            <ac:cxnSpMk id="16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E64A4ADF-1359-45EB-B5EB-73B0FF006E64}" dt="2020-06-05T04:55:42.640" v="609"/>
        <pc:sldMkLst>
          <pc:docMk/>
          <pc:sldMk cId="646859721" sldId="267"/>
        </pc:sldMkLst>
        <pc:spChg chg="mod">
          <ac:chgData name="Akanksha Sinha" userId="7c119c6a6efa82fe" providerId="LiveId" clId="{E64A4ADF-1359-45EB-B5EB-73B0FF006E64}" dt="2020-06-05T04:44:48.186" v="106" actId="27636"/>
          <ac:spMkLst>
            <pc:docMk/>
            <pc:sldMk cId="646859721" sldId="267"/>
            <ac:spMk id="2" creationId="{9776DC05-F790-4179-8CFD-B4C25D5EB085}"/>
          </ac:spMkLst>
        </pc:spChg>
        <pc:spChg chg="mod">
          <ac:chgData name="Akanksha Sinha" userId="7c119c6a6efa82fe" providerId="LiveId" clId="{E64A4ADF-1359-45EB-B5EB-73B0FF006E64}" dt="2020-06-05T04:45:55.327" v="217" actId="20577"/>
          <ac:spMkLst>
            <pc:docMk/>
            <pc:sldMk cId="646859721" sldId="267"/>
            <ac:spMk id="3" creationId="{58C345F4-1E2F-418F-9793-38B4E3BC750D}"/>
          </ac:spMkLst>
        </pc:spChg>
        <pc:spChg chg="mod ord">
          <ac:chgData name="Akanksha Sinha" userId="7c119c6a6efa82fe" providerId="LiveId" clId="{E64A4ADF-1359-45EB-B5EB-73B0FF006E64}" dt="2020-06-05T04:55:42.640" v="609"/>
          <ac:spMkLst>
            <pc:docMk/>
            <pc:sldMk cId="646859721" sldId="267"/>
            <ac:spMk id="4" creationId="{B2F4EC40-E450-4630-8D96-186ACADA923E}"/>
          </ac:spMkLst>
        </pc:spChg>
        <pc:spChg chg="mod">
          <ac:chgData name="Akanksha Sinha" userId="7c119c6a6efa82fe" providerId="LiveId" clId="{E64A4ADF-1359-45EB-B5EB-73B0FF006E64}" dt="2020-06-05T04:55:03.345" v="604"/>
          <ac:spMkLst>
            <pc:docMk/>
            <pc:sldMk cId="646859721" sldId="267"/>
            <ac:spMk id="5" creationId="{8A66408F-9FF6-410C-B8A6-E7C0A4F32208}"/>
          </ac:spMkLst>
        </pc:spChg>
        <pc:spChg chg="add del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10" creationId="{01109B5D-BC35-4376-98A2-F53B03E4E1B4}"/>
          </ac:spMkLst>
        </pc:spChg>
        <pc:spChg chg="add del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12" creationId="{94D90C11-98A3-40E3-B04C-A3025D6458A3}"/>
          </ac:spMkLst>
        </pc:spChg>
        <pc:spChg chg="add del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14" creationId="{A3B28FB1-97C9-4A9E-A45B-356508C2C38B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19" creationId="{643780CE-2BE5-46F6-97B2-60DF30217ED3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21" creationId="{61A87A49-68E6-459E-A5A6-46229FF42125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23" creationId="{F6ACD5FC-CAFE-48EB-B765-60EED2E052F0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25" creationId="{9F33B405-D785-4738-B1C0-6A0AA5E98286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27" creationId="{4233DC0E-DE6C-4FB6-A529-51B162641AB8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29" creationId="{3870477F-E451-4BC3-863F-0E2FC572884B}"/>
          </ac:spMkLst>
        </pc:spChg>
        <pc:spChg chg="add">
          <ac:chgData name="Akanksha Sinha" userId="7c119c6a6efa82fe" providerId="LiveId" clId="{E64A4ADF-1359-45EB-B5EB-73B0FF006E64}" dt="2020-06-05T04:41:42.152" v="98" actId="26606"/>
          <ac:spMkLst>
            <pc:docMk/>
            <pc:sldMk cId="646859721" sldId="267"/>
            <ac:spMk id="31" creationId="{B4A81DE1-E2BC-4A31-99EE-71350421B0EA}"/>
          </ac:spMkLst>
        </pc:spChg>
        <pc:picChg chg="add mod ord">
          <ac:chgData name="Akanksha Sinha" userId="7c119c6a6efa82fe" providerId="LiveId" clId="{E64A4ADF-1359-45EB-B5EB-73B0FF006E64}" dt="2020-06-05T04:41:42.152" v="98" actId="26606"/>
          <ac:picMkLst>
            <pc:docMk/>
            <pc:sldMk cId="646859721" sldId="267"/>
            <ac:picMk id="6" creationId="{C5D32CE3-A173-4EE7-874C-D51A4DFCED49}"/>
          </ac:picMkLst>
        </pc:picChg>
      </pc:sldChg>
      <pc:sldChg chg="addSp delSp modSp add mod setBg setClrOvrMap">
        <pc:chgData name="Akanksha Sinha" userId="7c119c6a6efa82fe" providerId="LiveId" clId="{E64A4ADF-1359-45EB-B5EB-73B0FF006E64}" dt="2020-06-05T04:55:49.425" v="610"/>
        <pc:sldMkLst>
          <pc:docMk/>
          <pc:sldMk cId="304690011" sldId="268"/>
        </pc:sldMkLst>
        <pc:spChg chg="mod">
          <ac:chgData name="Akanksha Sinha" userId="7c119c6a6efa82fe" providerId="LiveId" clId="{E64A4ADF-1359-45EB-B5EB-73B0FF006E64}" dt="2020-06-05T04:44:51.357" v="108" actId="27636"/>
          <ac:spMkLst>
            <pc:docMk/>
            <pc:sldMk cId="304690011" sldId="268"/>
            <ac:spMk id="2" creationId="{DDC53011-7C3E-430F-8672-26B6C30DAB66}"/>
          </ac:spMkLst>
        </pc:spChg>
        <pc:spChg chg="mod">
          <ac:chgData name="Akanksha Sinha" userId="7c119c6a6efa82fe" providerId="LiveId" clId="{E64A4ADF-1359-45EB-B5EB-73B0FF006E64}" dt="2020-06-05T04:49:53.396" v="357" actId="20577"/>
          <ac:spMkLst>
            <pc:docMk/>
            <pc:sldMk cId="304690011" sldId="268"/>
            <ac:spMk id="3" creationId="{3930F56F-4BCD-4357-834E-1FA002CE6D26}"/>
          </ac:spMkLst>
        </pc:spChg>
        <pc:spChg chg="mod ord">
          <ac:chgData name="Akanksha Sinha" userId="7c119c6a6efa82fe" providerId="LiveId" clId="{E64A4ADF-1359-45EB-B5EB-73B0FF006E64}" dt="2020-06-05T04:55:49.425" v="610"/>
          <ac:spMkLst>
            <pc:docMk/>
            <pc:sldMk cId="304690011" sldId="268"/>
            <ac:spMk id="4" creationId="{27B1FE3F-76E5-4CB0-9238-58EA47584A72}"/>
          </ac:spMkLst>
        </pc:spChg>
        <pc:spChg chg="mod">
          <ac:chgData name="Akanksha Sinha" userId="7c119c6a6efa82fe" providerId="LiveId" clId="{E64A4ADF-1359-45EB-B5EB-73B0FF006E64}" dt="2020-06-05T04:55:11.084" v="605"/>
          <ac:spMkLst>
            <pc:docMk/>
            <pc:sldMk cId="304690011" sldId="268"/>
            <ac:spMk id="5" creationId="{44C860D4-9B07-41D0-AEAA-98EC1B88EA51}"/>
          </ac:spMkLst>
        </pc:spChg>
        <pc:spChg chg="add del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10" creationId="{C314C310-850D-4491-AA52-C75BEA68B68C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21" creationId="{643780CE-2BE5-46F6-97B2-60DF30217ED3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23" creationId="{61A87A49-68E6-459E-A5A6-46229FF42125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25" creationId="{F6ACD5FC-CAFE-48EB-B765-60EED2E052F0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27" creationId="{9F33B405-D785-4738-B1C0-6A0AA5E98286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29" creationId="{4233DC0E-DE6C-4FB6-A529-51B162641AB8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31" creationId="{3870477F-E451-4BC3-863F-0E2FC572884B}"/>
          </ac:spMkLst>
        </pc:spChg>
        <pc:spChg chg="add">
          <ac:chgData name="Akanksha Sinha" userId="7c119c6a6efa82fe" providerId="LiveId" clId="{E64A4ADF-1359-45EB-B5EB-73B0FF006E64}" dt="2020-06-05T04:42:43.505" v="100" actId="26606"/>
          <ac:spMkLst>
            <pc:docMk/>
            <pc:sldMk cId="304690011" sldId="268"/>
            <ac:spMk id="33" creationId="{B4A81DE1-E2BC-4A31-99EE-71350421B0EA}"/>
          </ac:spMkLst>
        </pc:spChg>
        <pc:grpChg chg="add del">
          <ac:chgData name="Akanksha Sinha" userId="7c119c6a6efa82fe" providerId="LiveId" clId="{E64A4ADF-1359-45EB-B5EB-73B0FF006E64}" dt="2020-06-05T04:42:43.505" v="100" actId="26606"/>
          <ac:grpSpMkLst>
            <pc:docMk/>
            <pc:sldMk cId="304690011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E64A4ADF-1359-45EB-B5EB-73B0FF006E64}" dt="2020-06-05T04:42:43.505" v="100" actId="26606"/>
          <ac:picMkLst>
            <pc:docMk/>
            <pc:sldMk cId="304690011" sldId="268"/>
            <ac:picMk id="6" creationId="{2F2B23C5-75EE-4BAF-8F54-216CEA4F3014}"/>
          </ac:picMkLst>
        </pc:picChg>
        <pc:cxnChg chg="add del">
          <ac:chgData name="Akanksha Sinha" userId="7c119c6a6efa82fe" providerId="LiveId" clId="{E64A4ADF-1359-45EB-B5EB-73B0FF006E64}" dt="2020-06-05T04:42:43.505" v="100" actId="26606"/>
          <ac:cxnSpMkLst>
            <pc:docMk/>
            <pc:sldMk cId="304690011" sldId="268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64A4ADF-1359-45EB-B5EB-73B0FF006E64}" dt="2020-06-05T03:08:56.068" v="2" actId="2696"/>
        <pc:sldMkLst>
          <pc:docMk/>
          <pc:sldMk cId="1587976781" sldId="268"/>
        </pc:sldMkLst>
      </pc:sldChg>
      <pc:sldChg chg="addSp delSp modSp add mod setBg setClrOvrMap">
        <pc:chgData name="Akanksha Sinha" userId="7c119c6a6efa82fe" providerId="LiveId" clId="{E64A4ADF-1359-45EB-B5EB-73B0FF006E64}" dt="2020-06-05T04:55:54.482" v="611"/>
        <pc:sldMkLst>
          <pc:docMk/>
          <pc:sldMk cId="1522930483" sldId="269"/>
        </pc:sldMkLst>
        <pc:spChg chg="mod">
          <ac:chgData name="Akanksha Sinha" userId="7c119c6a6efa82fe" providerId="LiveId" clId="{E64A4ADF-1359-45EB-B5EB-73B0FF006E64}" dt="2020-06-05T04:44:54.727" v="110" actId="27636"/>
          <ac:spMkLst>
            <pc:docMk/>
            <pc:sldMk cId="1522930483" sldId="269"/>
            <ac:spMk id="2" creationId="{36DA4C7A-A3B5-4B56-BE81-1115625F082C}"/>
          </ac:spMkLst>
        </pc:spChg>
        <pc:spChg chg="mod">
          <ac:chgData name="Akanksha Sinha" userId="7c119c6a6efa82fe" providerId="LiveId" clId="{E64A4ADF-1359-45EB-B5EB-73B0FF006E64}" dt="2020-06-05T04:52:35.519" v="459" actId="20577"/>
          <ac:spMkLst>
            <pc:docMk/>
            <pc:sldMk cId="1522930483" sldId="269"/>
            <ac:spMk id="3" creationId="{CEC4CCE2-0E2A-4FCD-A228-577F460357F6}"/>
          </ac:spMkLst>
        </pc:spChg>
        <pc:spChg chg="mod ord">
          <ac:chgData name="Akanksha Sinha" userId="7c119c6a6efa82fe" providerId="LiveId" clId="{E64A4ADF-1359-45EB-B5EB-73B0FF006E64}" dt="2020-06-05T04:55:54.482" v="611"/>
          <ac:spMkLst>
            <pc:docMk/>
            <pc:sldMk cId="1522930483" sldId="269"/>
            <ac:spMk id="4" creationId="{D5FB1A9A-A152-4D5C-AF8C-E2C7C37CC678}"/>
          </ac:spMkLst>
        </pc:spChg>
        <pc:spChg chg="mod">
          <ac:chgData name="Akanksha Sinha" userId="7c119c6a6efa82fe" providerId="LiveId" clId="{E64A4ADF-1359-45EB-B5EB-73B0FF006E64}" dt="2020-06-05T04:55:16.070" v="606"/>
          <ac:spMkLst>
            <pc:docMk/>
            <pc:sldMk cId="1522930483" sldId="269"/>
            <ac:spMk id="5" creationId="{B52C5F79-378D-4C42-B04D-ECD23109D9D5}"/>
          </ac:spMkLst>
        </pc:spChg>
        <pc:spChg chg="add del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10" creationId="{C314C310-850D-4491-AA52-C75BEA68B68C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21" creationId="{643780CE-2BE5-46F6-97B2-60DF30217ED3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23" creationId="{61A87A49-68E6-459E-A5A6-46229FF42125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25" creationId="{F6ACD5FC-CAFE-48EB-B765-60EED2E052F0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27" creationId="{9F33B405-D785-4738-B1C0-6A0AA5E98286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29" creationId="{4233DC0E-DE6C-4FB6-A529-51B162641AB8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31" creationId="{3870477F-E451-4BC3-863F-0E2FC572884B}"/>
          </ac:spMkLst>
        </pc:spChg>
        <pc:spChg chg="add">
          <ac:chgData name="Akanksha Sinha" userId="7c119c6a6efa82fe" providerId="LiveId" clId="{E64A4ADF-1359-45EB-B5EB-73B0FF006E64}" dt="2020-06-05T04:44:34.554" v="104" actId="26606"/>
          <ac:spMkLst>
            <pc:docMk/>
            <pc:sldMk cId="1522930483" sldId="269"/>
            <ac:spMk id="33" creationId="{B4A81DE1-E2BC-4A31-99EE-71350421B0EA}"/>
          </ac:spMkLst>
        </pc:spChg>
        <pc:grpChg chg="add del">
          <ac:chgData name="Akanksha Sinha" userId="7c119c6a6efa82fe" providerId="LiveId" clId="{E64A4ADF-1359-45EB-B5EB-73B0FF006E64}" dt="2020-06-05T04:44:34.554" v="104" actId="26606"/>
          <ac:grpSpMkLst>
            <pc:docMk/>
            <pc:sldMk cId="1522930483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E64A4ADF-1359-45EB-B5EB-73B0FF006E64}" dt="2020-06-05T04:44:34.554" v="104" actId="26606"/>
          <ac:picMkLst>
            <pc:docMk/>
            <pc:sldMk cId="1522930483" sldId="269"/>
            <ac:picMk id="6" creationId="{ED69A0FB-0782-4D98-A8F3-E834310C6F08}"/>
          </ac:picMkLst>
        </pc:picChg>
        <pc:cxnChg chg="add del">
          <ac:chgData name="Akanksha Sinha" userId="7c119c6a6efa82fe" providerId="LiveId" clId="{E64A4ADF-1359-45EB-B5EB-73B0FF006E64}" dt="2020-06-05T04:44:34.554" v="104" actId="26606"/>
          <ac:cxnSpMkLst>
            <pc:docMk/>
            <pc:sldMk cId="1522930483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64A4ADF-1359-45EB-B5EB-73B0FF006E64}" dt="2020-06-05T03:08:57.259" v="3" actId="2696"/>
        <pc:sldMkLst>
          <pc:docMk/>
          <pc:sldMk cId="3334455561" sldId="269"/>
        </pc:sldMkLst>
      </pc:sldChg>
      <pc:sldChg chg="addSp delSp modSp add mod setBg setClrOvrMap">
        <pc:chgData name="Akanksha Sinha" userId="7c119c6a6efa82fe" providerId="LiveId" clId="{E64A4ADF-1359-45EB-B5EB-73B0FF006E64}" dt="2020-06-05T04:56:01.149" v="612"/>
        <pc:sldMkLst>
          <pc:docMk/>
          <pc:sldMk cId="215491842" sldId="270"/>
        </pc:sldMkLst>
        <pc:spChg chg="mod">
          <ac:chgData name="Akanksha Sinha" userId="7c119c6a6efa82fe" providerId="LiveId" clId="{E64A4ADF-1359-45EB-B5EB-73B0FF006E64}" dt="2020-06-05T04:44:59.327" v="112" actId="27636"/>
          <ac:spMkLst>
            <pc:docMk/>
            <pc:sldMk cId="215491842" sldId="270"/>
            <ac:spMk id="2" creationId="{81059374-8F49-496F-AE5C-DFE7974A36C5}"/>
          </ac:spMkLst>
        </pc:spChg>
        <pc:spChg chg="mod">
          <ac:chgData name="Akanksha Sinha" userId="7c119c6a6efa82fe" providerId="LiveId" clId="{E64A4ADF-1359-45EB-B5EB-73B0FF006E64}" dt="2020-06-05T04:54:20.862" v="602" actId="20577"/>
          <ac:spMkLst>
            <pc:docMk/>
            <pc:sldMk cId="215491842" sldId="270"/>
            <ac:spMk id="3" creationId="{8053A7DC-71EA-401C-A50C-53FA3D0E075A}"/>
          </ac:spMkLst>
        </pc:spChg>
        <pc:spChg chg="mod ord">
          <ac:chgData name="Akanksha Sinha" userId="7c119c6a6efa82fe" providerId="LiveId" clId="{E64A4ADF-1359-45EB-B5EB-73B0FF006E64}" dt="2020-06-05T04:56:01.149" v="612"/>
          <ac:spMkLst>
            <pc:docMk/>
            <pc:sldMk cId="215491842" sldId="270"/>
            <ac:spMk id="4" creationId="{17A7BD41-514C-4A94-A964-66F30BD1C244}"/>
          </ac:spMkLst>
        </pc:spChg>
        <pc:spChg chg="mod">
          <ac:chgData name="Akanksha Sinha" userId="7c119c6a6efa82fe" providerId="LiveId" clId="{E64A4ADF-1359-45EB-B5EB-73B0FF006E64}" dt="2020-06-05T04:55:20.621" v="607"/>
          <ac:spMkLst>
            <pc:docMk/>
            <pc:sldMk cId="215491842" sldId="270"/>
            <ac:spMk id="5" creationId="{6D604C30-8B3D-4E0A-B2E7-1E8664146C19}"/>
          </ac:spMkLst>
        </pc:spChg>
        <pc:spChg chg="add del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10" creationId="{C314C310-850D-4491-AA52-C75BEA68B68C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21" creationId="{643780CE-2BE5-46F6-97B2-60DF30217ED3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23" creationId="{61A87A49-68E6-459E-A5A6-46229FF42125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25" creationId="{F6ACD5FC-CAFE-48EB-B765-60EED2E052F0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27" creationId="{9F33B405-D785-4738-B1C0-6A0AA5E98286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29" creationId="{4233DC0E-DE6C-4FB6-A529-51B162641AB8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31" creationId="{3870477F-E451-4BC3-863F-0E2FC572884B}"/>
          </ac:spMkLst>
        </pc:spChg>
        <pc:spChg chg="add">
          <ac:chgData name="Akanksha Sinha" userId="7c119c6a6efa82fe" providerId="LiveId" clId="{E64A4ADF-1359-45EB-B5EB-73B0FF006E64}" dt="2020-06-05T04:44:26.674" v="103" actId="26606"/>
          <ac:spMkLst>
            <pc:docMk/>
            <pc:sldMk cId="215491842" sldId="270"/>
            <ac:spMk id="33" creationId="{B4A81DE1-E2BC-4A31-99EE-71350421B0EA}"/>
          </ac:spMkLst>
        </pc:spChg>
        <pc:grpChg chg="add del">
          <ac:chgData name="Akanksha Sinha" userId="7c119c6a6efa82fe" providerId="LiveId" clId="{E64A4ADF-1359-45EB-B5EB-73B0FF006E64}" dt="2020-06-05T04:44:26.674" v="103" actId="26606"/>
          <ac:grpSpMkLst>
            <pc:docMk/>
            <pc:sldMk cId="215491842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E64A4ADF-1359-45EB-B5EB-73B0FF006E64}" dt="2020-06-05T04:44:26.674" v="103" actId="26606"/>
          <ac:picMkLst>
            <pc:docMk/>
            <pc:sldMk cId="215491842" sldId="270"/>
            <ac:picMk id="6" creationId="{77FCB235-E0AC-44D4-B93F-98B10DE38A27}"/>
          </ac:picMkLst>
        </pc:picChg>
        <pc:cxnChg chg="add del">
          <ac:chgData name="Akanksha Sinha" userId="7c119c6a6efa82fe" providerId="LiveId" clId="{E64A4ADF-1359-45EB-B5EB-73B0FF006E64}" dt="2020-06-05T04:44:26.674" v="103" actId="26606"/>
          <ac:cxnSpMkLst>
            <pc:docMk/>
            <pc:sldMk cId="215491842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64A4ADF-1359-45EB-B5EB-73B0FF006E64}" dt="2020-06-05T03:08:58.208" v="4" actId="2696"/>
        <pc:sldMkLst>
          <pc:docMk/>
          <pc:sldMk cId="3672681172" sldId="270"/>
        </pc:sldMkLst>
      </pc:sldChg>
      <pc:sldChg chg="del">
        <pc:chgData name="Akanksha Sinha" userId="7c119c6a6efa82fe" providerId="LiveId" clId="{E64A4ADF-1359-45EB-B5EB-73B0FF006E64}" dt="2020-06-05T03:08:58.920" v="5" actId="2696"/>
        <pc:sldMkLst>
          <pc:docMk/>
          <pc:sldMk cId="354383350" sldId="271"/>
        </pc:sldMkLst>
      </pc:sldChg>
      <pc:sldChg chg="del">
        <pc:chgData name="Akanksha Sinha" userId="7c119c6a6efa82fe" providerId="LiveId" clId="{E64A4ADF-1359-45EB-B5EB-73B0FF006E64}" dt="2020-06-05T03:09:00.455" v="6" actId="2696"/>
        <pc:sldMkLst>
          <pc:docMk/>
          <pc:sldMk cId="108998744" sldId="272"/>
        </pc:sldMkLst>
      </pc:sldChg>
    </pc:docChg>
  </pc:docChgLst>
  <pc:docChgLst>
    <pc:chgData name="Akanksha Sinha" userId="7c119c6a6efa82fe" providerId="LiveId" clId="{72E9D0E2-1020-4390-9D14-3DEBBBF36439}"/>
    <pc:docChg chg="undo custSel mod addSld delSld modSld">
      <pc:chgData name="Akanksha Sinha" userId="7c119c6a6efa82fe" providerId="LiveId" clId="{72E9D0E2-1020-4390-9D14-3DEBBBF36439}" dt="2020-06-19T05:52:43.627" v="336"/>
      <pc:docMkLst>
        <pc:docMk/>
      </pc:docMkLst>
      <pc:sldChg chg="modSp">
        <pc:chgData name="Akanksha Sinha" userId="7c119c6a6efa82fe" providerId="LiveId" clId="{72E9D0E2-1020-4390-9D14-3DEBBBF36439}" dt="2020-06-19T05:18:15.130" v="1" actId="20577"/>
        <pc:sldMkLst>
          <pc:docMk/>
          <pc:sldMk cId="944004935" sldId="256"/>
        </pc:sldMkLst>
        <pc:spChg chg="mod">
          <ac:chgData name="Akanksha Sinha" userId="7c119c6a6efa82fe" providerId="LiveId" clId="{72E9D0E2-1020-4390-9D14-3DEBBBF36439}" dt="2020-06-19T05:18:15.130" v="1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72E9D0E2-1020-4390-9D14-3DEBBBF36439}" dt="2020-06-19T05:36:02.393" v="311" actId="20577"/>
        <pc:sldMkLst>
          <pc:docMk/>
          <pc:sldMk cId="542198823" sldId="258"/>
        </pc:sldMkLst>
        <pc:spChg chg="mod">
          <ac:chgData name="Akanksha Sinha" userId="7c119c6a6efa82fe" providerId="LiveId" clId="{72E9D0E2-1020-4390-9D14-3DEBBBF36439}" dt="2020-06-19T05:36:02.393" v="311" actId="20577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72E9D0E2-1020-4390-9D14-3DEBBBF36439}" dt="2020-06-19T05:18:19.294" v="2" actId="2696"/>
        <pc:sldMkLst>
          <pc:docMk/>
          <pc:sldMk cId="996860693" sldId="266"/>
        </pc:sldMkLst>
      </pc:sldChg>
      <pc:sldChg chg="addSp delSp modSp add mod setBg setClrOvrMap">
        <pc:chgData name="Akanksha Sinha" userId="7c119c6a6efa82fe" providerId="LiveId" clId="{72E9D0E2-1020-4390-9D14-3DEBBBF36439}" dt="2020-06-19T05:52:19.258" v="332"/>
        <pc:sldMkLst>
          <pc:docMk/>
          <pc:sldMk cId="4135906360" sldId="266"/>
        </pc:sldMkLst>
        <pc:spChg chg="mod">
          <ac:chgData name="Akanksha Sinha" userId="7c119c6a6efa82fe" providerId="LiveId" clId="{72E9D0E2-1020-4390-9D14-3DEBBBF36439}" dt="2020-06-19T05:22:27.608" v="35" actId="20577"/>
          <ac:spMkLst>
            <pc:docMk/>
            <pc:sldMk cId="4135906360" sldId="266"/>
            <ac:spMk id="2" creationId="{8490F29D-3FAA-46DF-8050-F62BD57027E5}"/>
          </ac:spMkLst>
        </pc:spChg>
        <pc:spChg chg="mod">
          <ac:chgData name="Akanksha Sinha" userId="7c119c6a6efa82fe" providerId="LiveId" clId="{72E9D0E2-1020-4390-9D14-3DEBBBF36439}" dt="2020-06-19T05:22:41.230" v="36"/>
          <ac:spMkLst>
            <pc:docMk/>
            <pc:sldMk cId="4135906360" sldId="266"/>
            <ac:spMk id="3" creationId="{937A28A1-7789-4B91-9D45-0D976C022126}"/>
          </ac:spMkLst>
        </pc:spChg>
        <pc:spChg chg="mod ord">
          <ac:chgData name="Akanksha Sinha" userId="7c119c6a6efa82fe" providerId="LiveId" clId="{72E9D0E2-1020-4390-9D14-3DEBBBF36439}" dt="2020-06-19T05:52:19.258" v="332"/>
          <ac:spMkLst>
            <pc:docMk/>
            <pc:sldMk cId="4135906360" sldId="266"/>
            <ac:spMk id="4" creationId="{64F2B274-69AB-4180-9680-9C2DB6E8A651}"/>
          </ac:spMkLst>
        </pc:spChg>
        <pc:spChg chg="mod">
          <ac:chgData name="Akanksha Sinha" userId="7c119c6a6efa82fe" providerId="LiveId" clId="{72E9D0E2-1020-4390-9D14-3DEBBBF36439}" dt="2020-06-19T05:51:41.050" v="327"/>
          <ac:spMkLst>
            <pc:docMk/>
            <pc:sldMk cId="4135906360" sldId="266"/>
            <ac:spMk id="5" creationId="{E5ABF877-49A2-404C-A3F3-DE4C892A35E5}"/>
          </ac:spMkLst>
        </pc:spChg>
        <pc:spChg chg="add del mod">
          <ac:chgData name="Akanksha Sinha" userId="7c119c6a6efa82fe" providerId="LiveId" clId="{72E9D0E2-1020-4390-9D14-3DEBBBF36439}" dt="2020-06-19T05:29:02.092" v="40" actId="478"/>
          <ac:spMkLst>
            <pc:docMk/>
            <pc:sldMk cId="4135906360" sldId="266"/>
            <ac:spMk id="8" creationId="{413254D5-E677-4A50-9D08-01E97D66AF84}"/>
          </ac:spMkLst>
        </pc:spChg>
        <pc:spChg chg="add">
          <ac:chgData name="Akanksha Sinha" userId="7c119c6a6efa82fe" providerId="LiveId" clId="{72E9D0E2-1020-4390-9D14-3DEBBBF36439}" dt="2020-06-19T05:18:40.228" v="9" actId="26606"/>
          <ac:spMkLst>
            <pc:docMk/>
            <pc:sldMk cId="4135906360" sldId="266"/>
            <ac:spMk id="10" creationId="{C314C310-850D-4491-AA52-C75BEA68B68C}"/>
          </ac:spMkLst>
        </pc:spChg>
        <pc:grpChg chg="add">
          <ac:chgData name="Akanksha Sinha" userId="7c119c6a6efa82fe" providerId="LiveId" clId="{72E9D0E2-1020-4390-9D14-3DEBBBF36439}" dt="2020-06-19T05:18:40.228" v="9" actId="26606"/>
          <ac:grpSpMkLst>
            <pc:docMk/>
            <pc:sldMk cId="4135906360" sldId="266"/>
            <ac:grpSpMk id="12" creationId="{D4EC3799-3F52-48CE-85CC-83AED368EB42}"/>
          </ac:grpSpMkLst>
        </pc:grpChg>
        <pc:picChg chg="add del mod">
          <ac:chgData name="Akanksha Sinha" userId="7c119c6a6efa82fe" providerId="LiveId" clId="{72E9D0E2-1020-4390-9D14-3DEBBBF36439}" dt="2020-06-19T05:29:02.092" v="40" actId="478"/>
          <ac:picMkLst>
            <pc:docMk/>
            <pc:sldMk cId="4135906360" sldId="266"/>
            <ac:picMk id="7" creationId="{226EDA31-F5B1-44BE-B173-129D21862D2F}"/>
          </ac:picMkLst>
        </pc:picChg>
        <pc:cxnChg chg="add">
          <ac:chgData name="Akanksha Sinha" userId="7c119c6a6efa82fe" providerId="LiveId" clId="{72E9D0E2-1020-4390-9D14-3DEBBBF36439}" dt="2020-06-19T05:18:40.228" v="9" actId="26606"/>
          <ac:cxnSpMkLst>
            <pc:docMk/>
            <pc:sldMk cId="4135906360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72E9D0E2-1020-4390-9D14-3DEBBBF36439}" dt="2020-06-19T05:18:19.902" v="3" actId="2696"/>
        <pc:sldMkLst>
          <pc:docMk/>
          <pc:sldMk cId="473379841" sldId="267"/>
        </pc:sldMkLst>
      </pc:sldChg>
      <pc:sldChg chg="addSp delSp modSp add mod setBg setClrOvrMap">
        <pc:chgData name="Akanksha Sinha" userId="7c119c6a6efa82fe" providerId="LiveId" clId="{72E9D0E2-1020-4390-9D14-3DEBBBF36439}" dt="2020-06-19T05:52:24.751" v="333"/>
        <pc:sldMkLst>
          <pc:docMk/>
          <pc:sldMk cId="1081478449" sldId="267"/>
        </pc:sldMkLst>
        <pc:spChg chg="mod">
          <ac:chgData name="Akanksha Sinha" userId="7c119c6a6efa82fe" providerId="LiveId" clId="{72E9D0E2-1020-4390-9D14-3DEBBBF36439}" dt="2020-06-19T05:50:52.017" v="326" actId="26606"/>
          <ac:spMkLst>
            <pc:docMk/>
            <pc:sldMk cId="1081478449" sldId="267"/>
            <ac:spMk id="2" creationId="{8490F29D-3FAA-46DF-8050-F62BD57027E5}"/>
          </ac:spMkLst>
        </pc:spChg>
        <pc:spChg chg="add del mod">
          <ac:chgData name="Akanksha Sinha" userId="7c119c6a6efa82fe" providerId="LiveId" clId="{72E9D0E2-1020-4390-9D14-3DEBBBF36439}" dt="2020-06-19T05:50:52.017" v="326" actId="26606"/>
          <ac:spMkLst>
            <pc:docMk/>
            <pc:sldMk cId="1081478449" sldId="267"/>
            <ac:spMk id="3" creationId="{937A28A1-7789-4B91-9D45-0D976C022126}"/>
          </ac:spMkLst>
        </pc:spChg>
        <pc:spChg chg="mod">
          <ac:chgData name="Akanksha Sinha" userId="7c119c6a6efa82fe" providerId="LiveId" clId="{72E9D0E2-1020-4390-9D14-3DEBBBF36439}" dt="2020-06-19T05:52:24.751" v="333"/>
          <ac:spMkLst>
            <pc:docMk/>
            <pc:sldMk cId="1081478449" sldId="267"/>
            <ac:spMk id="4" creationId="{64F2B274-69AB-4180-9680-9C2DB6E8A651}"/>
          </ac:spMkLst>
        </pc:spChg>
        <pc:spChg chg="mod">
          <ac:chgData name="Akanksha Sinha" userId="7c119c6a6efa82fe" providerId="LiveId" clId="{72E9D0E2-1020-4390-9D14-3DEBBBF36439}" dt="2020-06-19T05:51:45.620" v="328"/>
          <ac:spMkLst>
            <pc:docMk/>
            <pc:sldMk cId="1081478449" sldId="267"/>
            <ac:spMk id="5" creationId="{E5ABF877-49A2-404C-A3F3-DE4C892A35E5}"/>
          </ac:spMkLst>
        </pc:spChg>
        <pc:spChg chg="add del">
          <ac:chgData name="Akanksha Sinha" userId="7c119c6a6efa82fe" providerId="LiveId" clId="{72E9D0E2-1020-4390-9D14-3DEBBBF36439}" dt="2020-06-19T05:50:52.017" v="326" actId="26606"/>
          <ac:spMkLst>
            <pc:docMk/>
            <pc:sldMk cId="1081478449" sldId="267"/>
            <ac:spMk id="10" creationId="{C314C310-850D-4491-AA52-C75BEA68B68C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22" creationId="{A000C36E-AAFD-4188-BB55-FAE4A82728C9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24" creationId="{13CB6D4A-4ADE-4BAF-BB67-7E9E8AB2C807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26" creationId="{2065753A-F15B-43F6-B811-03D54342667C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28" creationId="{219AED55-7F29-4A42-9B4E-43EA055109AD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30" creationId="{3394EDF3-F539-40F8-9354-FE028858291C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32" creationId="{25236E71-242B-4CE7-96BC-B66F91F9DF65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34" creationId="{683A5930-ABB0-4C7A-8E96-AB945DFB0D3E}"/>
          </ac:spMkLst>
        </pc:spChg>
        <pc:spChg chg="add del">
          <ac:chgData name="Akanksha Sinha" userId="7c119c6a6efa82fe" providerId="LiveId" clId="{72E9D0E2-1020-4390-9D14-3DEBBBF36439}" dt="2020-06-19T05:50:51.948" v="325" actId="26606"/>
          <ac:spMkLst>
            <pc:docMk/>
            <pc:sldMk cId="1081478449" sldId="267"/>
            <ac:spMk id="36" creationId="{33E51D9F-DA72-49DE-9183-76B062B38581}"/>
          </ac:spMkLst>
        </pc:spChg>
        <pc:spChg chg="add">
          <ac:chgData name="Akanksha Sinha" userId="7c119c6a6efa82fe" providerId="LiveId" clId="{72E9D0E2-1020-4390-9D14-3DEBBBF36439}" dt="2020-06-19T05:50:52.017" v="326" actId="26606"/>
          <ac:spMkLst>
            <pc:docMk/>
            <pc:sldMk cId="1081478449" sldId="267"/>
            <ac:spMk id="40" creationId="{F9ED434F-8767-46CC-B26B-5AF62FF01E66}"/>
          </ac:spMkLst>
        </pc:spChg>
        <pc:grpChg chg="add del">
          <ac:chgData name="Akanksha Sinha" userId="7c119c6a6efa82fe" providerId="LiveId" clId="{72E9D0E2-1020-4390-9D14-3DEBBBF36439}" dt="2020-06-19T05:50:52.017" v="326" actId="26606"/>
          <ac:grpSpMkLst>
            <pc:docMk/>
            <pc:sldMk cId="1081478449" sldId="267"/>
            <ac:grpSpMk id="12" creationId="{D4EC3799-3F52-48CE-85CC-83AED368EB42}"/>
          </ac:grpSpMkLst>
        </pc:grpChg>
        <pc:grpChg chg="add">
          <ac:chgData name="Akanksha Sinha" userId="7c119c6a6efa82fe" providerId="LiveId" clId="{72E9D0E2-1020-4390-9D14-3DEBBBF36439}" dt="2020-06-19T05:50:52.017" v="326" actId="26606"/>
          <ac:grpSpMkLst>
            <pc:docMk/>
            <pc:sldMk cId="1081478449" sldId="267"/>
            <ac:grpSpMk id="38" creationId="{2F448CB3-7B4F-45D7-B7C0-DF553DF61453}"/>
          </ac:grpSpMkLst>
        </pc:grpChg>
        <pc:graphicFrameChg chg="add del">
          <ac:chgData name="Akanksha Sinha" userId="7c119c6a6efa82fe" providerId="LiveId" clId="{72E9D0E2-1020-4390-9D14-3DEBBBF36439}" dt="2020-06-19T05:50:51.948" v="325" actId="26606"/>
          <ac:graphicFrameMkLst>
            <pc:docMk/>
            <pc:sldMk cId="1081478449" sldId="267"/>
            <ac:graphicFrameMk id="18" creationId="{5C9F1777-4449-442F-9084-3D0E70272746}"/>
          </ac:graphicFrameMkLst>
        </pc:graphicFrameChg>
        <pc:graphicFrameChg chg="add">
          <ac:chgData name="Akanksha Sinha" userId="7c119c6a6efa82fe" providerId="LiveId" clId="{72E9D0E2-1020-4390-9D14-3DEBBBF36439}" dt="2020-06-19T05:50:52.017" v="326" actId="26606"/>
          <ac:graphicFrameMkLst>
            <pc:docMk/>
            <pc:sldMk cId="1081478449" sldId="267"/>
            <ac:graphicFrameMk id="41" creationId="{9E4DE8CB-255E-4017-9AA6-484D17A2084E}"/>
          </ac:graphicFrameMkLst>
        </pc:graphicFrameChg>
        <pc:cxnChg chg="add del">
          <ac:chgData name="Akanksha Sinha" userId="7c119c6a6efa82fe" providerId="LiveId" clId="{72E9D0E2-1020-4390-9D14-3DEBBBF36439}" dt="2020-06-19T05:50:52.017" v="326" actId="26606"/>
          <ac:cxnSpMkLst>
            <pc:docMk/>
            <pc:sldMk cId="1081478449" sldId="267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72E9D0E2-1020-4390-9D14-3DEBBBF36439}" dt="2020-06-19T05:18:20.214" v="4" actId="2696"/>
        <pc:sldMkLst>
          <pc:docMk/>
          <pc:sldMk cId="608607008" sldId="268"/>
        </pc:sldMkLst>
      </pc:sldChg>
      <pc:sldChg chg="addSp delSp modSp add mod setBg setClrOvrMap">
        <pc:chgData name="Akanksha Sinha" userId="7c119c6a6efa82fe" providerId="LiveId" clId="{72E9D0E2-1020-4390-9D14-3DEBBBF36439}" dt="2020-06-19T05:52:31.762" v="334"/>
        <pc:sldMkLst>
          <pc:docMk/>
          <pc:sldMk cId="2439905584" sldId="268"/>
        </pc:sldMkLst>
        <pc:spChg chg="mod">
          <ac:chgData name="Akanksha Sinha" userId="7c119c6a6efa82fe" providerId="LiveId" clId="{72E9D0E2-1020-4390-9D14-3DEBBBF36439}" dt="2020-06-19T05:50:15.837" v="323" actId="26606"/>
          <ac:spMkLst>
            <pc:docMk/>
            <pc:sldMk cId="2439905584" sldId="268"/>
            <ac:spMk id="2" creationId="{8490F29D-3FAA-46DF-8050-F62BD57027E5}"/>
          </ac:spMkLst>
        </pc:spChg>
        <pc:spChg chg="del mod">
          <ac:chgData name="Akanksha Sinha" userId="7c119c6a6efa82fe" providerId="LiveId" clId="{72E9D0E2-1020-4390-9D14-3DEBBBF36439}" dt="2020-06-19T05:50:15.837" v="323" actId="26606"/>
          <ac:spMkLst>
            <pc:docMk/>
            <pc:sldMk cId="2439905584" sldId="268"/>
            <ac:spMk id="3" creationId="{937A28A1-7789-4B91-9D45-0D976C022126}"/>
          </ac:spMkLst>
        </pc:spChg>
        <pc:spChg chg="mod">
          <ac:chgData name="Akanksha Sinha" userId="7c119c6a6efa82fe" providerId="LiveId" clId="{72E9D0E2-1020-4390-9D14-3DEBBBF36439}" dt="2020-06-19T05:52:31.762" v="334"/>
          <ac:spMkLst>
            <pc:docMk/>
            <pc:sldMk cId="2439905584" sldId="268"/>
            <ac:spMk id="4" creationId="{64F2B274-69AB-4180-9680-9C2DB6E8A651}"/>
          </ac:spMkLst>
        </pc:spChg>
        <pc:spChg chg="mod">
          <ac:chgData name="Akanksha Sinha" userId="7c119c6a6efa82fe" providerId="LiveId" clId="{72E9D0E2-1020-4390-9D14-3DEBBBF36439}" dt="2020-06-19T05:51:51.642" v="329"/>
          <ac:spMkLst>
            <pc:docMk/>
            <pc:sldMk cId="2439905584" sldId="268"/>
            <ac:spMk id="5" creationId="{E5ABF877-49A2-404C-A3F3-DE4C892A35E5}"/>
          </ac:spMkLst>
        </pc:spChg>
        <pc:spChg chg="del">
          <ac:chgData name="Akanksha Sinha" userId="7c119c6a6efa82fe" providerId="LiveId" clId="{72E9D0E2-1020-4390-9D14-3DEBBBF36439}" dt="2020-06-19T05:50:15.837" v="323" actId="26606"/>
          <ac:spMkLst>
            <pc:docMk/>
            <pc:sldMk cId="2439905584" sldId="268"/>
            <ac:spMk id="10" creationId="{C314C310-850D-4491-AA52-C75BEA68B68C}"/>
          </ac:spMkLst>
        </pc:spChg>
        <pc:spChg chg="add">
          <ac:chgData name="Akanksha Sinha" userId="7c119c6a6efa82fe" providerId="LiveId" clId="{72E9D0E2-1020-4390-9D14-3DEBBBF36439}" dt="2020-06-19T05:50:15.837" v="323" actId="26606"/>
          <ac:spMkLst>
            <pc:docMk/>
            <pc:sldMk cId="2439905584" sldId="268"/>
            <ac:spMk id="31" creationId="{CC28BCC9-4093-4FD5-83EB-7EC297F51396}"/>
          </ac:spMkLst>
        </pc:spChg>
        <pc:grpChg chg="del">
          <ac:chgData name="Akanksha Sinha" userId="7c119c6a6efa82fe" providerId="LiveId" clId="{72E9D0E2-1020-4390-9D14-3DEBBBF36439}" dt="2020-06-19T05:50:15.837" v="323" actId="26606"/>
          <ac:grpSpMkLst>
            <pc:docMk/>
            <pc:sldMk cId="2439905584" sldId="268"/>
            <ac:grpSpMk id="12" creationId="{D4EC3799-3F52-48CE-85CC-83AED368EB42}"/>
          </ac:grpSpMkLst>
        </pc:grpChg>
        <pc:grpChg chg="add">
          <ac:chgData name="Akanksha Sinha" userId="7c119c6a6efa82fe" providerId="LiveId" clId="{72E9D0E2-1020-4390-9D14-3DEBBBF36439}" dt="2020-06-19T05:50:15.837" v="323" actId="26606"/>
          <ac:grpSpMkLst>
            <pc:docMk/>
            <pc:sldMk cId="2439905584" sldId="268"/>
            <ac:grpSpMk id="22" creationId="{08BCF048-8940-4354-B9EC-5AD74E283CE3}"/>
          </ac:grpSpMkLst>
        </pc:grpChg>
        <pc:graphicFrameChg chg="add">
          <ac:chgData name="Akanksha Sinha" userId="7c119c6a6efa82fe" providerId="LiveId" clId="{72E9D0E2-1020-4390-9D14-3DEBBBF36439}" dt="2020-06-19T05:50:15.837" v="323" actId="26606"/>
          <ac:graphicFrameMkLst>
            <pc:docMk/>
            <pc:sldMk cId="2439905584" sldId="268"/>
            <ac:graphicFrameMk id="18" creationId="{0DECBE7C-F94E-49FD-B1AA-C02ECEC4A096}"/>
          </ac:graphicFrameMkLst>
        </pc:graphicFrameChg>
        <pc:cxnChg chg="del">
          <ac:chgData name="Akanksha Sinha" userId="7c119c6a6efa82fe" providerId="LiveId" clId="{72E9D0E2-1020-4390-9D14-3DEBBBF36439}" dt="2020-06-19T05:50:15.837" v="323" actId="26606"/>
          <ac:cxnSpMkLst>
            <pc:docMk/>
            <pc:sldMk cId="2439905584" sldId="268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72E9D0E2-1020-4390-9D14-3DEBBBF36439}" dt="2020-06-19T05:52:36.975" v="335"/>
        <pc:sldMkLst>
          <pc:docMk/>
          <pc:sldMk cId="924981108" sldId="269"/>
        </pc:sldMkLst>
        <pc:spChg chg="mo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2" creationId="{8490F29D-3FAA-46DF-8050-F62BD57027E5}"/>
          </ac:spMkLst>
        </pc:spChg>
        <pc:spChg chg="mo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3" creationId="{937A28A1-7789-4B91-9D45-0D976C022126}"/>
          </ac:spMkLst>
        </pc:spChg>
        <pc:spChg chg="mod">
          <ac:chgData name="Akanksha Sinha" userId="7c119c6a6efa82fe" providerId="LiveId" clId="{72E9D0E2-1020-4390-9D14-3DEBBBF36439}" dt="2020-06-19T05:52:36.975" v="335"/>
          <ac:spMkLst>
            <pc:docMk/>
            <pc:sldMk cId="924981108" sldId="269"/>
            <ac:spMk id="4" creationId="{64F2B274-69AB-4180-9680-9C2DB6E8A651}"/>
          </ac:spMkLst>
        </pc:spChg>
        <pc:spChg chg="mod">
          <ac:chgData name="Akanksha Sinha" userId="7c119c6a6efa82fe" providerId="LiveId" clId="{72E9D0E2-1020-4390-9D14-3DEBBBF36439}" dt="2020-06-19T05:51:56.097" v="330"/>
          <ac:spMkLst>
            <pc:docMk/>
            <pc:sldMk cId="924981108" sldId="269"/>
            <ac:spMk id="5" creationId="{E5ABF877-49A2-404C-A3F3-DE4C892A35E5}"/>
          </ac:spMkLst>
        </pc:spChg>
        <pc:spChg chg="del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10" creationId="{C314C310-850D-4491-AA52-C75BEA68B68C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23" creationId="{643780CE-2BE5-46F6-97B2-60DF30217ED3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25" creationId="{61A87A49-68E6-459E-A5A6-46229FF42125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27" creationId="{F6ACD5FC-CAFE-48EB-B765-60EED2E052F0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29" creationId="{9F33B405-D785-4738-B1C0-6A0AA5E98286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31" creationId="{4233DC0E-DE6C-4FB6-A529-51B162641AB8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33" creationId="{3870477F-E451-4BC3-863F-0E2FC572884B}"/>
          </ac:spMkLst>
        </pc:spChg>
        <pc:spChg chg="add">
          <ac:chgData name="Akanksha Sinha" userId="7c119c6a6efa82fe" providerId="LiveId" clId="{72E9D0E2-1020-4390-9D14-3DEBBBF36439}" dt="2020-06-19T05:50:09.378" v="322" actId="26606"/>
          <ac:spMkLst>
            <pc:docMk/>
            <pc:sldMk cId="924981108" sldId="269"/>
            <ac:spMk id="35" creationId="{B4A81DE1-E2BC-4A31-99EE-71350421B0EA}"/>
          </ac:spMkLst>
        </pc:spChg>
        <pc:grpChg chg="del">
          <ac:chgData name="Akanksha Sinha" userId="7c119c6a6efa82fe" providerId="LiveId" clId="{72E9D0E2-1020-4390-9D14-3DEBBBF36439}" dt="2020-06-19T05:50:09.378" v="322" actId="26606"/>
          <ac:grpSpMkLst>
            <pc:docMk/>
            <pc:sldMk cId="924981108" sldId="269"/>
            <ac:grpSpMk id="12" creationId="{D4EC3799-3F52-48CE-85CC-83AED368EB42}"/>
          </ac:grpSpMkLst>
        </pc:grpChg>
        <pc:picChg chg="add">
          <ac:chgData name="Akanksha Sinha" userId="7c119c6a6efa82fe" providerId="LiveId" clId="{72E9D0E2-1020-4390-9D14-3DEBBBF36439}" dt="2020-06-19T05:50:09.378" v="322" actId="26606"/>
          <ac:picMkLst>
            <pc:docMk/>
            <pc:sldMk cId="924981108" sldId="269"/>
            <ac:picMk id="20" creationId="{6703B525-7DAC-4499-B63B-0A83FDF7507A}"/>
          </ac:picMkLst>
        </pc:picChg>
        <pc:cxnChg chg="del">
          <ac:chgData name="Akanksha Sinha" userId="7c119c6a6efa82fe" providerId="LiveId" clId="{72E9D0E2-1020-4390-9D14-3DEBBBF36439}" dt="2020-06-19T05:50:09.378" v="322" actId="26606"/>
          <ac:cxnSpMkLst>
            <pc:docMk/>
            <pc:sldMk cId="924981108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72E9D0E2-1020-4390-9D14-3DEBBBF36439}" dt="2020-06-19T05:18:20.724" v="5" actId="2696"/>
        <pc:sldMkLst>
          <pc:docMk/>
          <pc:sldMk cId="2049504524" sldId="269"/>
        </pc:sldMkLst>
      </pc:sldChg>
      <pc:sldChg chg="del">
        <pc:chgData name="Akanksha Sinha" userId="7c119c6a6efa82fe" providerId="LiveId" clId="{72E9D0E2-1020-4390-9D14-3DEBBBF36439}" dt="2020-06-19T05:18:21.180" v="6" actId="2696"/>
        <pc:sldMkLst>
          <pc:docMk/>
          <pc:sldMk cId="1380771866" sldId="270"/>
        </pc:sldMkLst>
      </pc:sldChg>
      <pc:sldChg chg="addSp delSp modSp add mod setBg setClrOvrMap">
        <pc:chgData name="Akanksha Sinha" userId="7c119c6a6efa82fe" providerId="LiveId" clId="{72E9D0E2-1020-4390-9D14-3DEBBBF36439}" dt="2020-06-19T05:52:43.627" v="336"/>
        <pc:sldMkLst>
          <pc:docMk/>
          <pc:sldMk cId="2464834642" sldId="270"/>
        </pc:sldMkLst>
        <pc:spChg chg="mod">
          <ac:chgData name="Akanksha Sinha" userId="7c119c6a6efa82fe" providerId="LiveId" clId="{72E9D0E2-1020-4390-9D14-3DEBBBF36439}" dt="2020-06-19T05:49:54.528" v="321" actId="26606"/>
          <ac:spMkLst>
            <pc:docMk/>
            <pc:sldMk cId="2464834642" sldId="270"/>
            <ac:spMk id="2" creationId="{8490F29D-3FAA-46DF-8050-F62BD57027E5}"/>
          </ac:spMkLst>
        </pc:spChg>
        <pc:spChg chg="del mod">
          <ac:chgData name="Akanksha Sinha" userId="7c119c6a6efa82fe" providerId="LiveId" clId="{72E9D0E2-1020-4390-9D14-3DEBBBF36439}" dt="2020-06-19T05:49:54.528" v="321" actId="26606"/>
          <ac:spMkLst>
            <pc:docMk/>
            <pc:sldMk cId="2464834642" sldId="270"/>
            <ac:spMk id="3" creationId="{937A28A1-7789-4B91-9D45-0D976C022126}"/>
          </ac:spMkLst>
        </pc:spChg>
        <pc:spChg chg="mod">
          <ac:chgData name="Akanksha Sinha" userId="7c119c6a6efa82fe" providerId="LiveId" clId="{72E9D0E2-1020-4390-9D14-3DEBBBF36439}" dt="2020-06-19T05:52:43.627" v="336"/>
          <ac:spMkLst>
            <pc:docMk/>
            <pc:sldMk cId="2464834642" sldId="270"/>
            <ac:spMk id="4" creationId="{64F2B274-69AB-4180-9680-9C2DB6E8A651}"/>
          </ac:spMkLst>
        </pc:spChg>
        <pc:spChg chg="mod">
          <ac:chgData name="Akanksha Sinha" userId="7c119c6a6efa82fe" providerId="LiveId" clId="{72E9D0E2-1020-4390-9D14-3DEBBBF36439}" dt="2020-06-19T05:52:02.754" v="331"/>
          <ac:spMkLst>
            <pc:docMk/>
            <pc:sldMk cId="2464834642" sldId="270"/>
            <ac:spMk id="5" creationId="{E5ABF877-49A2-404C-A3F3-DE4C892A35E5}"/>
          </ac:spMkLst>
        </pc:spChg>
        <pc:spChg chg="del">
          <ac:chgData name="Akanksha Sinha" userId="7c119c6a6efa82fe" providerId="LiveId" clId="{72E9D0E2-1020-4390-9D14-3DEBBBF36439}" dt="2020-06-19T05:49:54.528" v="321" actId="26606"/>
          <ac:spMkLst>
            <pc:docMk/>
            <pc:sldMk cId="2464834642" sldId="270"/>
            <ac:spMk id="10" creationId="{C314C310-850D-4491-AA52-C75BEA68B68C}"/>
          </ac:spMkLst>
        </pc:spChg>
        <pc:spChg chg="add">
          <ac:chgData name="Akanksha Sinha" userId="7c119c6a6efa82fe" providerId="LiveId" clId="{72E9D0E2-1020-4390-9D14-3DEBBBF36439}" dt="2020-06-19T05:49:54.528" v="321" actId="26606"/>
          <ac:spMkLst>
            <pc:docMk/>
            <pc:sldMk cId="2464834642" sldId="270"/>
            <ac:spMk id="31" creationId="{CC28BCC9-4093-4FD5-83EB-7EC297F51396}"/>
          </ac:spMkLst>
        </pc:spChg>
        <pc:grpChg chg="del">
          <ac:chgData name="Akanksha Sinha" userId="7c119c6a6efa82fe" providerId="LiveId" clId="{72E9D0E2-1020-4390-9D14-3DEBBBF36439}" dt="2020-06-19T05:49:54.528" v="321" actId="26606"/>
          <ac:grpSpMkLst>
            <pc:docMk/>
            <pc:sldMk cId="2464834642" sldId="270"/>
            <ac:grpSpMk id="12" creationId="{D4EC3799-3F52-48CE-85CC-83AED368EB42}"/>
          </ac:grpSpMkLst>
        </pc:grpChg>
        <pc:grpChg chg="add">
          <ac:chgData name="Akanksha Sinha" userId="7c119c6a6efa82fe" providerId="LiveId" clId="{72E9D0E2-1020-4390-9D14-3DEBBBF36439}" dt="2020-06-19T05:49:54.528" v="321" actId="26606"/>
          <ac:grpSpMkLst>
            <pc:docMk/>
            <pc:sldMk cId="2464834642" sldId="270"/>
            <ac:grpSpMk id="22" creationId="{08BCF048-8940-4354-B9EC-5AD74E283CE3}"/>
          </ac:grpSpMkLst>
        </pc:grpChg>
        <pc:graphicFrameChg chg="add">
          <ac:chgData name="Akanksha Sinha" userId="7c119c6a6efa82fe" providerId="LiveId" clId="{72E9D0E2-1020-4390-9D14-3DEBBBF36439}" dt="2020-06-19T05:49:54.528" v="321" actId="26606"/>
          <ac:graphicFrameMkLst>
            <pc:docMk/>
            <pc:sldMk cId="2464834642" sldId="270"/>
            <ac:graphicFrameMk id="18" creationId="{95B440BA-5F96-48B5-A28C-6FE2FE419410}"/>
          </ac:graphicFrameMkLst>
        </pc:graphicFrameChg>
        <pc:cxnChg chg="del">
          <ac:chgData name="Akanksha Sinha" userId="7c119c6a6efa82fe" providerId="LiveId" clId="{72E9D0E2-1020-4390-9D14-3DEBBBF36439}" dt="2020-06-19T05:49:54.528" v="321" actId="26606"/>
          <ac:cxnSpMkLst>
            <pc:docMk/>
            <pc:sldMk cId="2464834642" sldId="270"/>
            <ac:cxnSpMk id="16" creationId="{789E20C7-BB50-4317-93C7-90C8ED80B275}"/>
          </ac:cxnSpMkLst>
        </pc:cxnChg>
      </pc:sldChg>
    </pc:docChg>
  </pc:docChgLst>
  <pc:docChgLst>
    <pc:chgData name="Akanksha Sinha" userId="7c119c6a6efa82fe" providerId="LiveId" clId="{8353520C-5B83-4508-9438-3DCD686ECCDB}"/>
    <pc:docChg chg="custSel mod addSld delSld modSld">
      <pc:chgData name="Akanksha Sinha" userId="7c119c6a6efa82fe" providerId="LiveId" clId="{8353520C-5B83-4508-9438-3DCD686ECCDB}" dt="2020-06-12T07:30:04.751" v="636" actId="20577"/>
      <pc:docMkLst>
        <pc:docMk/>
      </pc:docMkLst>
      <pc:sldChg chg="modSp">
        <pc:chgData name="Akanksha Sinha" userId="7c119c6a6efa82fe" providerId="LiveId" clId="{8353520C-5B83-4508-9438-3DCD686ECCDB}" dt="2020-06-12T03:45:53.190" v="1" actId="20577"/>
        <pc:sldMkLst>
          <pc:docMk/>
          <pc:sldMk cId="944004935" sldId="256"/>
        </pc:sldMkLst>
        <pc:spChg chg="mod">
          <ac:chgData name="Akanksha Sinha" userId="7c119c6a6efa82fe" providerId="LiveId" clId="{8353520C-5B83-4508-9438-3DCD686ECCDB}" dt="2020-06-12T03:45:53.190" v="1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8353520C-5B83-4508-9438-3DCD686ECCDB}" dt="2020-06-12T07:26:48.960" v="635"/>
        <pc:sldMkLst>
          <pc:docMk/>
          <pc:sldMk cId="542198823" sldId="258"/>
        </pc:sldMkLst>
        <pc:spChg chg="mod">
          <ac:chgData name="Akanksha Sinha" userId="7c119c6a6efa82fe" providerId="LiveId" clId="{8353520C-5B83-4508-9438-3DCD686ECCDB}" dt="2020-06-12T07:26:48.960" v="635"/>
          <ac:spMkLst>
            <pc:docMk/>
            <pc:sldMk cId="542198823" sldId="258"/>
            <ac:spMk id="3" creationId="{3915DAC9-2F96-4744-A977-C4BB98E5E031}"/>
          </ac:spMkLst>
        </pc:spChg>
      </pc:sldChg>
      <pc:sldChg chg="addSp modSp add mod setBg">
        <pc:chgData name="Akanksha Sinha" userId="7c119c6a6efa82fe" providerId="LiveId" clId="{8353520C-5B83-4508-9438-3DCD686ECCDB}" dt="2020-06-12T07:25:31.803" v="624"/>
        <pc:sldMkLst>
          <pc:docMk/>
          <pc:sldMk cId="996860693" sldId="266"/>
        </pc:sldMkLst>
        <pc:spChg chg="mod">
          <ac:chgData name="Akanksha Sinha" userId="7c119c6a6efa82fe" providerId="LiveId" clId="{8353520C-5B83-4508-9438-3DCD686ECCDB}" dt="2020-06-12T04:03:50.102" v="47"/>
          <ac:spMkLst>
            <pc:docMk/>
            <pc:sldMk cId="996860693" sldId="266"/>
            <ac:spMk id="2" creationId="{E775BF98-446F-4BB6-B933-51A4A7DCE7E5}"/>
          </ac:spMkLst>
        </pc:spChg>
        <pc:spChg chg="mod">
          <ac:chgData name="Akanksha Sinha" userId="7c119c6a6efa82fe" providerId="LiveId" clId="{8353520C-5B83-4508-9438-3DCD686ECCDB}" dt="2020-06-12T04:03:18.410" v="26" actId="26606"/>
          <ac:spMkLst>
            <pc:docMk/>
            <pc:sldMk cId="996860693" sldId="266"/>
            <ac:spMk id="3" creationId="{6C4CAFB2-24E4-4861-9CB3-B1A232510CE9}"/>
          </ac:spMkLst>
        </pc:spChg>
        <pc:spChg chg="mod ord">
          <ac:chgData name="Akanksha Sinha" userId="7c119c6a6efa82fe" providerId="LiveId" clId="{8353520C-5B83-4508-9438-3DCD686ECCDB}" dt="2020-06-12T07:25:31.803" v="624"/>
          <ac:spMkLst>
            <pc:docMk/>
            <pc:sldMk cId="996860693" sldId="266"/>
            <ac:spMk id="4" creationId="{074BCCB4-4AFE-4263-9751-8989C17D774F}"/>
          </ac:spMkLst>
        </pc:spChg>
        <pc:spChg chg="mod ord">
          <ac:chgData name="Akanksha Sinha" userId="7c119c6a6efa82fe" providerId="LiveId" clId="{8353520C-5B83-4508-9438-3DCD686ECCDB}" dt="2020-06-12T07:24:51.567" v="619"/>
          <ac:spMkLst>
            <pc:docMk/>
            <pc:sldMk cId="996860693" sldId="266"/>
            <ac:spMk id="5" creationId="{303FE237-A3F0-4FB6-BDAF-4010AEDB6EED}"/>
          </ac:spMkLst>
        </pc:spChg>
        <pc:spChg chg="add mod">
          <ac:chgData name="Akanksha Sinha" userId="7c119c6a6efa82fe" providerId="LiveId" clId="{8353520C-5B83-4508-9438-3DCD686ECCDB}" dt="2020-06-12T04:03:18.410" v="26" actId="26606"/>
          <ac:spMkLst>
            <pc:docMk/>
            <pc:sldMk cId="996860693" sldId="266"/>
            <ac:spMk id="8" creationId="{A994C9FF-DD3D-415C-A9A1-03BC9B11ABE2}"/>
          </ac:spMkLst>
        </pc:spChg>
        <pc:picChg chg="add mod">
          <ac:chgData name="Akanksha Sinha" userId="7c119c6a6efa82fe" providerId="LiveId" clId="{8353520C-5B83-4508-9438-3DCD686ECCDB}" dt="2020-06-12T04:03:18.410" v="26" actId="26606"/>
          <ac:picMkLst>
            <pc:docMk/>
            <pc:sldMk cId="996860693" sldId="266"/>
            <ac:picMk id="7" creationId="{4FC1CB3D-6E0D-47DD-A5FE-BB4C267066D5}"/>
          </ac:picMkLst>
        </pc:picChg>
      </pc:sldChg>
      <pc:sldChg chg="del">
        <pc:chgData name="Akanksha Sinha" userId="7c119c6a6efa82fe" providerId="LiveId" clId="{8353520C-5B83-4508-9438-3DCD686ECCDB}" dt="2020-06-12T03:45:59.095" v="2" actId="2696"/>
        <pc:sldMkLst>
          <pc:docMk/>
          <pc:sldMk cId="3388254992" sldId="266"/>
        </pc:sldMkLst>
      </pc:sldChg>
      <pc:sldChg chg="addSp delSp modSp add mod setBg">
        <pc:chgData name="Akanksha Sinha" userId="7c119c6a6efa82fe" providerId="LiveId" clId="{8353520C-5B83-4508-9438-3DCD686ECCDB}" dt="2020-06-12T07:25:37.085" v="625"/>
        <pc:sldMkLst>
          <pc:docMk/>
          <pc:sldMk cId="473379841" sldId="267"/>
        </pc:sldMkLst>
        <pc:spChg chg="mod">
          <ac:chgData name="Akanksha Sinha" userId="7c119c6a6efa82fe" providerId="LiveId" clId="{8353520C-5B83-4508-9438-3DCD686ECCDB}" dt="2020-06-12T07:13:27.395" v="454" actId="26606"/>
          <ac:spMkLst>
            <pc:docMk/>
            <pc:sldMk cId="473379841" sldId="267"/>
            <ac:spMk id="2" creationId="{87ABCAF0-60BE-4492-B5BF-1C03F5D9971C}"/>
          </ac:spMkLst>
        </pc:spChg>
        <pc:spChg chg="del mod">
          <ac:chgData name="Akanksha Sinha" userId="7c119c6a6efa82fe" providerId="LiveId" clId="{8353520C-5B83-4508-9438-3DCD686ECCDB}" dt="2020-06-12T07:13:27.395" v="454" actId="26606"/>
          <ac:spMkLst>
            <pc:docMk/>
            <pc:sldMk cId="473379841" sldId="267"/>
            <ac:spMk id="3" creationId="{962CE37F-1781-4685-B11E-5A5D8F6CA7A0}"/>
          </ac:spMkLst>
        </pc:spChg>
        <pc:spChg chg="mod ord">
          <ac:chgData name="Akanksha Sinha" userId="7c119c6a6efa82fe" providerId="LiveId" clId="{8353520C-5B83-4508-9438-3DCD686ECCDB}" dt="2020-06-12T07:25:37.085" v="625"/>
          <ac:spMkLst>
            <pc:docMk/>
            <pc:sldMk cId="473379841" sldId="267"/>
            <ac:spMk id="4" creationId="{11E2E422-0267-41E3-A739-32278CFF9D83}"/>
          </ac:spMkLst>
        </pc:spChg>
        <pc:spChg chg="mod">
          <ac:chgData name="Akanksha Sinha" userId="7c119c6a6efa82fe" providerId="LiveId" clId="{8353520C-5B83-4508-9438-3DCD686ECCDB}" dt="2020-06-12T07:24:56.783" v="620"/>
          <ac:spMkLst>
            <pc:docMk/>
            <pc:sldMk cId="473379841" sldId="267"/>
            <ac:spMk id="5" creationId="{AFB369C2-BD30-4035-B222-DBBFE7FEFA0B}"/>
          </ac:spMkLst>
        </pc:spChg>
        <pc:spChg chg="add">
          <ac:chgData name="Akanksha Sinha" userId="7c119c6a6efa82fe" providerId="LiveId" clId="{8353520C-5B83-4508-9438-3DCD686ECCDB}" dt="2020-06-12T07:13:27.395" v="454" actId="26606"/>
          <ac:spMkLst>
            <pc:docMk/>
            <pc:sldMk cId="473379841" sldId="267"/>
            <ac:spMk id="20" creationId="{CC28BCC9-4093-4FD5-83EB-7EC297F51396}"/>
          </ac:spMkLst>
        </pc:spChg>
        <pc:grpChg chg="add">
          <ac:chgData name="Akanksha Sinha" userId="7c119c6a6efa82fe" providerId="LiveId" clId="{8353520C-5B83-4508-9438-3DCD686ECCDB}" dt="2020-06-12T07:13:27.395" v="454" actId="26606"/>
          <ac:grpSpMkLst>
            <pc:docMk/>
            <pc:sldMk cId="473379841" sldId="267"/>
            <ac:grpSpMk id="11" creationId="{08BCF048-8940-4354-B9EC-5AD74E283CE3}"/>
          </ac:grpSpMkLst>
        </pc:grpChg>
        <pc:graphicFrameChg chg="add">
          <ac:chgData name="Akanksha Sinha" userId="7c119c6a6efa82fe" providerId="LiveId" clId="{8353520C-5B83-4508-9438-3DCD686ECCDB}" dt="2020-06-12T07:13:27.395" v="454" actId="26606"/>
          <ac:graphicFrameMkLst>
            <pc:docMk/>
            <pc:sldMk cId="473379841" sldId="267"/>
            <ac:graphicFrameMk id="7" creationId="{62807375-E593-477B-A5AB-B6CA00DDD6AE}"/>
          </ac:graphicFrameMkLst>
        </pc:graphicFrameChg>
      </pc:sldChg>
      <pc:sldChg chg="del">
        <pc:chgData name="Akanksha Sinha" userId="7c119c6a6efa82fe" providerId="LiveId" clId="{8353520C-5B83-4508-9438-3DCD686ECCDB}" dt="2020-06-12T03:46:00.363" v="3" actId="2696"/>
        <pc:sldMkLst>
          <pc:docMk/>
          <pc:sldMk cId="646859721" sldId="267"/>
        </pc:sldMkLst>
      </pc:sldChg>
      <pc:sldChg chg="del">
        <pc:chgData name="Akanksha Sinha" userId="7c119c6a6efa82fe" providerId="LiveId" clId="{8353520C-5B83-4508-9438-3DCD686ECCDB}" dt="2020-06-12T03:46:01.600" v="4" actId="2696"/>
        <pc:sldMkLst>
          <pc:docMk/>
          <pc:sldMk cId="304690011" sldId="268"/>
        </pc:sldMkLst>
      </pc:sldChg>
      <pc:sldChg chg="addSp delSp modSp add mod setBg setClrOvrMap">
        <pc:chgData name="Akanksha Sinha" userId="7c119c6a6efa82fe" providerId="LiveId" clId="{8353520C-5B83-4508-9438-3DCD686ECCDB}" dt="2020-06-12T07:25:44.066" v="626"/>
        <pc:sldMkLst>
          <pc:docMk/>
          <pc:sldMk cId="608607008" sldId="268"/>
        </pc:sldMkLst>
        <pc:spChg chg="mod">
          <ac:chgData name="Akanksha Sinha" userId="7c119c6a6efa82fe" providerId="LiveId" clId="{8353520C-5B83-4508-9438-3DCD686ECCDB}" dt="2020-06-12T07:16:07.418" v="467" actId="26606"/>
          <ac:spMkLst>
            <pc:docMk/>
            <pc:sldMk cId="608607008" sldId="268"/>
            <ac:spMk id="2" creationId="{8BF308B5-23DA-4D74-9762-464B3E253D97}"/>
          </ac:spMkLst>
        </pc:spChg>
        <pc:spChg chg="del mod">
          <ac:chgData name="Akanksha Sinha" userId="7c119c6a6efa82fe" providerId="LiveId" clId="{8353520C-5B83-4508-9438-3DCD686ECCDB}" dt="2020-06-12T07:16:07.418" v="467" actId="26606"/>
          <ac:spMkLst>
            <pc:docMk/>
            <pc:sldMk cId="608607008" sldId="268"/>
            <ac:spMk id="3" creationId="{54DF109F-0CA3-4839-8686-CEF203549054}"/>
          </ac:spMkLst>
        </pc:spChg>
        <pc:spChg chg="mod ord">
          <ac:chgData name="Akanksha Sinha" userId="7c119c6a6efa82fe" providerId="LiveId" clId="{8353520C-5B83-4508-9438-3DCD686ECCDB}" dt="2020-06-12T07:25:44.066" v="626"/>
          <ac:spMkLst>
            <pc:docMk/>
            <pc:sldMk cId="608607008" sldId="268"/>
            <ac:spMk id="4" creationId="{3183B02C-0BB4-4AC5-8F07-446A78F91DF7}"/>
          </ac:spMkLst>
        </pc:spChg>
        <pc:spChg chg="mod">
          <ac:chgData name="Akanksha Sinha" userId="7c119c6a6efa82fe" providerId="LiveId" clId="{8353520C-5B83-4508-9438-3DCD686ECCDB}" dt="2020-06-12T07:25:04.225" v="621"/>
          <ac:spMkLst>
            <pc:docMk/>
            <pc:sldMk cId="608607008" sldId="268"/>
            <ac:spMk id="5" creationId="{7E14B584-ACBA-40D1-965F-6168CFA8ECED}"/>
          </ac:spMkLst>
        </pc:spChg>
        <pc:spChg chg="add">
          <ac:chgData name="Akanksha Sinha" userId="7c119c6a6efa82fe" providerId="LiveId" clId="{8353520C-5B83-4508-9438-3DCD686ECCDB}" dt="2020-06-12T07:16:07.418" v="467" actId="26606"/>
          <ac:spMkLst>
            <pc:docMk/>
            <pc:sldMk cId="608607008" sldId="268"/>
            <ac:spMk id="15" creationId="{F9ED434F-8767-46CC-B26B-5AF62FF01E66}"/>
          </ac:spMkLst>
        </pc:spChg>
        <pc:grpChg chg="add">
          <ac:chgData name="Akanksha Sinha" userId="7c119c6a6efa82fe" providerId="LiveId" clId="{8353520C-5B83-4508-9438-3DCD686ECCDB}" dt="2020-06-12T07:16:07.418" v="467" actId="26606"/>
          <ac:grpSpMkLst>
            <pc:docMk/>
            <pc:sldMk cId="608607008" sldId="268"/>
            <ac:grpSpMk id="11" creationId="{2F448CB3-7B4F-45D7-B7C0-DF553DF61453}"/>
          </ac:grpSpMkLst>
        </pc:grpChg>
        <pc:graphicFrameChg chg="add">
          <ac:chgData name="Akanksha Sinha" userId="7c119c6a6efa82fe" providerId="LiveId" clId="{8353520C-5B83-4508-9438-3DCD686ECCDB}" dt="2020-06-12T07:16:07.418" v="467" actId="26606"/>
          <ac:graphicFrameMkLst>
            <pc:docMk/>
            <pc:sldMk cId="608607008" sldId="268"/>
            <ac:graphicFrameMk id="7" creationId="{45CD948E-5525-4226-BCD0-15C39405A65E}"/>
          </ac:graphicFrameMkLst>
        </pc:graphicFrameChg>
      </pc:sldChg>
      <pc:sldChg chg="del">
        <pc:chgData name="Akanksha Sinha" userId="7c119c6a6efa82fe" providerId="LiveId" clId="{8353520C-5B83-4508-9438-3DCD686ECCDB}" dt="2020-06-12T03:46:02.324" v="5" actId="2696"/>
        <pc:sldMkLst>
          <pc:docMk/>
          <pc:sldMk cId="1522930483" sldId="269"/>
        </pc:sldMkLst>
      </pc:sldChg>
      <pc:sldChg chg="addSp delSp modSp add mod setBg">
        <pc:chgData name="Akanksha Sinha" userId="7c119c6a6efa82fe" providerId="LiveId" clId="{8353520C-5B83-4508-9438-3DCD686ECCDB}" dt="2020-06-12T07:30:04.751" v="636" actId="20577"/>
        <pc:sldMkLst>
          <pc:docMk/>
          <pc:sldMk cId="2049504524" sldId="269"/>
        </pc:sldMkLst>
        <pc:spChg chg="mod">
          <ac:chgData name="Akanksha Sinha" userId="7c119c6a6efa82fe" providerId="LiveId" clId="{8353520C-5B83-4508-9438-3DCD686ECCDB}" dt="2020-06-12T07:18:11.931" v="480" actId="26606"/>
          <ac:spMkLst>
            <pc:docMk/>
            <pc:sldMk cId="2049504524" sldId="269"/>
            <ac:spMk id="2" creationId="{77CD30F3-C182-4113-B806-A75DE9DBD22B}"/>
          </ac:spMkLst>
        </pc:spChg>
        <pc:spChg chg="del mod">
          <ac:chgData name="Akanksha Sinha" userId="7c119c6a6efa82fe" providerId="LiveId" clId="{8353520C-5B83-4508-9438-3DCD686ECCDB}" dt="2020-06-12T07:18:11.931" v="480" actId="26606"/>
          <ac:spMkLst>
            <pc:docMk/>
            <pc:sldMk cId="2049504524" sldId="269"/>
            <ac:spMk id="3" creationId="{BE87C368-DDB3-4585-8E4A-593248743C04}"/>
          </ac:spMkLst>
        </pc:spChg>
        <pc:spChg chg="mod ord">
          <ac:chgData name="Akanksha Sinha" userId="7c119c6a6efa82fe" providerId="LiveId" clId="{8353520C-5B83-4508-9438-3DCD686ECCDB}" dt="2020-06-12T07:25:52.021" v="627"/>
          <ac:spMkLst>
            <pc:docMk/>
            <pc:sldMk cId="2049504524" sldId="269"/>
            <ac:spMk id="4" creationId="{FF3FFEA7-33FF-456F-9045-6362F04A741A}"/>
          </ac:spMkLst>
        </pc:spChg>
        <pc:spChg chg="mod">
          <ac:chgData name="Akanksha Sinha" userId="7c119c6a6efa82fe" providerId="LiveId" clId="{8353520C-5B83-4508-9438-3DCD686ECCDB}" dt="2020-06-12T07:25:10.255" v="622"/>
          <ac:spMkLst>
            <pc:docMk/>
            <pc:sldMk cId="2049504524" sldId="269"/>
            <ac:spMk id="5" creationId="{F5356E58-F53E-469C-ACAA-7F1188BECEFD}"/>
          </ac:spMkLst>
        </pc:spChg>
        <pc:spChg chg="add">
          <ac:chgData name="Akanksha Sinha" userId="7c119c6a6efa82fe" providerId="LiveId" clId="{8353520C-5B83-4508-9438-3DCD686ECCDB}" dt="2020-06-12T07:18:11.931" v="480" actId="26606"/>
          <ac:spMkLst>
            <pc:docMk/>
            <pc:sldMk cId="2049504524" sldId="269"/>
            <ac:spMk id="20" creationId="{CC28BCC9-4093-4FD5-83EB-7EC297F51396}"/>
          </ac:spMkLst>
        </pc:spChg>
        <pc:grpChg chg="add">
          <ac:chgData name="Akanksha Sinha" userId="7c119c6a6efa82fe" providerId="LiveId" clId="{8353520C-5B83-4508-9438-3DCD686ECCDB}" dt="2020-06-12T07:18:11.931" v="480" actId="26606"/>
          <ac:grpSpMkLst>
            <pc:docMk/>
            <pc:sldMk cId="2049504524" sldId="269"/>
            <ac:grpSpMk id="11" creationId="{08BCF048-8940-4354-B9EC-5AD74E283CE3}"/>
          </ac:grpSpMkLst>
        </pc:grpChg>
        <pc:graphicFrameChg chg="add mod">
          <ac:chgData name="Akanksha Sinha" userId="7c119c6a6efa82fe" providerId="LiveId" clId="{8353520C-5B83-4508-9438-3DCD686ECCDB}" dt="2020-06-12T07:30:04.751" v="636" actId="20577"/>
          <ac:graphicFrameMkLst>
            <pc:docMk/>
            <pc:sldMk cId="2049504524" sldId="269"/>
            <ac:graphicFrameMk id="7" creationId="{1AF5C472-34EC-494F-AEDE-96D8D661F689}"/>
          </ac:graphicFrameMkLst>
        </pc:graphicFrameChg>
      </pc:sldChg>
      <pc:sldChg chg="del">
        <pc:chgData name="Akanksha Sinha" userId="7c119c6a6efa82fe" providerId="LiveId" clId="{8353520C-5B83-4508-9438-3DCD686ECCDB}" dt="2020-06-12T03:46:03.351" v="6" actId="2696"/>
        <pc:sldMkLst>
          <pc:docMk/>
          <pc:sldMk cId="215491842" sldId="270"/>
        </pc:sldMkLst>
      </pc:sldChg>
      <pc:sldChg chg="addSp delSp modSp add mod setBg">
        <pc:chgData name="Akanksha Sinha" userId="7c119c6a6efa82fe" providerId="LiveId" clId="{8353520C-5B83-4508-9438-3DCD686ECCDB}" dt="2020-06-12T07:25:15.133" v="623"/>
        <pc:sldMkLst>
          <pc:docMk/>
          <pc:sldMk cId="1380771866" sldId="270"/>
        </pc:sldMkLst>
        <pc:spChg chg="mod">
          <ac:chgData name="Akanksha Sinha" userId="7c119c6a6efa82fe" providerId="LiveId" clId="{8353520C-5B83-4508-9438-3DCD686ECCDB}" dt="2020-06-12T07:22:49.925" v="612" actId="26606"/>
          <ac:spMkLst>
            <pc:docMk/>
            <pc:sldMk cId="1380771866" sldId="270"/>
            <ac:spMk id="2" creationId="{E3EC8801-F25C-406B-B1D1-790E93F815A3}"/>
          </ac:spMkLst>
        </pc:spChg>
        <pc:spChg chg="del mod">
          <ac:chgData name="Akanksha Sinha" userId="7c119c6a6efa82fe" providerId="LiveId" clId="{8353520C-5B83-4508-9438-3DCD686ECCDB}" dt="2020-06-12T07:22:49.925" v="612" actId="26606"/>
          <ac:spMkLst>
            <pc:docMk/>
            <pc:sldMk cId="1380771866" sldId="270"/>
            <ac:spMk id="3" creationId="{206F5A50-16BB-428B-A044-C2B3F8114388}"/>
          </ac:spMkLst>
        </pc:spChg>
        <pc:spChg chg="mod ord">
          <ac:chgData name="Akanksha Sinha" userId="7c119c6a6efa82fe" providerId="LiveId" clId="{8353520C-5B83-4508-9438-3DCD686ECCDB}" dt="2020-06-12T07:22:49.925" v="612" actId="26606"/>
          <ac:spMkLst>
            <pc:docMk/>
            <pc:sldMk cId="1380771866" sldId="270"/>
            <ac:spMk id="4" creationId="{AA077333-D0C3-46ED-BE24-A4D13A230496}"/>
          </ac:spMkLst>
        </pc:spChg>
        <pc:spChg chg="mod">
          <ac:chgData name="Akanksha Sinha" userId="7c119c6a6efa82fe" providerId="LiveId" clId="{8353520C-5B83-4508-9438-3DCD686ECCDB}" dt="2020-06-12T07:25:15.133" v="623"/>
          <ac:spMkLst>
            <pc:docMk/>
            <pc:sldMk cId="1380771866" sldId="270"/>
            <ac:spMk id="5" creationId="{7CAB739D-D1BA-4231-891B-815B2F4E9EF3}"/>
          </ac:spMkLst>
        </pc:spChg>
        <pc:spChg chg="add">
          <ac:chgData name="Akanksha Sinha" userId="7c119c6a6efa82fe" providerId="LiveId" clId="{8353520C-5B83-4508-9438-3DCD686ECCDB}" dt="2020-06-12T07:22:49.925" v="612" actId="26606"/>
          <ac:spMkLst>
            <pc:docMk/>
            <pc:sldMk cId="1380771866" sldId="270"/>
            <ac:spMk id="20" creationId="{CC28BCC9-4093-4FD5-83EB-7EC297F51396}"/>
          </ac:spMkLst>
        </pc:spChg>
        <pc:grpChg chg="add">
          <ac:chgData name="Akanksha Sinha" userId="7c119c6a6efa82fe" providerId="LiveId" clId="{8353520C-5B83-4508-9438-3DCD686ECCDB}" dt="2020-06-12T07:22:49.925" v="612" actId="26606"/>
          <ac:grpSpMkLst>
            <pc:docMk/>
            <pc:sldMk cId="1380771866" sldId="270"/>
            <ac:grpSpMk id="11" creationId="{08BCF048-8940-4354-B9EC-5AD74E283CE3}"/>
          </ac:grpSpMkLst>
        </pc:grpChg>
        <pc:graphicFrameChg chg="add">
          <ac:chgData name="Akanksha Sinha" userId="7c119c6a6efa82fe" providerId="LiveId" clId="{8353520C-5B83-4508-9438-3DCD686ECCDB}" dt="2020-06-12T07:22:49.925" v="612" actId="26606"/>
          <ac:graphicFrameMkLst>
            <pc:docMk/>
            <pc:sldMk cId="1380771866" sldId="270"/>
            <ac:graphicFrameMk id="7" creationId="{44370FD4-D952-4126-944A-AF4FA2B24D2E}"/>
          </ac:graphicFrameMkLst>
        </pc:graphicFrameChg>
      </pc:sldChg>
    </pc:docChg>
  </pc:docChgLst>
  <pc:docChgLst>
    <pc:chgData name="Akanksha Sinha" userId="7c119c6a6efa82fe" providerId="LiveId" clId="{EC5605C2-4DB8-4B3E-A642-7FB9308FF4E8}"/>
    <pc:docChg chg="custSel mod addSld delSld modSld">
      <pc:chgData name="Akanksha Sinha" userId="7c119c6a6efa82fe" providerId="LiveId" clId="{EC5605C2-4DB8-4B3E-A642-7FB9308FF4E8}" dt="2020-07-03T06:36:08.032" v="819" actId="20577"/>
      <pc:docMkLst>
        <pc:docMk/>
      </pc:docMkLst>
      <pc:sldChg chg="modSp">
        <pc:chgData name="Akanksha Sinha" userId="7c119c6a6efa82fe" providerId="LiveId" clId="{EC5605C2-4DB8-4B3E-A642-7FB9308FF4E8}" dt="2020-07-03T06:36:08.032" v="819" actId="20577"/>
        <pc:sldMkLst>
          <pc:docMk/>
          <pc:sldMk cId="944004935" sldId="256"/>
        </pc:sldMkLst>
        <pc:spChg chg="mod">
          <ac:chgData name="Akanksha Sinha" userId="7c119c6a6efa82fe" providerId="LiveId" clId="{EC5605C2-4DB8-4B3E-A642-7FB9308FF4E8}" dt="2020-07-03T06:36:08.032" v="819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modSp">
        <pc:chgData name="Akanksha Sinha" userId="7c119c6a6efa82fe" providerId="LiveId" clId="{EC5605C2-4DB8-4B3E-A642-7FB9308FF4E8}" dt="2020-07-03T05:52:21.098" v="105" actId="27636"/>
        <pc:sldMkLst>
          <pc:docMk/>
          <pc:sldMk cId="542198823" sldId="258"/>
        </pc:sldMkLst>
        <pc:spChg chg="mod">
          <ac:chgData name="Akanksha Sinha" userId="7c119c6a6efa82fe" providerId="LiveId" clId="{EC5605C2-4DB8-4B3E-A642-7FB9308FF4E8}" dt="2020-07-03T05:52:21.098" v="105" actId="27636"/>
          <ac:spMkLst>
            <pc:docMk/>
            <pc:sldMk cId="542198823" sldId="258"/>
            <ac:spMk id="3" creationId="{3915DAC9-2F96-4744-A977-C4BB98E5E031}"/>
          </ac:spMkLst>
        </pc:spChg>
      </pc:sldChg>
      <pc:sldChg chg="del">
        <pc:chgData name="Akanksha Sinha" userId="7c119c6a6efa82fe" providerId="LiveId" clId="{EC5605C2-4DB8-4B3E-A642-7FB9308FF4E8}" dt="2020-07-03T05:00:54.428" v="0" actId="2696"/>
        <pc:sldMkLst>
          <pc:docMk/>
          <pc:sldMk cId="319793852" sldId="266"/>
        </pc:sldMkLst>
      </pc:sldChg>
      <pc:sldChg chg="addSp delSp modSp add mod setBg setClrOvrMap">
        <pc:chgData name="Akanksha Sinha" userId="7c119c6a6efa82fe" providerId="LiveId" clId="{EC5605C2-4DB8-4B3E-A642-7FB9308FF4E8}" dt="2020-07-03T06:35:30.697" v="813"/>
        <pc:sldMkLst>
          <pc:docMk/>
          <pc:sldMk cId="570535399" sldId="266"/>
        </pc:sldMkLst>
        <pc:spChg chg="mod">
          <ac:chgData name="Akanksha Sinha" userId="7c119c6a6efa82fe" providerId="LiveId" clId="{EC5605C2-4DB8-4B3E-A642-7FB9308FF4E8}" dt="2020-07-03T05:16:25.109" v="56" actId="20577"/>
          <ac:spMkLst>
            <pc:docMk/>
            <pc:sldMk cId="570535399" sldId="266"/>
            <ac:spMk id="2" creationId="{FE71E947-26BB-4C41-8C40-A4BAE3C49895}"/>
          </ac:spMkLst>
        </pc:spChg>
        <pc:spChg chg="mod">
          <ac:chgData name="Akanksha Sinha" userId="7c119c6a6efa82fe" providerId="LiveId" clId="{EC5605C2-4DB8-4B3E-A642-7FB9308FF4E8}" dt="2020-07-03T06:26:35.634" v="344" actId="20577"/>
          <ac:spMkLst>
            <pc:docMk/>
            <pc:sldMk cId="570535399" sldId="266"/>
            <ac:spMk id="3" creationId="{ED629A51-1DEA-43A0-97F9-B990465BEDF9}"/>
          </ac:spMkLst>
        </pc:spChg>
        <pc:spChg chg="mod ord">
          <ac:chgData name="Akanksha Sinha" userId="7c119c6a6efa82fe" providerId="LiveId" clId="{EC5605C2-4DB8-4B3E-A642-7FB9308FF4E8}" dt="2020-07-03T06:35:30.697" v="813"/>
          <ac:spMkLst>
            <pc:docMk/>
            <pc:sldMk cId="570535399" sldId="266"/>
            <ac:spMk id="4" creationId="{179051DA-ABAE-48F5-9D22-19D59C66925D}"/>
          </ac:spMkLst>
        </pc:spChg>
        <pc:spChg chg="mod">
          <ac:chgData name="Akanksha Sinha" userId="7c119c6a6efa82fe" providerId="LiveId" clId="{EC5605C2-4DB8-4B3E-A642-7FB9308FF4E8}" dt="2020-07-03T06:34:43.161" v="808"/>
          <ac:spMkLst>
            <pc:docMk/>
            <pc:sldMk cId="570535399" sldId="266"/>
            <ac:spMk id="5" creationId="{ACB6EBCA-7C0B-47F1-8DE8-5CEC6F886EE5}"/>
          </ac:spMkLst>
        </pc:spChg>
        <pc:spChg chg="add del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10" creationId="{C314C310-850D-4491-AA52-C75BEA68B68C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21" creationId="{643780CE-2BE5-46F6-97B2-60DF30217ED3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23" creationId="{61A87A49-68E6-459E-A5A6-46229FF42125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25" creationId="{F6ACD5FC-CAFE-48EB-B765-60EED2E052F0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27" creationId="{9F33B405-D785-4738-B1C0-6A0AA5E98286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29" creationId="{4233DC0E-DE6C-4FB6-A529-51B162641AB8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31" creationId="{3870477F-E451-4BC3-863F-0E2FC572884B}"/>
          </ac:spMkLst>
        </pc:spChg>
        <pc:spChg chg="add">
          <ac:chgData name="Akanksha Sinha" userId="7c119c6a6efa82fe" providerId="LiveId" clId="{EC5605C2-4DB8-4B3E-A642-7FB9308FF4E8}" dt="2020-07-03T05:14:10.077" v="33" actId="26606"/>
          <ac:spMkLst>
            <pc:docMk/>
            <pc:sldMk cId="570535399" sldId="266"/>
            <ac:spMk id="33" creationId="{B4A81DE1-E2BC-4A31-99EE-71350421B0EA}"/>
          </ac:spMkLst>
        </pc:spChg>
        <pc:grpChg chg="add del">
          <ac:chgData name="Akanksha Sinha" userId="7c119c6a6efa82fe" providerId="LiveId" clId="{EC5605C2-4DB8-4B3E-A642-7FB9308FF4E8}" dt="2020-07-03T05:14:10.077" v="33" actId="26606"/>
          <ac:grpSpMkLst>
            <pc:docMk/>
            <pc:sldMk cId="570535399" sldId="266"/>
            <ac:grpSpMk id="12" creationId="{D4EC3799-3F52-48CE-85CC-83AED368EB42}"/>
          </ac:grpSpMkLst>
        </pc:grpChg>
        <pc:picChg chg="add mod ord">
          <ac:chgData name="Akanksha Sinha" userId="7c119c6a6efa82fe" providerId="LiveId" clId="{EC5605C2-4DB8-4B3E-A642-7FB9308FF4E8}" dt="2020-07-03T05:16:01.473" v="36"/>
          <ac:picMkLst>
            <pc:docMk/>
            <pc:sldMk cId="570535399" sldId="266"/>
            <ac:picMk id="6" creationId="{0D968335-80D4-4450-B153-7213E9EAD9C0}"/>
          </ac:picMkLst>
        </pc:picChg>
        <pc:cxnChg chg="add del">
          <ac:chgData name="Akanksha Sinha" userId="7c119c6a6efa82fe" providerId="LiveId" clId="{EC5605C2-4DB8-4B3E-A642-7FB9308FF4E8}" dt="2020-07-03T05:14:10.077" v="33" actId="26606"/>
          <ac:cxnSpMkLst>
            <pc:docMk/>
            <pc:sldMk cId="570535399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C5605C2-4DB8-4B3E-A642-7FB9308FF4E8}" dt="2020-07-03T05:00:54.914" v="1" actId="2696"/>
        <pc:sldMkLst>
          <pc:docMk/>
          <pc:sldMk cId="1730880646" sldId="267"/>
        </pc:sldMkLst>
      </pc:sldChg>
      <pc:sldChg chg="addSp delSp modSp add mod setBg">
        <pc:chgData name="Akanksha Sinha" userId="7c119c6a6efa82fe" providerId="LiveId" clId="{EC5605C2-4DB8-4B3E-A642-7FB9308FF4E8}" dt="2020-07-03T06:35:36.239" v="814"/>
        <pc:sldMkLst>
          <pc:docMk/>
          <pc:sldMk cId="2699281975" sldId="267"/>
        </pc:sldMkLst>
        <pc:spChg chg="mod">
          <ac:chgData name="Akanksha Sinha" userId="7c119c6a6efa82fe" providerId="LiveId" clId="{EC5605C2-4DB8-4B3E-A642-7FB9308FF4E8}" dt="2020-07-03T06:22:12.845" v="109" actId="27636"/>
          <ac:spMkLst>
            <pc:docMk/>
            <pc:sldMk cId="2699281975" sldId="267"/>
            <ac:spMk id="2" creationId="{FE71E947-26BB-4C41-8C40-A4BAE3C49895}"/>
          </ac:spMkLst>
        </pc:spChg>
        <pc:spChg chg="mod">
          <ac:chgData name="Akanksha Sinha" userId="7c119c6a6efa82fe" providerId="LiveId" clId="{EC5605C2-4DB8-4B3E-A642-7FB9308FF4E8}" dt="2020-07-03T06:28:19.455" v="477" actId="20577"/>
          <ac:spMkLst>
            <pc:docMk/>
            <pc:sldMk cId="2699281975" sldId="267"/>
            <ac:spMk id="3" creationId="{ED629A51-1DEA-43A0-97F9-B990465BEDF9}"/>
          </ac:spMkLst>
        </pc:spChg>
        <pc:spChg chg="mod">
          <ac:chgData name="Akanksha Sinha" userId="7c119c6a6efa82fe" providerId="LiveId" clId="{EC5605C2-4DB8-4B3E-A642-7FB9308FF4E8}" dt="2020-07-03T06:35:36.239" v="814"/>
          <ac:spMkLst>
            <pc:docMk/>
            <pc:sldMk cId="2699281975" sldId="267"/>
            <ac:spMk id="4" creationId="{179051DA-ABAE-48F5-9D22-19D59C66925D}"/>
          </ac:spMkLst>
        </pc:spChg>
        <pc:spChg chg="mod">
          <ac:chgData name="Akanksha Sinha" userId="7c119c6a6efa82fe" providerId="LiveId" clId="{EC5605C2-4DB8-4B3E-A642-7FB9308FF4E8}" dt="2020-07-03T06:34:46.854" v="809"/>
          <ac:spMkLst>
            <pc:docMk/>
            <pc:sldMk cId="2699281975" sldId="267"/>
            <ac:spMk id="5" creationId="{ACB6EBCA-7C0B-47F1-8DE8-5CEC6F886EE5}"/>
          </ac:spMkLst>
        </pc:spChg>
        <pc:spChg chg="del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10" creationId="{C314C310-850D-4491-AA52-C75BEA68B68C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21" creationId="{643780CE-2BE5-46F6-97B2-60DF30217ED3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23" creationId="{61A87A49-68E6-459E-A5A6-46229FF42125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25" creationId="{F6ACD5FC-CAFE-48EB-B765-60EED2E052F0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27" creationId="{9F33B405-D785-4738-B1C0-6A0AA5E98286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29" creationId="{4233DC0E-DE6C-4FB6-A529-51B162641AB8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31" creationId="{3870477F-E451-4BC3-863F-0E2FC572884B}"/>
          </ac:spMkLst>
        </pc:spChg>
        <pc:spChg chg="add">
          <ac:chgData name="Akanksha Sinha" userId="7c119c6a6efa82fe" providerId="LiveId" clId="{EC5605C2-4DB8-4B3E-A642-7FB9308FF4E8}" dt="2020-07-03T06:22:00.945" v="107" actId="26606"/>
          <ac:spMkLst>
            <pc:docMk/>
            <pc:sldMk cId="2699281975" sldId="267"/>
            <ac:spMk id="33" creationId="{B4A81DE1-E2BC-4A31-99EE-71350421B0EA}"/>
          </ac:spMkLst>
        </pc:spChg>
        <pc:grpChg chg="del">
          <ac:chgData name="Akanksha Sinha" userId="7c119c6a6efa82fe" providerId="LiveId" clId="{EC5605C2-4DB8-4B3E-A642-7FB9308FF4E8}" dt="2020-07-03T06:22:00.945" v="107" actId="26606"/>
          <ac:grpSpMkLst>
            <pc:docMk/>
            <pc:sldMk cId="2699281975" sldId="267"/>
            <ac:grpSpMk id="12" creationId="{D4EC3799-3F52-48CE-85CC-83AED368EB42}"/>
          </ac:grpSpMkLst>
        </pc:grpChg>
        <pc:picChg chg="add mod ord">
          <ac:chgData name="Akanksha Sinha" userId="7c119c6a6efa82fe" providerId="LiveId" clId="{EC5605C2-4DB8-4B3E-A642-7FB9308FF4E8}" dt="2020-07-03T06:22:00.945" v="107" actId="26606"/>
          <ac:picMkLst>
            <pc:docMk/>
            <pc:sldMk cId="2699281975" sldId="267"/>
            <ac:picMk id="6" creationId="{2FEA2F24-9411-41E2-8751-9D34323BF9BD}"/>
          </ac:picMkLst>
        </pc:picChg>
        <pc:cxnChg chg="del">
          <ac:chgData name="Akanksha Sinha" userId="7c119c6a6efa82fe" providerId="LiveId" clId="{EC5605C2-4DB8-4B3E-A642-7FB9308FF4E8}" dt="2020-07-03T06:22:00.945" v="107" actId="26606"/>
          <ac:cxnSpMkLst>
            <pc:docMk/>
            <pc:sldMk cId="2699281975" sldId="267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EC5605C2-4DB8-4B3E-A642-7FB9308FF4E8}" dt="2020-07-03T06:35:42.973" v="815"/>
        <pc:sldMkLst>
          <pc:docMk/>
          <pc:sldMk cId="2885759720" sldId="268"/>
        </pc:sldMkLst>
        <pc:spChg chg="mod">
          <ac:chgData name="Akanksha Sinha" userId="7c119c6a6efa82fe" providerId="LiveId" clId="{EC5605C2-4DB8-4B3E-A642-7FB9308FF4E8}" dt="2020-07-03T06:23:11.469" v="131" actId="20577"/>
          <ac:spMkLst>
            <pc:docMk/>
            <pc:sldMk cId="2885759720" sldId="268"/>
            <ac:spMk id="2" creationId="{FE71E947-26BB-4C41-8C40-A4BAE3C49895}"/>
          </ac:spMkLst>
        </pc:spChg>
        <pc:spChg chg="mod">
          <ac:chgData name="Akanksha Sinha" userId="7c119c6a6efa82fe" providerId="LiveId" clId="{EC5605C2-4DB8-4B3E-A642-7FB9308FF4E8}" dt="2020-07-03T06:29:22.135" v="570" actId="20577"/>
          <ac:spMkLst>
            <pc:docMk/>
            <pc:sldMk cId="2885759720" sldId="268"/>
            <ac:spMk id="3" creationId="{ED629A51-1DEA-43A0-97F9-B990465BEDF9}"/>
          </ac:spMkLst>
        </pc:spChg>
        <pc:spChg chg="mod">
          <ac:chgData name="Akanksha Sinha" userId="7c119c6a6efa82fe" providerId="LiveId" clId="{EC5605C2-4DB8-4B3E-A642-7FB9308FF4E8}" dt="2020-07-03T06:35:42.973" v="815"/>
          <ac:spMkLst>
            <pc:docMk/>
            <pc:sldMk cId="2885759720" sldId="268"/>
            <ac:spMk id="4" creationId="{179051DA-ABAE-48F5-9D22-19D59C66925D}"/>
          </ac:spMkLst>
        </pc:spChg>
        <pc:spChg chg="mod">
          <ac:chgData name="Akanksha Sinha" userId="7c119c6a6efa82fe" providerId="LiveId" clId="{EC5605C2-4DB8-4B3E-A642-7FB9308FF4E8}" dt="2020-07-03T06:34:52.729" v="810"/>
          <ac:spMkLst>
            <pc:docMk/>
            <pc:sldMk cId="2885759720" sldId="268"/>
            <ac:spMk id="5" creationId="{ACB6EBCA-7C0B-47F1-8DE8-5CEC6F886EE5}"/>
          </ac:spMkLst>
        </pc:spChg>
        <pc:spChg chg="del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10" creationId="{C314C310-850D-4491-AA52-C75BEA68B68C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21" creationId="{643780CE-2BE5-46F6-97B2-60DF30217ED3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23" creationId="{61A87A49-68E6-459E-A5A6-46229FF42125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25" creationId="{F6ACD5FC-CAFE-48EB-B765-60EED2E052F0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27" creationId="{9F33B405-D785-4738-B1C0-6A0AA5E98286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29" creationId="{4233DC0E-DE6C-4FB6-A529-51B162641AB8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31" creationId="{3870477F-E451-4BC3-863F-0E2FC572884B}"/>
          </ac:spMkLst>
        </pc:spChg>
        <pc:spChg chg="add">
          <ac:chgData name="Akanksha Sinha" userId="7c119c6a6efa82fe" providerId="LiveId" clId="{EC5605C2-4DB8-4B3E-A642-7FB9308FF4E8}" dt="2020-07-03T06:23:03.634" v="111" actId="26606"/>
          <ac:spMkLst>
            <pc:docMk/>
            <pc:sldMk cId="2885759720" sldId="268"/>
            <ac:spMk id="33" creationId="{B4A81DE1-E2BC-4A31-99EE-71350421B0EA}"/>
          </ac:spMkLst>
        </pc:spChg>
        <pc:grpChg chg="del">
          <ac:chgData name="Akanksha Sinha" userId="7c119c6a6efa82fe" providerId="LiveId" clId="{EC5605C2-4DB8-4B3E-A642-7FB9308FF4E8}" dt="2020-07-03T06:23:03.634" v="111" actId="26606"/>
          <ac:grpSpMkLst>
            <pc:docMk/>
            <pc:sldMk cId="2885759720" sldId="268"/>
            <ac:grpSpMk id="12" creationId="{D4EC3799-3F52-48CE-85CC-83AED368EB42}"/>
          </ac:grpSpMkLst>
        </pc:grpChg>
        <pc:picChg chg="add mod ord">
          <ac:chgData name="Akanksha Sinha" userId="7c119c6a6efa82fe" providerId="LiveId" clId="{EC5605C2-4DB8-4B3E-A642-7FB9308FF4E8}" dt="2020-07-03T06:23:03.634" v="111" actId="26606"/>
          <ac:picMkLst>
            <pc:docMk/>
            <pc:sldMk cId="2885759720" sldId="268"/>
            <ac:picMk id="6" creationId="{86E5CEB8-EAE0-4081-83F4-58DDBC893542}"/>
          </ac:picMkLst>
        </pc:picChg>
        <pc:cxnChg chg="del">
          <ac:chgData name="Akanksha Sinha" userId="7c119c6a6efa82fe" providerId="LiveId" clId="{EC5605C2-4DB8-4B3E-A642-7FB9308FF4E8}" dt="2020-07-03T06:23:03.634" v="111" actId="26606"/>
          <ac:cxnSpMkLst>
            <pc:docMk/>
            <pc:sldMk cId="2885759720" sldId="268"/>
            <ac:cxnSpMk id="16" creationId="{789E20C7-BB50-4317-93C7-90C8ED80B275}"/>
          </ac:cxnSpMkLst>
        </pc:cxnChg>
      </pc:sldChg>
      <pc:sldChg chg="addSp delSp modSp add mod setBg">
        <pc:chgData name="Akanksha Sinha" userId="7c119c6a6efa82fe" providerId="LiveId" clId="{EC5605C2-4DB8-4B3E-A642-7FB9308FF4E8}" dt="2020-07-03T06:35:48.739" v="816"/>
        <pc:sldMkLst>
          <pc:docMk/>
          <pc:sldMk cId="148802581" sldId="269"/>
        </pc:sldMkLst>
        <pc:spChg chg="mod">
          <ac:chgData name="Akanksha Sinha" userId="7c119c6a6efa82fe" providerId="LiveId" clId="{EC5605C2-4DB8-4B3E-A642-7FB9308FF4E8}" dt="2020-07-03T06:24:20.776" v="155" actId="20577"/>
          <ac:spMkLst>
            <pc:docMk/>
            <pc:sldMk cId="148802581" sldId="269"/>
            <ac:spMk id="2" creationId="{FE71E947-26BB-4C41-8C40-A4BAE3C49895}"/>
          </ac:spMkLst>
        </pc:spChg>
        <pc:spChg chg="mod">
          <ac:chgData name="Akanksha Sinha" userId="7c119c6a6efa82fe" providerId="LiveId" clId="{EC5605C2-4DB8-4B3E-A642-7FB9308FF4E8}" dt="2020-07-03T06:33:23.491" v="779" actId="20577"/>
          <ac:spMkLst>
            <pc:docMk/>
            <pc:sldMk cId="148802581" sldId="269"/>
            <ac:spMk id="3" creationId="{ED629A51-1DEA-43A0-97F9-B990465BEDF9}"/>
          </ac:spMkLst>
        </pc:spChg>
        <pc:spChg chg="mod">
          <ac:chgData name="Akanksha Sinha" userId="7c119c6a6efa82fe" providerId="LiveId" clId="{EC5605C2-4DB8-4B3E-A642-7FB9308FF4E8}" dt="2020-07-03T06:35:48.739" v="816"/>
          <ac:spMkLst>
            <pc:docMk/>
            <pc:sldMk cId="148802581" sldId="269"/>
            <ac:spMk id="4" creationId="{179051DA-ABAE-48F5-9D22-19D59C66925D}"/>
          </ac:spMkLst>
        </pc:spChg>
        <pc:spChg chg="mod">
          <ac:chgData name="Akanksha Sinha" userId="7c119c6a6efa82fe" providerId="LiveId" clId="{EC5605C2-4DB8-4B3E-A642-7FB9308FF4E8}" dt="2020-07-03T06:34:57.105" v="811"/>
          <ac:spMkLst>
            <pc:docMk/>
            <pc:sldMk cId="148802581" sldId="269"/>
            <ac:spMk id="5" creationId="{ACB6EBCA-7C0B-47F1-8DE8-5CEC6F886EE5}"/>
          </ac:spMkLst>
        </pc:spChg>
        <pc:spChg chg="del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10" creationId="{C314C310-850D-4491-AA52-C75BEA68B68C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21" creationId="{643780CE-2BE5-46F6-97B2-60DF30217ED3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23" creationId="{61A87A49-68E6-459E-A5A6-46229FF42125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25" creationId="{F6ACD5FC-CAFE-48EB-B765-60EED2E052F0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27" creationId="{9F33B405-D785-4738-B1C0-6A0AA5E98286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29" creationId="{4233DC0E-DE6C-4FB6-A529-51B162641AB8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31" creationId="{3870477F-E451-4BC3-863F-0E2FC572884B}"/>
          </ac:spMkLst>
        </pc:spChg>
        <pc:spChg chg="add">
          <ac:chgData name="Akanksha Sinha" userId="7c119c6a6efa82fe" providerId="LiveId" clId="{EC5605C2-4DB8-4B3E-A642-7FB9308FF4E8}" dt="2020-07-03T06:24:10.616" v="133" actId="26606"/>
          <ac:spMkLst>
            <pc:docMk/>
            <pc:sldMk cId="148802581" sldId="269"/>
            <ac:spMk id="33" creationId="{B4A81DE1-E2BC-4A31-99EE-71350421B0EA}"/>
          </ac:spMkLst>
        </pc:spChg>
        <pc:grpChg chg="del">
          <ac:chgData name="Akanksha Sinha" userId="7c119c6a6efa82fe" providerId="LiveId" clId="{EC5605C2-4DB8-4B3E-A642-7FB9308FF4E8}" dt="2020-07-03T06:24:10.616" v="133" actId="26606"/>
          <ac:grpSpMkLst>
            <pc:docMk/>
            <pc:sldMk cId="148802581" sldId="269"/>
            <ac:grpSpMk id="12" creationId="{D4EC3799-3F52-48CE-85CC-83AED368EB42}"/>
          </ac:grpSpMkLst>
        </pc:grpChg>
        <pc:picChg chg="add mod ord">
          <ac:chgData name="Akanksha Sinha" userId="7c119c6a6efa82fe" providerId="LiveId" clId="{EC5605C2-4DB8-4B3E-A642-7FB9308FF4E8}" dt="2020-07-03T06:24:10.616" v="133" actId="26606"/>
          <ac:picMkLst>
            <pc:docMk/>
            <pc:sldMk cId="148802581" sldId="269"/>
            <ac:picMk id="6" creationId="{0F2450AE-96C8-4EFF-AA94-F68F8CE6B110}"/>
          </ac:picMkLst>
        </pc:picChg>
        <pc:cxnChg chg="del">
          <ac:chgData name="Akanksha Sinha" userId="7c119c6a6efa82fe" providerId="LiveId" clId="{EC5605C2-4DB8-4B3E-A642-7FB9308FF4E8}" dt="2020-07-03T06:24:10.616" v="133" actId="26606"/>
          <ac:cxnSpMkLst>
            <pc:docMk/>
            <pc:sldMk cId="148802581" sldId="269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C5605C2-4DB8-4B3E-A642-7FB9308FF4E8}" dt="2020-07-03T05:00:55.350" v="2" actId="2696"/>
        <pc:sldMkLst>
          <pc:docMk/>
          <pc:sldMk cId="1081478449" sldId="269"/>
        </pc:sldMkLst>
      </pc:sldChg>
      <pc:sldChg chg="addSp delSp modSp add mod setBg">
        <pc:chgData name="Akanksha Sinha" userId="7c119c6a6efa82fe" providerId="LiveId" clId="{EC5605C2-4DB8-4B3E-A642-7FB9308FF4E8}" dt="2020-07-03T06:35:55.232" v="817"/>
        <pc:sldMkLst>
          <pc:docMk/>
          <pc:sldMk cId="512023370" sldId="270"/>
        </pc:sldMkLst>
        <pc:spChg chg="mod">
          <ac:chgData name="Akanksha Sinha" userId="7c119c6a6efa82fe" providerId="LiveId" clId="{EC5605C2-4DB8-4B3E-A642-7FB9308FF4E8}" dt="2020-07-03T06:24:55.689" v="177" actId="20577"/>
          <ac:spMkLst>
            <pc:docMk/>
            <pc:sldMk cId="512023370" sldId="270"/>
            <ac:spMk id="2" creationId="{FE71E947-26BB-4C41-8C40-A4BAE3C49895}"/>
          </ac:spMkLst>
        </pc:spChg>
        <pc:spChg chg="mod">
          <ac:chgData name="Akanksha Sinha" userId="7c119c6a6efa82fe" providerId="LiveId" clId="{EC5605C2-4DB8-4B3E-A642-7FB9308FF4E8}" dt="2020-07-03T06:33:51.223" v="807" actId="20577"/>
          <ac:spMkLst>
            <pc:docMk/>
            <pc:sldMk cId="512023370" sldId="270"/>
            <ac:spMk id="3" creationId="{ED629A51-1DEA-43A0-97F9-B990465BEDF9}"/>
          </ac:spMkLst>
        </pc:spChg>
        <pc:spChg chg="mod">
          <ac:chgData name="Akanksha Sinha" userId="7c119c6a6efa82fe" providerId="LiveId" clId="{EC5605C2-4DB8-4B3E-A642-7FB9308FF4E8}" dt="2020-07-03T06:35:55.232" v="817"/>
          <ac:spMkLst>
            <pc:docMk/>
            <pc:sldMk cId="512023370" sldId="270"/>
            <ac:spMk id="4" creationId="{179051DA-ABAE-48F5-9D22-19D59C66925D}"/>
          </ac:spMkLst>
        </pc:spChg>
        <pc:spChg chg="mod">
          <ac:chgData name="Akanksha Sinha" userId="7c119c6a6efa82fe" providerId="LiveId" clId="{EC5605C2-4DB8-4B3E-A642-7FB9308FF4E8}" dt="2020-07-03T06:35:02.928" v="812"/>
          <ac:spMkLst>
            <pc:docMk/>
            <pc:sldMk cId="512023370" sldId="270"/>
            <ac:spMk id="5" creationId="{ACB6EBCA-7C0B-47F1-8DE8-5CEC6F886EE5}"/>
          </ac:spMkLst>
        </pc:spChg>
        <pc:spChg chg="del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10" creationId="{C314C310-850D-4491-AA52-C75BEA68B68C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21" creationId="{643780CE-2BE5-46F6-97B2-60DF30217ED3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23" creationId="{61A87A49-68E6-459E-A5A6-46229FF42125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25" creationId="{F6ACD5FC-CAFE-48EB-B765-60EED2E052F0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27" creationId="{9F33B405-D785-4738-B1C0-6A0AA5E98286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29" creationId="{4233DC0E-DE6C-4FB6-A529-51B162641AB8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31" creationId="{3870477F-E451-4BC3-863F-0E2FC572884B}"/>
          </ac:spMkLst>
        </pc:spChg>
        <pc:spChg chg="add">
          <ac:chgData name="Akanksha Sinha" userId="7c119c6a6efa82fe" providerId="LiveId" clId="{EC5605C2-4DB8-4B3E-A642-7FB9308FF4E8}" dt="2020-07-03T06:24:47.322" v="157" actId="26606"/>
          <ac:spMkLst>
            <pc:docMk/>
            <pc:sldMk cId="512023370" sldId="270"/>
            <ac:spMk id="33" creationId="{B4A81DE1-E2BC-4A31-99EE-71350421B0EA}"/>
          </ac:spMkLst>
        </pc:spChg>
        <pc:grpChg chg="del">
          <ac:chgData name="Akanksha Sinha" userId="7c119c6a6efa82fe" providerId="LiveId" clId="{EC5605C2-4DB8-4B3E-A642-7FB9308FF4E8}" dt="2020-07-03T06:24:47.322" v="157" actId="26606"/>
          <ac:grpSpMkLst>
            <pc:docMk/>
            <pc:sldMk cId="512023370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EC5605C2-4DB8-4B3E-A642-7FB9308FF4E8}" dt="2020-07-03T06:24:47.322" v="157" actId="26606"/>
          <ac:picMkLst>
            <pc:docMk/>
            <pc:sldMk cId="512023370" sldId="270"/>
            <ac:picMk id="6" creationId="{DEBCEB8B-854D-4F14-8DBD-ECC62F3D4BE2}"/>
          </ac:picMkLst>
        </pc:picChg>
        <pc:cxnChg chg="del">
          <ac:chgData name="Akanksha Sinha" userId="7c119c6a6efa82fe" providerId="LiveId" clId="{EC5605C2-4DB8-4B3E-A642-7FB9308FF4E8}" dt="2020-07-03T06:24:47.322" v="157" actId="26606"/>
          <ac:cxnSpMkLst>
            <pc:docMk/>
            <pc:sldMk cId="512023370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EC5605C2-4DB8-4B3E-A642-7FB9308FF4E8}" dt="2020-07-03T05:00:55.768" v="3" actId="2696"/>
        <pc:sldMkLst>
          <pc:docMk/>
          <pc:sldMk cId="1066955074" sldId="270"/>
        </pc:sldMkLst>
      </pc:sldChg>
      <pc:sldChg chg="del">
        <pc:chgData name="Akanksha Sinha" userId="7c119c6a6efa82fe" providerId="LiveId" clId="{EC5605C2-4DB8-4B3E-A642-7FB9308FF4E8}" dt="2020-07-03T05:00:56.205" v="4" actId="2696"/>
        <pc:sldMkLst>
          <pc:docMk/>
          <pc:sldMk cId="976030148" sldId="271"/>
        </pc:sldMkLst>
      </pc:sldChg>
    </pc:docChg>
  </pc:docChgLst>
  <pc:docChgLst>
    <pc:chgData name="Akanksha Sinha" userId="7c119c6a6efa82fe" providerId="LiveId" clId="{2CF6CD4E-8487-4C8D-9BAA-D2508465E1D6}"/>
    <pc:docChg chg="undo redo custSel mod addSld delSld modSld sldOrd">
      <pc:chgData name="Akanksha Sinha" userId="7c119c6a6efa82fe" providerId="LiveId" clId="{2CF6CD4E-8487-4C8D-9BAA-D2508465E1D6}" dt="2020-05-15T05:16:17.876" v="749"/>
      <pc:docMkLst>
        <pc:docMk/>
      </pc:docMkLst>
      <pc:sldChg chg="addSp delSp modSp delDesignElem">
        <pc:chgData name="Akanksha Sinha" userId="7c119c6a6efa82fe" providerId="LiveId" clId="{2CF6CD4E-8487-4C8D-9BAA-D2508465E1D6}" dt="2020-05-15T03:35:30.699" v="126"/>
        <pc:sldMkLst>
          <pc:docMk/>
          <pc:sldMk cId="944004935" sldId="256"/>
        </pc:sldMkLst>
        <pc:spChg chg="mod">
          <ac:chgData name="Akanksha Sinha" userId="7c119c6a6efa82fe" providerId="LiveId" clId="{2CF6CD4E-8487-4C8D-9BAA-D2508465E1D6}" dt="2020-05-15T03:31:51.601" v="27" actId="20577"/>
          <ac:spMkLst>
            <pc:docMk/>
            <pc:sldMk cId="944004935" sldId="256"/>
            <ac:spMk id="2" creationId="{A0B654F7-5165-4670-AEF5-39AAFB70EC58}"/>
          </ac:spMkLst>
        </pc:spChg>
        <pc:grpChg chg="add del">
          <ac:chgData name="Akanksha Sinha" userId="7c119c6a6efa82fe" providerId="LiveId" clId="{2CF6CD4E-8487-4C8D-9BAA-D2508465E1D6}" dt="2020-05-15T03:35:30.699" v="126"/>
          <ac:grpSpMkLst>
            <pc:docMk/>
            <pc:sldMk cId="944004935" sldId="256"/>
            <ac:grpSpMk id="18" creationId="{F1ECA4FE-7D2F-4576-B767-3A5F5ABFE90F}"/>
          </ac:grpSpMkLst>
        </pc:grpChg>
        <pc:cxnChg chg="add del">
          <ac:chgData name="Akanksha Sinha" userId="7c119c6a6efa82fe" providerId="LiveId" clId="{2CF6CD4E-8487-4C8D-9BAA-D2508465E1D6}" dt="2020-05-15T03:35:30.699" v="126"/>
          <ac:cxnSpMkLst>
            <pc:docMk/>
            <pc:sldMk cId="944004935" sldId="256"/>
            <ac:cxnSpMk id="20" creationId="{E81F53E2-F556-42FA-8D24-113839EE19F8}"/>
          </ac:cxnSpMkLst>
        </pc:cxnChg>
      </pc:sldChg>
      <pc:sldChg chg="addSp delSp modSp delDesignElem">
        <pc:chgData name="Akanksha Sinha" userId="7c119c6a6efa82fe" providerId="LiveId" clId="{2CF6CD4E-8487-4C8D-9BAA-D2508465E1D6}" dt="2020-05-15T03:35:30.699" v="126"/>
        <pc:sldMkLst>
          <pc:docMk/>
          <pc:sldMk cId="1081394198" sldId="257"/>
        </pc:sldMkLst>
        <pc:spChg chg="mod">
          <ac:chgData name="Akanksha Sinha" userId="7c119c6a6efa82fe" providerId="LiveId" clId="{2CF6CD4E-8487-4C8D-9BAA-D2508465E1D6}" dt="2020-05-15T03:32:44.470" v="76" actId="20577"/>
          <ac:spMkLst>
            <pc:docMk/>
            <pc:sldMk cId="1081394198" sldId="257"/>
            <ac:spMk id="2" creationId="{D85DF69E-AC09-46A6-8AE2-DE2FE7EFE091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1081394198" sldId="257"/>
            <ac:spMk id="13" creationId="{B8144315-1C5A-4185-A952-25D98D303D46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1081394198" sldId="257"/>
            <ac:spMk id="15" creationId="{11CAC6F2-0806-417B-BF5D-5AEF6195FA49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1081394198" sldId="257"/>
            <ac:spMk id="17" creationId="{D4723B02-0AAB-4F6E-BA41-8ED99D559D93}"/>
          </ac:spMkLst>
        </pc:spChg>
        <pc:grpChg chg="add del">
          <ac:chgData name="Akanksha Sinha" userId="7c119c6a6efa82fe" providerId="LiveId" clId="{2CF6CD4E-8487-4C8D-9BAA-D2508465E1D6}" dt="2020-05-15T03:35:30.699" v="126"/>
          <ac:grpSpMkLst>
            <pc:docMk/>
            <pc:sldMk cId="1081394198" sldId="257"/>
            <ac:grpSpMk id="9" creationId="{4091D54B-59AB-4A5E-8E9E-0421BD66D4FB}"/>
          </ac:grpSpMkLst>
        </pc:grpChg>
      </pc:sldChg>
      <pc:sldChg chg="addSp delSp modSp delDesignElem">
        <pc:chgData name="Akanksha Sinha" userId="7c119c6a6efa82fe" providerId="LiveId" clId="{2CF6CD4E-8487-4C8D-9BAA-D2508465E1D6}" dt="2020-05-15T05:16:17.876" v="749"/>
        <pc:sldMkLst>
          <pc:docMk/>
          <pc:sldMk cId="542198823" sldId="258"/>
        </pc:sldMkLst>
        <pc:spChg chg="mod">
          <ac:chgData name="Akanksha Sinha" userId="7c119c6a6efa82fe" providerId="LiveId" clId="{2CF6CD4E-8487-4C8D-9BAA-D2508465E1D6}" dt="2020-05-15T05:16:17.876" v="749"/>
          <ac:spMkLst>
            <pc:docMk/>
            <pc:sldMk cId="542198823" sldId="258"/>
            <ac:spMk id="3" creationId="{3915DAC9-2F96-4744-A977-C4BB98E5E031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542198823" sldId="258"/>
            <ac:spMk id="19" creationId="{01109B5D-BC35-4376-98A2-F53B03E4E1B4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542198823" sldId="258"/>
            <ac:spMk id="21" creationId="{94D90C11-98A3-40E3-B04C-A3025D6458A3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542198823" sldId="258"/>
            <ac:spMk id="23" creationId="{A3B28FB1-97C9-4A9E-A45B-356508C2C38B}"/>
          </ac:spMkLst>
        </pc:spChg>
      </pc:sldChg>
      <pc:sldChg chg="addSp delSp modSp delDesignElem">
        <pc:chgData name="Akanksha Sinha" userId="7c119c6a6efa82fe" providerId="LiveId" clId="{2CF6CD4E-8487-4C8D-9BAA-D2508465E1D6}" dt="2020-05-15T03:35:30.699" v="126"/>
        <pc:sldMkLst>
          <pc:docMk/>
          <pc:sldMk cId="3722603867" sldId="265"/>
        </pc:sldMkLst>
        <pc:spChg chg="mod">
          <ac:chgData name="Akanksha Sinha" userId="7c119c6a6efa82fe" providerId="LiveId" clId="{2CF6CD4E-8487-4C8D-9BAA-D2508465E1D6}" dt="2020-05-15T03:33:17.472" v="99" actId="20577"/>
          <ac:spMkLst>
            <pc:docMk/>
            <pc:sldMk cId="3722603867" sldId="265"/>
            <ac:spMk id="2" creationId="{7C01ADA9-45EB-407C-A089-182CF6175F7E}"/>
          </ac:spMkLst>
        </pc:spChg>
        <pc:spChg chg="add del">
          <ac:chgData name="Akanksha Sinha" userId="7c119c6a6efa82fe" providerId="LiveId" clId="{2CF6CD4E-8487-4C8D-9BAA-D2508465E1D6}" dt="2020-05-15T03:35:30.699" v="126"/>
          <ac:spMkLst>
            <pc:docMk/>
            <pc:sldMk cId="3722603867" sldId="265"/>
            <ac:spMk id="42" creationId="{73C0A186-7444-4460-9C37-532E7671E99E}"/>
          </ac:spMkLst>
        </pc:spChg>
        <pc:grpChg chg="add del">
          <ac:chgData name="Akanksha Sinha" userId="7c119c6a6efa82fe" providerId="LiveId" clId="{2CF6CD4E-8487-4C8D-9BAA-D2508465E1D6}" dt="2020-05-15T03:35:30.699" v="126"/>
          <ac:grpSpMkLst>
            <pc:docMk/>
            <pc:sldMk cId="3722603867" sldId="265"/>
            <ac:grpSpMk id="38" creationId="{93E10248-AF0E-477D-B4D2-47C02CE4E353}"/>
          </ac:grpSpMkLst>
        </pc:grpChg>
        <pc:grpChg chg="add del">
          <ac:chgData name="Akanksha Sinha" userId="7c119c6a6efa82fe" providerId="LiveId" clId="{2CF6CD4E-8487-4C8D-9BAA-D2508465E1D6}" dt="2020-05-15T03:35:30.699" v="126"/>
          <ac:grpSpMkLst>
            <pc:docMk/>
            <pc:sldMk cId="3722603867" sldId="265"/>
            <ac:grpSpMk id="44" creationId="{F1ECA4FE-7D2F-4576-B767-3A5F5ABFE90F}"/>
          </ac:grpSpMkLst>
        </pc:grpChg>
        <pc:cxnChg chg="add del">
          <ac:chgData name="Akanksha Sinha" userId="7c119c6a6efa82fe" providerId="LiveId" clId="{2CF6CD4E-8487-4C8D-9BAA-D2508465E1D6}" dt="2020-05-15T03:35:30.699" v="126"/>
          <ac:cxnSpMkLst>
            <pc:docMk/>
            <pc:sldMk cId="3722603867" sldId="265"/>
            <ac:cxnSpMk id="48" creationId="{E81F53E2-F556-42FA-8D24-113839EE19F8}"/>
          </ac:cxnSpMkLst>
        </pc:cxnChg>
      </pc:sldChg>
      <pc:sldChg chg="addSp delSp modSp add mod ord setBg setClrOvrMap delDesignElem">
        <pc:chgData name="Akanksha Sinha" userId="7c119c6a6efa82fe" providerId="LiveId" clId="{2CF6CD4E-8487-4C8D-9BAA-D2508465E1D6}" dt="2020-05-15T04:55:18.142" v="531"/>
        <pc:sldMkLst>
          <pc:docMk/>
          <pc:sldMk cId="514857432" sldId="266"/>
        </pc:sldMkLst>
        <pc:spChg chg="mod">
          <ac:chgData name="Akanksha Sinha" userId="7c119c6a6efa82fe" providerId="LiveId" clId="{2CF6CD4E-8487-4C8D-9BAA-D2508465E1D6}" dt="2020-05-15T04:37:47.766" v="365" actId="27636"/>
          <ac:spMkLst>
            <pc:docMk/>
            <pc:sldMk cId="514857432" sldId="266"/>
            <ac:spMk id="2" creationId="{67CD3D2F-4702-4943-A115-5910092AF0E4}"/>
          </ac:spMkLst>
        </pc:spChg>
        <pc:spChg chg="del mod">
          <ac:chgData name="Akanksha Sinha" userId="7c119c6a6efa82fe" providerId="LiveId" clId="{2CF6CD4E-8487-4C8D-9BAA-D2508465E1D6}" dt="2020-05-15T04:34:51.851" v="305" actId="26606"/>
          <ac:spMkLst>
            <pc:docMk/>
            <pc:sldMk cId="514857432" sldId="266"/>
            <ac:spMk id="3" creationId="{30C00849-5134-45BF-9847-3CFADB50A925}"/>
          </ac:spMkLst>
        </pc:spChg>
        <pc:spChg chg="add del">
          <ac:chgData name="Akanksha Sinha" userId="7c119c6a6efa82fe" providerId="LiveId" clId="{2CF6CD4E-8487-4C8D-9BAA-D2508465E1D6}" dt="2020-05-15T04:34:51.851" v="305" actId="26606"/>
          <ac:spMkLst>
            <pc:docMk/>
            <pc:sldMk cId="514857432" sldId="266"/>
            <ac:spMk id="5" creationId="{C314C310-850D-4491-AA52-C75BEA68B68C}"/>
          </ac:spMkLst>
        </pc:spChg>
        <pc:spChg chg="add del">
          <ac:chgData name="Akanksha Sinha" userId="7c119c6a6efa82fe" providerId="LiveId" clId="{2CF6CD4E-8487-4C8D-9BAA-D2508465E1D6}" dt="2020-05-15T03:35:34.027" v="127" actId="26606"/>
          <ac:spMkLst>
            <pc:docMk/>
            <pc:sldMk cId="514857432" sldId="266"/>
            <ac:spMk id="8" creationId="{C314C310-850D-4491-AA52-C75BEA68B68C}"/>
          </ac:spMkLst>
        </pc:spChg>
        <pc:spChg chg="add del">
          <ac:chgData name="Akanksha Sinha" userId="7c119c6a6efa82fe" providerId="LiveId" clId="{2CF6CD4E-8487-4C8D-9BAA-D2508465E1D6}" dt="2020-05-15T04:33:43.897" v="268" actId="26606"/>
          <ac:spMkLst>
            <pc:docMk/>
            <pc:sldMk cId="514857432" sldId="266"/>
            <ac:spMk id="17" creationId="{C314C310-850D-4491-AA52-C75BEA68B68C}"/>
          </ac:spMkLst>
        </pc:spChg>
        <pc:spChg chg="add del">
          <ac:chgData name="Akanksha Sinha" userId="7c119c6a6efa82fe" providerId="LiveId" clId="{2CF6CD4E-8487-4C8D-9BAA-D2508465E1D6}" dt="2020-05-15T04:35:47.770" v="310" actId="26606"/>
          <ac:spMkLst>
            <pc:docMk/>
            <pc:sldMk cId="514857432" sldId="266"/>
            <ac:spMk id="22" creationId="{F9ED434F-8767-46CC-B26B-5AF62FF01E66}"/>
          </ac:spMkLst>
        </pc:spChg>
        <pc:spChg chg="add del">
          <ac:chgData name="Akanksha Sinha" userId="7c119c6a6efa82fe" providerId="LiveId" clId="{2CF6CD4E-8487-4C8D-9BAA-D2508465E1D6}" dt="2020-05-15T04:35:47.724" v="309" actId="26606"/>
          <ac:spMkLst>
            <pc:docMk/>
            <pc:sldMk cId="514857432" sldId="266"/>
            <ac:spMk id="32" creationId="{F9ED434F-8767-46CC-B26B-5AF62FF01E66}"/>
          </ac:spMkLst>
        </pc:spChg>
        <pc:spChg chg="add del">
          <ac:chgData name="Akanksha Sinha" userId="7c119c6a6efa82fe" providerId="LiveId" clId="{2CF6CD4E-8487-4C8D-9BAA-D2508465E1D6}" dt="2020-05-15T04:37:29.345" v="363" actId="26606"/>
          <ac:spMkLst>
            <pc:docMk/>
            <pc:sldMk cId="514857432" sldId="266"/>
            <ac:spMk id="35" creationId="{F9ED434F-8767-46CC-B26B-5AF62FF01E66}"/>
          </ac:spMkLst>
        </pc:spChg>
        <pc:spChg chg="add">
          <ac:chgData name="Akanksha Sinha" userId="7c119c6a6efa82fe" providerId="LiveId" clId="{2CF6CD4E-8487-4C8D-9BAA-D2508465E1D6}" dt="2020-05-15T04:37:29.345" v="363" actId="26606"/>
          <ac:spMkLst>
            <pc:docMk/>
            <pc:sldMk cId="514857432" sldId="266"/>
            <ac:spMk id="45" creationId="{F9ED434F-8767-46CC-B26B-5AF62FF01E66}"/>
          </ac:spMkLst>
        </pc:spChg>
        <pc:grpChg chg="add del">
          <ac:chgData name="Akanksha Sinha" userId="7c119c6a6efa82fe" providerId="LiveId" clId="{2CF6CD4E-8487-4C8D-9BAA-D2508465E1D6}" dt="2020-05-15T04:34:51.851" v="305" actId="26606"/>
          <ac:grpSpMkLst>
            <pc:docMk/>
            <pc:sldMk cId="514857432" sldId="266"/>
            <ac:grpSpMk id="6" creationId="{D4EC3799-3F52-48CE-85CC-83AED368EB42}"/>
          </ac:grpSpMkLst>
        </pc:grpChg>
        <pc:grpChg chg="add del">
          <ac:chgData name="Akanksha Sinha" userId="7c119c6a6efa82fe" providerId="LiveId" clId="{2CF6CD4E-8487-4C8D-9BAA-D2508465E1D6}" dt="2020-05-15T03:35:34.027" v="127" actId="26606"/>
          <ac:grpSpMkLst>
            <pc:docMk/>
            <pc:sldMk cId="514857432" sldId="266"/>
            <ac:grpSpMk id="10" creationId="{D4EC3799-3F52-48CE-85CC-83AED368EB42}"/>
          </ac:grpSpMkLst>
        </pc:grpChg>
        <pc:grpChg chg="add del">
          <ac:chgData name="Akanksha Sinha" userId="7c119c6a6efa82fe" providerId="LiveId" clId="{2CF6CD4E-8487-4C8D-9BAA-D2508465E1D6}" dt="2020-05-15T04:35:47.770" v="310" actId="26606"/>
          <ac:grpSpMkLst>
            <pc:docMk/>
            <pc:sldMk cId="514857432" sldId="266"/>
            <ac:grpSpMk id="18" creationId="{2F448CB3-7B4F-45D7-B7C0-DF553DF61453}"/>
          </ac:grpSpMkLst>
        </pc:grpChg>
        <pc:grpChg chg="add del">
          <ac:chgData name="Akanksha Sinha" userId="7c119c6a6efa82fe" providerId="LiveId" clId="{2CF6CD4E-8487-4C8D-9BAA-D2508465E1D6}" dt="2020-05-15T04:33:43.897" v="268" actId="26606"/>
          <ac:grpSpMkLst>
            <pc:docMk/>
            <pc:sldMk cId="514857432" sldId="266"/>
            <ac:grpSpMk id="19" creationId="{D4EC3799-3F52-48CE-85CC-83AED368EB42}"/>
          </ac:grpSpMkLst>
        </pc:grpChg>
        <pc:grpChg chg="add del">
          <ac:chgData name="Akanksha Sinha" userId="7c119c6a6efa82fe" providerId="LiveId" clId="{2CF6CD4E-8487-4C8D-9BAA-D2508465E1D6}" dt="2020-05-15T04:35:47.724" v="309" actId="26606"/>
          <ac:grpSpMkLst>
            <pc:docMk/>
            <pc:sldMk cId="514857432" sldId="266"/>
            <ac:grpSpMk id="28" creationId="{2F448CB3-7B4F-45D7-B7C0-DF553DF61453}"/>
          </ac:grpSpMkLst>
        </pc:grpChg>
        <pc:grpChg chg="add del">
          <ac:chgData name="Akanksha Sinha" userId="7c119c6a6efa82fe" providerId="LiveId" clId="{2CF6CD4E-8487-4C8D-9BAA-D2508465E1D6}" dt="2020-05-15T04:37:29.345" v="363" actId="26606"/>
          <ac:grpSpMkLst>
            <pc:docMk/>
            <pc:sldMk cId="514857432" sldId="266"/>
            <ac:grpSpMk id="34" creationId="{2F448CB3-7B4F-45D7-B7C0-DF553DF61453}"/>
          </ac:grpSpMkLst>
        </pc:grpChg>
        <pc:grpChg chg="add">
          <ac:chgData name="Akanksha Sinha" userId="7c119c6a6efa82fe" providerId="LiveId" clId="{2CF6CD4E-8487-4C8D-9BAA-D2508465E1D6}" dt="2020-05-15T04:37:29.345" v="363" actId="26606"/>
          <ac:grpSpMkLst>
            <pc:docMk/>
            <pc:sldMk cId="514857432" sldId="266"/>
            <ac:grpSpMk id="41" creationId="{2F448CB3-7B4F-45D7-B7C0-DF553DF61453}"/>
          </ac:grpSpMkLst>
        </pc:grpChg>
        <pc:graphicFrameChg chg="add del mod">
          <ac:chgData name="Akanksha Sinha" userId="7c119c6a6efa82fe" providerId="LiveId" clId="{2CF6CD4E-8487-4C8D-9BAA-D2508465E1D6}" dt="2020-05-15T04:35:47.770" v="310" actId="26606"/>
          <ac:graphicFrameMkLst>
            <pc:docMk/>
            <pc:sldMk cId="514857432" sldId="266"/>
            <ac:graphicFrameMk id="16" creationId="{9D668486-FED4-40E5-A453-A46E4C5BCE05}"/>
          </ac:graphicFrameMkLst>
        </pc:graphicFrameChg>
        <pc:graphicFrameChg chg="add del">
          <ac:chgData name="Akanksha Sinha" userId="7c119c6a6efa82fe" providerId="LiveId" clId="{2CF6CD4E-8487-4C8D-9BAA-D2508465E1D6}" dt="2020-05-15T04:35:47.724" v="309" actId="26606"/>
          <ac:graphicFrameMkLst>
            <pc:docMk/>
            <pc:sldMk cId="514857432" sldId="266"/>
            <ac:graphicFrameMk id="24" creationId="{7BEEF424-F629-4D09-8E65-094264740251}"/>
          </ac:graphicFrameMkLst>
        </pc:graphicFrameChg>
        <pc:graphicFrameChg chg="add mod modGraphic">
          <ac:chgData name="Akanksha Sinha" userId="7c119c6a6efa82fe" providerId="LiveId" clId="{2CF6CD4E-8487-4C8D-9BAA-D2508465E1D6}" dt="2020-05-15T04:37:29.345" v="363" actId="26606"/>
          <ac:graphicFrameMkLst>
            <pc:docMk/>
            <pc:sldMk cId="514857432" sldId="266"/>
            <ac:graphicFrameMk id="36" creationId="{F9F92DD3-6EB2-44F8-98E9-3E728AA03C5B}"/>
          </ac:graphicFrameMkLst>
        </pc:graphicFrameChg>
        <pc:cxnChg chg="add del">
          <ac:chgData name="Akanksha Sinha" userId="7c119c6a6efa82fe" providerId="LiveId" clId="{2CF6CD4E-8487-4C8D-9BAA-D2508465E1D6}" dt="2020-05-15T04:34:51.851" v="305" actId="26606"/>
          <ac:cxnSpMkLst>
            <pc:docMk/>
            <pc:sldMk cId="514857432" sldId="266"/>
            <ac:cxnSpMk id="7" creationId="{789E20C7-BB50-4317-93C7-90C8ED80B275}"/>
          </ac:cxnSpMkLst>
        </pc:cxnChg>
        <pc:cxnChg chg="add del">
          <ac:chgData name="Akanksha Sinha" userId="7c119c6a6efa82fe" providerId="LiveId" clId="{2CF6CD4E-8487-4C8D-9BAA-D2508465E1D6}" dt="2020-05-15T03:35:34.027" v="127" actId="26606"/>
          <ac:cxnSpMkLst>
            <pc:docMk/>
            <pc:sldMk cId="514857432" sldId="266"/>
            <ac:cxnSpMk id="14" creationId="{789E20C7-BB50-4317-93C7-90C8ED80B275}"/>
          </ac:cxnSpMkLst>
        </pc:cxnChg>
        <pc:cxnChg chg="add del">
          <ac:chgData name="Akanksha Sinha" userId="7c119c6a6efa82fe" providerId="LiveId" clId="{2CF6CD4E-8487-4C8D-9BAA-D2508465E1D6}" dt="2020-05-15T04:33:43.897" v="268" actId="26606"/>
          <ac:cxnSpMkLst>
            <pc:docMk/>
            <pc:sldMk cId="514857432" sldId="266"/>
            <ac:cxnSpMk id="23" creationId="{789E20C7-BB50-4317-93C7-90C8ED80B275}"/>
          </ac:cxnSpMkLst>
        </pc:cxnChg>
      </pc:sldChg>
      <pc:sldChg chg="addSp delSp modSp add mod setBg setClrOvrMap">
        <pc:chgData name="Akanksha Sinha" userId="7c119c6a6efa82fe" providerId="LiveId" clId="{2CF6CD4E-8487-4C8D-9BAA-D2508465E1D6}" dt="2020-05-15T04:32:19.314" v="247" actId="478"/>
        <pc:sldMkLst>
          <pc:docMk/>
          <pc:sldMk cId="135066114" sldId="267"/>
        </pc:sldMkLst>
        <pc:spChg chg="mo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2" creationId="{CD49F781-E430-466E-A61F-CF16263F1F34}"/>
          </ac:spMkLst>
        </pc:spChg>
        <pc:spChg chg="mod or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3" creationId="{B97184EC-3247-4EF8-9658-8E3FC3C1C849}"/>
          </ac:spMkLst>
        </pc:spChg>
        <pc:spChg chg="add del mod">
          <ac:chgData name="Akanksha Sinha" userId="7c119c6a6efa82fe" providerId="LiveId" clId="{2CF6CD4E-8487-4C8D-9BAA-D2508465E1D6}" dt="2020-05-15T04:32:19.314" v="247" actId="478"/>
          <ac:spMkLst>
            <pc:docMk/>
            <pc:sldMk cId="135066114" sldId="267"/>
            <ac:spMk id="6" creationId="{954686C4-BCEE-4E04-BC8A-E1E85C540E69}"/>
          </ac:spMkLst>
        </pc:spChg>
        <pc:spChg chg="add del">
          <ac:chgData name="Akanksha Sinha" userId="7c119c6a6efa82fe" providerId="LiveId" clId="{2CF6CD4E-8487-4C8D-9BAA-D2508465E1D6}" dt="2020-05-15T04:30:55.524" v="242" actId="26606"/>
          <ac:spMkLst>
            <pc:docMk/>
            <pc:sldMk cId="135066114" sldId="267"/>
            <ac:spMk id="8" creationId="{C314C310-850D-4491-AA52-C75BEA68B68C}"/>
          </ac:spMkLst>
        </pc:spChg>
        <pc:spChg chg="add del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19" creationId="{C314C310-850D-4491-AA52-C75BEA68B68C}"/>
          </ac:spMkLst>
        </pc:spChg>
        <pc:spChg chg="ad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30" creationId="{F70C2B8F-6B1B-46D5-86E6-40F36C695FC2}"/>
          </ac:spMkLst>
        </pc:spChg>
        <pc:spChg chg="ad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32" creationId="{DB521824-592C-476A-AB0A-CA0C6D1F3407}"/>
          </ac:spMkLst>
        </pc:spChg>
        <pc:spChg chg="ad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34" creationId="{A2749EFA-8EE4-4EB8-9424-8E593B9320AD}"/>
          </ac:spMkLst>
        </pc:spChg>
        <pc:spChg chg="ad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36" creationId="{B5C860C9-D4F9-4350-80DA-0D1CD36C7741}"/>
          </ac:spMkLst>
        </pc:spChg>
        <pc:spChg chg="add">
          <ac:chgData name="Akanksha Sinha" userId="7c119c6a6efa82fe" providerId="LiveId" clId="{2CF6CD4E-8487-4C8D-9BAA-D2508465E1D6}" dt="2020-05-15T04:32:08.275" v="246" actId="26606"/>
          <ac:spMkLst>
            <pc:docMk/>
            <pc:sldMk cId="135066114" sldId="267"/>
            <ac:spMk id="38" creationId="{538A90C8-AE0E-4EBA-9AF8-EEDB206020E0}"/>
          </ac:spMkLst>
        </pc:spChg>
        <pc:grpChg chg="add del">
          <ac:chgData name="Akanksha Sinha" userId="7c119c6a6efa82fe" providerId="LiveId" clId="{2CF6CD4E-8487-4C8D-9BAA-D2508465E1D6}" dt="2020-05-15T04:30:55.524" v="242" actId="26606"/>
          <ac:grpSpMkLst>
            <pc:docMk/>
            <pc:sldMk cId="135066114" sldId="267"/>
            <ac:grpSpMk id="10" creationId="{D4EC3799-3F52-48CE-85CC-83AED368EB42}"/>
          </ac:grpSpMkLst>
        </pc:grpChg>
        <pc:grpChg chg="add del">
          <ac:chgData name="Akanksha Sinha" userId="7c119c6a6efa82fe" providerId="LiveId" clId="{2CF6CD4E-8487-4C8D-9BAA-D2508465E1D6}" dt="2020-05-15T04:32:08.275" v="246" actId="26606"/>
          <ac:grpSpMkLst>
            <pc:docMk/>
            <pc:sldMk cId="135066114" sldId="267"/>
            <ac:grpSpMk id="21" creationId="{D4EC3799-3F52-48CE-85CC-83AED368EB42}"/>
          </ac:grpSpMkLst>
        </pc:grpChg>
        <pc:picChg chg="add mod">
          <ac:chgData name="Akanksha Sinha" userId="7c119c6a6efa82fe" providerId="LiveId" clId="{2CF6CD4E-8487-4C8D-9BAA-D2508465E1D6}" dt="2020-05-15T04:32:08.275" v="246" actId="26606"/>
          <ac:picMkLst>
            <pc:docMk/>
            <pc:sldMk cId="135066114" sldId="267"/>
            <ac:picMk id="5" creationId="{BF25CC27-9AEF-4771-8CD7-C25286246378}"/>
          </ac:picMkLst>
        </pc:picChg>
        <pc:cxnChg chg="add del">
          <ac:chgData name="Akanksha Sinha" userId="7c119c6a6efa82fe" providerId="LiveId" clId="{2CF6CD4E-8487-4C8D-9BAA-D2508465E1D6}" dt="2020-05-15T04:30:55.524" v="242" actId="26606"/>
          <ac:cxnSpMkLst>
            <pc:docMk/>
            <pc:sldMk cId="135066114" sldId="267"/>
            <ac:cxnSpMk id="14" creationId="{789E20C7-BB50-4317-93C7-90C8ED80B275}"/>
          </ac:cxnSpMkLst>
        </pc:cxnChg>
        <pc:cxnChg chg="add del">
          <ac:chgData name="Akanksha Sinha" userId="7c119c6a6efa82fe" providerId="LiveId" clId="{2CF6CD4E-8487-4C8D-9BAA-D2508465E1D6}" dt="2020-05-15T04:32:08.275" v="246" actId="26606"/>
          <ac:cxnSpMkLst>
            <pc:docMk/>
            <pc:sldMk cId="135066114" sldId="267"/>
            <ac:cxnSpMk id="25" creationId="{789E20C7-BB50-4317-93C7-90C8ED80B275}"/>
          </ac:cxnSpMkLst>
        </pc:cxnChg>
      </pc:sldChg>
      <pc:sldChg chg="addSp modSp add mod setBg setClrOvrMap">
        <pc:chgData name="Akanksha Sinha" userId="7c119c6a6efa82fe" providerId="LiveId" clId="{2CF6CD4E-8487-4C8D-9BAA-D2508465E1D6}" dt="2020-05-15T04:49:50.502" v="484"/>
        <pc:sldMkLst>
          <pc:docMk/>
          <pc:sldMk cId="2541492305" sldId="268"/>
        </pc:sldMkLst>
        <pc:spChg chg="mod">
          <ac:chgData name="Akanksha Sinha" userId="7c119c6a6efa82fe" providerId="LiveId" clId="{2CF6CD4E-8487-4C8D-9BAA-D2508465E1D6}" dt="2020-05-15T04:48:51.404" v="478" actId="20577"/>
          <ac:spMkLst>
            <pc:docMk/>
            <pc:sldMk cId="2541492305" sldId="268"/>
            <ac:spMk id="2" creationId="{C4D4E84E-CA0A-4B55-83A0-5FAAA499EEB6}"/>
          </ac:spMkLst>
        </pc:spChg>
        <pc:spChg chg="mod">
          <ac:chgData name="Akanksha Sinha" userId="7c119c6a6efa82fe" providerId="LiveId" clId="{2CF6CD4E-8487-4C8D-9BAA-D2508465E1D6}" dt="2020-05-15T04:49:50.502" v="484"/>
          <ac:spMkLst>
            <pc:docMk/>
            <pc:sldMk cId="2541492305" sldId="268"/>
            <ac:spMk id="3" creationId="{45C6F5AF-8EB3-43E4-96C1-BE2755E03186}"/>
          </ac:spMkLst>
        </pc:spChg>
        <pc:spChg chg="add">
          <ac:chgData name="Akanksha Sinha" userId="7c119c6a6efa82fe" providerId="LiveId" clId="{2CF6CD4E-8487-4C8D-9BAA-D2508465E1D6}" dt="2020-05-15T03:49:03.053" v="171" actId="26606"/>
          <ac:spMkLst>
            <pc:docMk/>
            <pc:sldMk cId="2541492305" sldId="268"/>
            <ac:spMk id="8" creationId="{C314C310-850D-4491-AA52-C75BEA68B68C}"/>
          </ac:spMkLst>
        </pc:spChg>
        <pc:grpChg chg="add">
          <ac:chgData name="Akanksha Sinha" userId="7c119c6a6efa82fe" providerId="LiveId" clId="{2CF6CD4E-8487-4C8D-9BAA-D2508465E1D6}" dt="2020-05-15T03:49:03.053" v="171" actId="26606"/>
          <ac:grpSpMkLst>
            <pc:docMk/>
            <pc:sldMk cId="2541492305" sldId="268"/>
            <ac:grpSpMk id="10" creationId="{D4EC3799-3F52-48CE-85CC-83AED368EB42}"/>
          </ac:grpSpMkLst>
        </pc:grpChg>
        <pc:cxnChg chg="add">
          <ac:chgData name="Akanksha Sinha" userId="7c119c6a6efa82fe" providerId="LiveId" clId="{2CF6CD4E-8487-4C8D-9BAA-D2508465E1D6}" dt="2020-05-15T03:49:03.053" v="171" actId="26606"/>
          <ac:cxnSpMkLst>
            <pc:docMk/>
            <pc:sldMk cId="2541492305" sldId="268"/>
            <ac:cxnSpMk id="14" creationId="{789E20C7-BB50-4317-93C7-90C8ED80B275}"/>
          </ac:cxnSpMkLst>
        </pc:cxnChg>
      </pc:sldChg>
      <pc:sldChg chg="del">
        <pc:chgData name="Akanksha Sinha" userId="7c119c6a6efa82fe" providerId="LiveId" clId="{2CF6CD4E-8487-4C8D-9BAA-D2508465E1D6}" dt="2020-05-15T03:33:25.415" v="100" actId="2696"/>
        <pc:sldMkLst>
          <pc:docMk/>
          <pc:sldMk cId="664229244" sldId="269"/>
        </pc:sldMkLst>
      </pc:sldChg>
      <pc:sldChg chg="addSp delSp modSp add mod setBg setClrOvrMap">
        <pc:chgData name="Akanksha Sinha" userId="7c119c6a6efa82fe" providerId="LiveId" clId="{2CF6CD4E-8487-4C8D-9BAA-D2508465E1D6}" dt="2020-05-15T05:06:21.893" v="744" actId="26606"/>
        <pc:sldMkLst>
          <pc:docMk/>
          <pc:sldMk cId="2801506827" sldId="269"/>
        </pc:sldMkLst>
        <pc:spChg chg="mod">
          <ac:chgData name="Akanksha Sinha" userId="7c119c6a6efa82fe" providerId="LiveId" clId="{2CF6CD4E-8487-4C8D-9BAA-D2508465E1D6}" dt="2020-05-15T05:06:21.893" v="744" actId="26606"/>
          <ac:spMkLst>
            <pc:docMk/>
            <pc:sldMk cId="2801506827" sldId="269"/>
            <ac:spMk id="2" creationId="{784DADF6-45F3-4320-A328-AF242764327E}"/>
          </ac:spMkLst>
        </pc:spChg>
        <pc:spChg chg="del mod">
          <ac:chgData name="Akanksha Sinha" userId="7c119c6a6efa82fe" providerId="LiveId" clId="{2CF6CD4E-8487-4C8D-9BAA-D2508465E1D6}" dt="2020-05-15T05:04:51.755" v="728" actId="26606"/>
          <ac:spMkLst>
            <pc:docMk/>
            <pc:sldMk cId="2801506827" sldId="269"/>
            <ac:spMk id="3" creationId="{DE27DF26-7CED-47EA-9E68-71E43B30BFAF}"/>
          </ac:spMkLst>
        </pc:spChg>
        <pc:spChg chg="add del">
          <ac:chgData name="Akanksha Sinha" userId="7c119c6a6efa82fe" providerId="LiveId" clId="{2CF6CD4E-8487-4C8D-9BAA-D2508465E1D6}" dt="2020-05-15T05:04:51.755" v="728" actId="26606"/>
          <ac:spMkLst>
            <pc:docMk/>
            <pc:sldMk cId="2801506827" sldId="269"/>
            <ac:spMk id="8" creationId="{C314C310-850D-4491-AA52-C75BEA68B68C}"/>
          </ac:spMkLst>
        </pc:spChg>
        <pc:spChg chg="add del">
          <ac:chgData name="Akanksha Sinha" userId="7c119c6a6efa82fe" providerId="LiveId" clId="{2CF6CD4E-8487-4C8D-9BAA-D2508465E1D6}" dt="2020-05-15T05:06:21.893" v="744" actId="26606"/>
          <ac:spMkLst>
            <pc:docMk/>
            <pc:sldMk cId="2801506827" sldId="269"/>
            <ac:spMk id="24" creationId="{F9ED434F-8767-46CC-B26B-5AF62FF01E66}"/>
          </ac:spMkLst>
        </pc:spChg>
        <pc:spChg chg="add">
          <ac:chgData name="Akanksha Sinha" userId="7c119c6a6efa82fe" providerId="LiveId" clId="{2CF6CD4E-8487-4C8D-9BAA-D2508465E1D6}" dt="2020-05-15T05:06:21.893" v="744" actId="26606"/>
          <ac:spMkLst>
            <pc:docMk/>
            <pc:sldMk cId="2801506827" sldId="269"/>
            <ac:spMk id="33" creationId="{F9ED434F-8767-46CC-B26B-5AF62FF01E66}"/>
          </ac:spMkLst>
        </pc:spChg>
        <pc:grpChg chg="add del">
          <ac:chgData name="Akanksha Sinha" userId="7c119c6a6efa82fe" providerId="LiveId" clId="{2CF6CD4E-8487-4C8D-9BAA-D2508465E1D6}" dt="2020-05-15T05:04:51.755" v="728" actId="26606"/>
          <ac:grpSpMkLst>
            <pc:docMk/>
            <pc:sldMk cId="2801506827" sldId="269"/>
            <ac:grpSpMk id="10" creationId="{D4EC3799-3F52-48CE-85CC-83AED368EB42}"/>
          </ac:grpSpMkLst>
        </pc:grpChg>
        <pc:grpChg chg="add del">
          <ac:chgData name="Akanksha Sinha" userId="7c119c6a6efa82fe" providerId="LiveId" clId="{2CF6CD4E-8487-4C8D-9BAA-D2508465E1D6}" dt="2020-05-15T05:06:21.893" v="744" actId="26606"/>
          <ac:grpSpMkLst>
            <pc:docMk/>
            <pc:sldMk cId="2801506827" sldId="269"/>
            <ac:grpSpMk id="20" creationId="{2F448CB3-7B4F-45D7-B7C0-DF553DF61453}"/>
          </ac:grpSpMkLst>
        </pc:grpChg>
        <pc:grpChg chg="add">
          <ac:chgData name="Akanksha Sinha" userId="7c119c6a6efa82fe" providerId="LiveId" clId="{2CF6CD4E-8487-4C8D-9BAA-D2508465E1D6}" dt="2020-05-15T05:06:21.893" v="744" actId="26606"/>
          <ac:grpSpMkLst>
            <pc:docMk/>
            <pc:sldMk cId="2801506827" sldId="269"/>
            <ac:grpSpMk id="29" creationId="{2F448CB3-7B4F-45D7-B7C0-DF553DF61453}"/>
          </ac:grpSpMkLst>
        </pc:grpChg>
        <pc:graphicFrameChg chg="add mod modGraphic">
          <ac:chgData name="Akanksha Sinha" userId="7c119c6a6efa82fe" providerId="LiveId" clId="{2CF6CD4E-8487-4C8D-9BAA-D2508465E1D6}" dt="2020-05-15T05:06:21.893" v="744" actId="26606"/>
          <ac:graphicFrameMkLst>
            <pc:docMk/>
            <pc:sldMk cId="2801506827" sldId="269"/>
            <ac:graphicFrameMk id="16" creationId="{2A4A6D7C-5624-47BE-9E6D-7709204248D5}"/>
          </ac:graphicFrameMkLst>
        </pc:graphicFrameChg>
        <pc:cxnChg chg="add del">
          <ac:chgData name="Akanksha Sinha" userId="7c119c6a6efa82fe" providerId="LiveId" clId="{2CF6CD4E-8487-4C8D-9BAA-D2508465E1D6}" dt="2020-05-15T05:04:51.755" v="728" actId="26606"/>
          <ac:cxnSpMkLst>
            <pc:docMk/>
            <pc:sldMk cId="2801506827" sldId="269"/>
            <ac:cxnSpMk id="14" creationId="{789E20C7-BB50-4317-93C7-90C8ED80B275}"/>
          </ac:cxnSpMkLst>
        </pc:cxnChg>
      </pc:sldChg>
      <pc:sldChg chg="addSp delSp modSp add mod ord setBg setClrOvrMap">
        <pc:chgData name="Akanksha Sinha" userId="7c119c6a6efa82fe" providerId="LiveId" clId="{2CF6CD4E-8487-4C8D-9BAA-D2508465E1D6}" dt="2020-05-15T04:54:58.375" v="530"/>
        <pc:sldMkLst>
          <pc:docMk/>
          <pc:sldMk cId="1881303743" sldId="270"/>
        </pc:sldMkLst>
        <pc:spChg chg="mod">
          <ac:chgData name="Akanksha Sinha" userId="7c119c6a6efa82fe" providerId="LiveId" clId="{2CF6CD4E-8487-4C8D-9BAA-D2508465E1D6}" dt="2020-05-15T04:54:10.317" v="528" actId="26606"/>
          <ac:spMkLst>
            <pc:docMk/>
            <pc:sldMk cId="1881303743" sldId="270"/>
            <ac:spMk id="2" creationId="{589CDE76-2E1E-4472-94D6-5F3D9F80310A}"/>
          </ac:spMkLst>
        </pc:spChg>
        <pc:spChg chg="del mod">
          <ac:chgData name="Akanksha Sinha" userId="7c119c6a6efa82fe" providerId="LiveId" clId="{2CF6CD4E-8487-4C8D-9BAA-D2508465E1D6}" dt="2020-05-15T04:53:28.010" v="526" actId="26606"/>
          <ac:spMkLst>
            <pc:docMk/>
            <pc:sldMk cId="1881303743" sldId="270"/>
            <ac:spMk id="3" creationId="{055BAB83-FCE0-48C5-9395-EDA7B6B0DAA2}"/>
          </ac:spMkLst>
        </pc:spChg>
        <pc:spChg chg="add del">
          <ac:chgData name="Akanksha Sinha" userId="7c119c6a6efa82fe" providerId="LiveId" clId="{2CF6CD4E-8487-4C8D-9BAA-D2508465E1D6}" dt="2020-05-15T04:53:28.010" v="526" actId="26606"/>
          <ac:spMkLst>
            <pc:docMk/>
            <pc:sldMk cId="1881303743" sldId="270"/>
            <ac:spMk id="8" creationId="{C314C310-850D-4491-AA52-C75BEA68B68C}"/>
          </ac:spMkLst>
        </pc:spChg>
        <pc:spChg chg="add del">
          <ac:chgData name="Akanksha Sinha" userId="7c119c6a6efa82fe" providerId="LiveId" clId="{2CF6CD4E-8487-4C8D-9BAA-D2508465E1D6}" dt="2020-05-15T04:54:10.317" v="528" actId="26606"/>
          <ac:spMkLst>
            <pc:docMk/>
            <pc:sldMk cId="1881303743" sldId="270"/>
            <ac:spMk id="29" creationId="{CC28BCC9-4093-4FD5-83EB-7EC297F51396}"/>
          </ac:spMkLst>
        </pc:spChg>
        <pc:spChg chg="add del">
          <ac:chgData name="Akanksha Sinha" userId="7c119c6a6efa82fe" providerId="LiveId" clId="{2CF6CD4E-8487-4C8D-9BAA-D2508465E1D6}" dt="2020-05-15T04:54:10.317" v="528" actId="26606"/>
          <ac:spMkLst>
            <pc:docMk/>
            <pc:sldMk cId="1881303743" sldId="270"/>
            <ac:spMk id="38" creationId="{F9ED434F-8767-46CC-B26B-5AF62FF01E66}"/>
          </ac:spMkLst>
        </pc:spChg>
        <pc:grpChg chg="add del">
          <ac:chgData name="Akanksha Sinha" userId="7c119c6a6efa82fe" providerId="LiveId" clId="{2CF6CD4E-8487-4C8D-9BAA-D2508465E1D6}" dt="2020-05-15T04:53:28.010" v="526" actId="26606"/>
          <ac:grpSpMkLst>
            <pc:docMk/>
            <pc:sldMk cId="1881303743" sldId="270"/>
            <ac:grpSpMk id="10" creationId="{D4EC3799-3F52-48CE-85CC-83AED368EB42}"/>
          </ac:grpSpMkLst>
        </pc:grpChg>
        <pc:grpChg chg="add del">
          <ac:chgData name="Akanksha Sinha" userId="7c119c6a6efa82fe" providerId="LiveId" clId="{2CF6CD4E-8487-4C8D-9BAA-D2508465E1D6}" dt="2020-05-15T04:54:10.317" v="528" actId="26606"/>
          <ac:grpSpMkLst>
            <pc:docMk/>
            <pc:sldMk cId="1881303743" sldId="270"/>
            <ac:grpSpMk id="20" creationId="{08BCF048-8940-4354-B9EC-5AD74E283CE3}"/>
          </ac:grpSpMkLst>
        </pc:grpChg>
        <pc:grpChg chg="add del">
          <ac:chgData name="Akanksha Sinha" userId="7c119c6a6efa82fe" providerId="LiveId" clId="{2CF6CD4E-8487-4C8D-9BAA-D2508465E1D6}" dt="2020-05-15T04:54:10.317" v="528" actId="26606"/>
          <ac:grpSpMkLst>
            <pc:docMk/>
            <pc:sldMk cId="1881303743" sldId="270"/>
            <ac:grpSpMk id="34" creationId="{2F448CB3-7B4F-45D7-B7C0-DF553DF61453}"/>
          </ac:grpSpMkLst>
        </pc:grpChg>
        <pc:graphicFrameChg chg="add mod modGraphic">
          <ac:chgData name="Akanksha Sinha" userId="7c119c6a6efa82fe" providerId="LiveId" clId="{2CF6CD4E-8487-4C8D-9BAA-D2508465E1D6}" dt="2020-05-15T04:54:10.317" v="528" actId="26606"/>
          <ac:graphicFrameMkLst>
            <pc:docMk/>
            <pc:sldMk cId="1881303743" sldId="270"/>
            <ac:graphicFrameMk id="16" creationId="{D3CA204D-09CA-4159-B1D1-D92F2090B51D}"/>
          </ac:graphicFrameMkLst>
        </pc:graphicFrameChg>
        <pc:cxnChg chg="add del">
          <ac:chgData name="Akanksha Sinha" userId="7c119c6a6efa82fe" providerId="LiveId" clId="{2CF6CD4E-8487-4C8D-9BAA-D2508465E1D6}" dt="2020-05-15T04:53:28.010" v="526" actId="26606"/>
          <ac:cxnSpMkLst>
            <pc:docMk/>
            <pc:sldMk cId="1881303743" sldId="270"/>
            <ac:cxnSpMk id="14" creationId="{789E20C7-BB50-4317-93C7-90C8ED80B275}"/>
          </ac:cxnSpMkLst>
        </pc:cxnChg>
      </pc:sldChg>
      <pc:sldChg chg="del">
        <pc:chgData name="Akanksha Sinha" userId="7c119c6a6efa82fe" providerId="LiveId" clId="{2CF6CD4E-8487-4C8D-9BAA-D2508465E1D6}" dt="2020-05-15T03:33:48.783" v="102" actId="2696"/>
        <pc:sldMkLst>
          <pc:docMk/>
          <pc:sldMk cId="3669469817" sldId="272"/>
        </pc:sldMkLst>
      </pc:sldChg>
      <pc:sldChg chg="del">
        <pc:chgData name="Akanksha Sinha" userId="7c119c6a6efa82fe" providerId="LiveId" clId="{2CF6CD4E-8487-4C8D-9BAA-D2508465E1D6}" dt="2020-05-15T03:33:51.309" v="103" actId="2696"/>
        <pc:sldMkLst>
          <pc:docMk/>
          <pc:sldMk cId="182518622" sldId="275"/>
        </pc:sldMkLst>
      </pc:sldChg>
      <pc:sldChg chg="del">
        <pc:chgData name="Akanksha Sinha" userId="7c119c6a6efa82fe" providerId="LiveId" clId="{2CF6CD4E-8487-4C8D-9BAA-D2508465E1D6}" dt="2020-05-15T03:33:58.364" v="104" actId="2696"/>
        <pc:sldMkLst>
          <pc:docMk/>
          <pc:sldMk cId="1044745263" sldId="277"/>
        </pc:sldMkLst>
      </pc:sldChg>
      <pc:sldChg chg="del">
        <pc:chgData name="Akanksha Sinha" userId="7c119c6a6efa82fe" providerId="LiveId" clId="{2CF6CD4E-8487-4C8D-9BAA-D2508465E1D6}" dt="2020-05-15T03:33:32.285" v="101" actId="2696"/>
        <pc:sldMkLst>
          <pc:docMk/>
          <pc:sldMk cId="2284878176" sldId="278"/>
        </pc:sldMkLst>
      </pc:sldChg>
    </pc:docChg>
  </pc:docChgLst>
  <pc:docChgLst>
    <pc:chgData name="Akanksha Sinha" userId="7c119c6a6efa82fe" providerId="LiveId" clId="{D55EA70E-C55A-419A-AD44-D7E7969A6965}"/>
    <pc:docChg chg="custSel mod addSld delSld modSld">
      <pc:chgData name="Akanksha Sinha" userId="7c119c6a6efa82fe" providerId="LiveId" clId="{D55EA70E-C55A-419A-AD44-D7E7969A6965}" dt="2020-06-26T05:23:00.346" v="547"/>
      <pc:docMkLst>
        <pc:docMk/>
      </pc:docMkLst>
      <pc:sldChg chg="modSp">
        <pc:chgData name="Akanksha Sinha" userId="7c119c6a6efa82fe" providerId="LiveId" clId="{D55EA70E-C55A-419A-AD44-D7E7969A6965}" dt="2020-06-26T05:21:24.729" v="537" actId="20577"/>
        <pc:sldMkLst>
          <pc:docMk/>
          <pc:sldMk cId="944004935" sldId="256"/>
        </pc:sldMkLst>
        <pc:spChg chg="mod">
          <ac:chgData name="Akanksha Sinha" userId="7c119c6a6efa82fe" providerId="LiveId" clId="{D55EA70E-C55A-419A-AD44-D7E7969A6965}" dt="2020-06-26T05:21:24.729" v="537" actId="20577"/>
          <ac:spMkLst>
            <pc:docMk/>
            <pc:sldMk cId="944004935" sldId="256"/>
            <ac:spMk id="3" creationId="{BDF7DB6C-EFDF-4A62-93AE-573DB8487007}"/>
          </ac:spMkLst>
        </pc:spChg>
      </pc:sldChg>
      <pc:sldChg chg="addSp delSp modSp">
        <pc:chgData name="Akanksha Sinha" userId="7c119c6a6efa82fe" providerId="LiveId" clId="{D55EA70E-C55A-419A-AD44-D7E7969A6965}" dt="2020-06-26T05:17:19.782" v="370"/>
        <pc:sldMkLst>
          <pc:docMk/>
          <pc:sldMk cId="542198823" sldId="258"/>
        </pc:sldMkLst>
        <pc:spChg chg="mod">
          <ac:chgData name="Akanksha Sinha" userId="7c119c6a6efa82fe" providerId="LiveId" clId="{D55EA70E-C55A-419A-AD44-D7E7969A6965}" dt="2020-06-26T05:17:19.782" v="370"/>
          <ac:spMkLst>
            <pc:docMk/>
            <pc:sldMk cId="542198823" sldId="258"/>
            <ac:spMk id="3" creationId="{3915DAC9-2F96-4744-A977-C4BB98E5E031}"/>
          </ac:spMkLst>
        </pc:spChg>
        <pc:graphicFrameChg chg="add del mod">
          <ac:chgData name="Akanksha Sinha" userId="7c119c6a6efa82fe" providerId="LiveId" clId="{D55EA70E-C55A-419A-AD44-D7E7969A6965}" dt="2020-06-26T03:29:44.809" v="9"/>
          <ac:graphicFrameMkLst>
            <pc:docMk/>
            <pc:sldMk cId="542198823" sldId="258"/>
            <ac:graphicFrameMk id="6" creationId="{93C49747-A193-42DC-A2FF-436499660337}"/>
          </ac:graphicFrameMkLst>
        </pc:graphicFrameChg>
      </pc:sldChg>
      <pc:sldChg chg="addSp delSp modSp add mod setBg setClrOvrMap">
        <pc:chgData name="Akanksha Sinha" userId="7c119c6a6efa82fe" providerId="LiveId" clId="{D55EA70E-C55A-419A-AD44-D7E7969A6965}" dt="2020-06-26T05:22:34.527" v="543"/>
        <pc:sldMkLst>
          <pc:docMk/>
          <pc:sldMk cId="319793852" sldId="266"/>
        </pc:sldMkLst>
        <pc:spChg chg="mo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2" creationId="{7501ECB5-927B-42F1-B7D3-D07C8408F7E9}"/>
          </ac:spMkLst>
        </pc:spChg>
        <pc:spChg chg="del mod">
          <ac:chgData name="Akanksha Sinha" userId="7c119c6a6efa82fe" providerId="LiveId" clId="{D55EA70E-C55A-419A-AD44-D7E7969A6965}" dt="2020-06-26T05:07:48.375" v="61"/>
          <ac:spMkLst>
            <pc:docMk/>
            <pc:sldMk cId="319793852" sldId="266"/>
            <ac:spMk id="3" creationId="{E23198C9-CDE9-4142-AB01-039B31414B04}"/>
          </ac:spMkLst>
        </pc:spChg>
        <pc:spChg chg="mod ord">
          <ac:chgData name="Akanksha Sinha" userId="7c119c6a6efa82fe" providerId="LiveId" clId="{D55EA70E-C55A-419A-AD44-D7E7969A6965}" dt="2020-06-26T05:22:34.527" v="543"/>
          <ac:spMkLst>
            <pc:docMk/>
            <pc:sldMk cId="319793852" sldId="266"/>
            <ac:spMk id="4" creationId="{7D6771B4-66A1-4BC9-A081-BD8741068125}"/>
          </ac:spMkLst>
        </pc:spChg>
        <pc:spChg chg="mod">
          <ac:chgData name="Akanksha Sinha" userId="7c119c6a6efa82fe" providerId="LiveId" clId="{D55EA70E-C55A-419A-AD44-D7E7969A6965}" dt="2020-06-26T05:21:54.640" v="538"/>
          <ac:spMkLst>
            <pc:docMk/>
            <pc:sldMk cId="319793852" sldId="266"/>
            <ac:spMk id="5" creationId="{AE775053-6D60-420C-BD6F-D196528F6A6C}"/>
          </ac:spMkLst>
        </pc:spChg>
        <pc:spChg chg="add del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10" creationId="{C314C310-850D-4491-AA52-C75BEA68B68C}"/>
          </ac:spMkLst>
        </pc:spChg>
        <pc:spChg chg="add mod">
          <ac:chgData name="Akanksha Sinha" userId="7c119c6a6efa82fe" providerId="LiveId" clId="{D55EA70E-C55A-419A-AD44-D7E7969A6965}" dt="2020-06-26T05:08:33.860" v="144" actId="20577"/>
          <ac:spMkLst>
            <pc:docMk/>
            <pc:sldMk cId="319793852" sldId="266"/>
            <ac:spMk id="20" creationId="{221A37B8-23DF-4267-85BE-7F70933A340C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23" creationId="{643780CE-2BE5-46F6-97B2-60DF30217ED3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25" creationId="{61A87A49-68E6-459E-A5A6-46229FF42125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27" creationId="{F6ACD5FC-CAFE-48EB-B765-60EED2E052F0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29" creationId="{9F33B405-D785-4738-B1C0-6A0AA5E98286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31" creationId="{4233DC0E-DE6C-4FB6-A529-51B162641AB8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33" creationId="{3870477F-E451-4BC3-863F-0E2FC572884B}"/>
          </ac:spMkLst>
        </pc:spChg>
        <pc:spChg chg="add">
          <ac:chgData name="Akanksha Sinha" userId="7c119c6a6efa82fe" providerId="LiveId" clId="{D55EA70E-C55A-419A-AD44-D7E7969A6965}" dt="2020-06-26T05:07:55.025" v="62" actId="26606"/>
          <ac:spMkLst>
            <pc:docMk/>
            <pc:sldMk cId="319793852" sldId="266"/>
            <ac:spMk id="35" creationId="{B4A81DE1-E2BC-4A31-99EE-71350421B0EA}"/>
          </ac:spMkLst>
        </pc:spChg>
        <pc:grpChg chg="add del">
          <ac:chgData name="Akanksha Sinha" userId="7c119c6a6efa82fe" providerId="LiveId" clId="{D55EA70E-C55A-419A-AD44-D7E7969A6965}" dt="2020-06-26T05:07:55.025" v="62" actId="26606"/>
          <ac:grpSpMkLst>
            <pc:docMk/>
            <pc:sldMk cId="319793852" sldId="266"/>
            <ac:grpSpMk id="12" creationId="{D4EC3799-3F52-48CE-85CC-83AED368EB42}"/>
          </ac:grpSpMkLst>
        </pc:grpChg>
        <pc:picChg chg="add mod">
          <ac:chgData name="Akanksha Sinha" userId="7c119c6a6efa82fe" providerId="LiveId" clId="{D55EA70E-C55A-419A-AD44-D7E7969A6965}" dt="2020-06-26T05:07:55.025" v="62" actId="26606"/>
          <ac:picMkLst>
            <pc:docMk/>
            <pc:sldMk cId="319793852" sldId="266"/>
            <ac:picMk id="6" creationId="{2D0527A5-3344-42C9-B884-426E5DD01EEB}"/>
          </ac:picMkLst>
        </pc:picChg>
        <pc:cxnChg chg="add del">
          <ac:chgData name="Akanksha Sinha" userId="7c119c6a6efa82fe" providerId="LiveId" clId="{D55EA70E-C55A-419A-AD44-D7E7969A6965}" dt="2020-06-26T05:07:55.025" v="62" actId="26606"/>
          <ac:cxnSpMkLst>
            <pc:docMk/>
            <pc:sldMk cId="319793852" sldId="266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55EA70E-C55A-419A-AD44-D7E7969A6965}" dt="2020-06-26T03:24:37.871" v="2" actId="2696"/>
        <pc:sldMkLst>
          <pc:docMk/>
          <pc:sldMk cId="4135906360" sldId="266"/>
        </pc:sldMkLst>
      </pc:sldChg>
      <pc:sldChg chg="del">
        <pc:chgData name="Akanksha Sinha" userId="7c119c6a6efa82fe" providerId="LiveId" clId="{D55EA70E-C55A-419A-AD44-D7E7969A6965}" dt="2020-06-26T03:24:38.791" v="3" actId="2696"/>
        <pc:sldMkLst>
          <pc:docMk/>
          <pc:sldMk cId="1081478449" sldId="267"/>
        </pc:sldMkLst>
      </pc:sldChg>
      <pc:sldChg chg="addSp modSp add mod setBg setClrOvrMap">
        <pc:chgData name="Akanksha Sinha" userId="7c119c6a6efa82fe" providerId="LiveId" clId="{D55EA70E-C55A-419A-AD44-D7E7969A6965}" dt="2020-06-26T05:22:39.975" v="544"/>
        <pc:sldMkLst>
          <pc:docMk/>
          <pc:sldMk cId="1730880646" sldId="267"/>
        </pc:sldMkLst>
        <pc:spChg chg="mod">
          <ac:chgData name="Akanksha Sinha" userId="7c119c6a6efa82fe" providerId="LiveId" clId="{D55EA70E-C55A-419A-AD44-D7E7969A6965}" dt="2020-06-26T05:09:07.152" v="147"/>
          <ac:spMkLst>
            <pc:docMk/>
            <pc:sldMk cId="1730880646" sldId="267"/>
            <ac:spMk id="2" creationId="{57F4D9E3-3D48-4486-AFF3-DFFB57AC5A9B}"/>
          </ac:spMkLst>
        </pc:spChg>
        <pc:spChg chg="mod">
          <ac:chgData name="Akanksha Sinha" userId="7c119c6a6efa82fe" providerId="LiveId" clId="{D55EA70E-C55A-419A-AD44-D7E7969A6965}" dt="2020-06-26T05:09:14.648" v="148"/>
          <ac:spMkLst>
            <pc:docMk/>
            <pc:sldMk cId="1730880646" sldId="267"/>
            <ac:spMk id="3" creationId="{39AA7A00-CA5F-4EDC-9336-0CBDBC5DD29C}"/>
          </ac:spMkLst>
        </pc:spChg>
        <pc:spChg chg="mod ord">
          <ac:chgData name="Akanksha Sinha" userId="7c119c6a6efa82fe" providerId="LiveId" clId="{D55EA70E-C55A-419A-AD44-D7E7969A6965}" dt="2020-06-26T05:22:39.975" v="544"/>
          <ac:spMkLst>
            <pc:docMk/>
            <pc:sldMk cId="1730880646" sldId="267"/>
            <ac:spMk id="4" creationId="{97780E8F-91E8-4228-9119-DAA459D0BB7B}"/>
          </ac:spMkLst>
        </pc:spChg>
        <pc:spChg chg="mod">
          <ac:chgData name="Akanksha Sinha" userId="7c119c6a6efa82fe" providerId="LiveId" clId="{D55EA70E-C55A-419A-AD44-D7E7969A6965}" dt="2020-06-26T05:22:02.155" v="539"/>
          <ac:spMkLst>
            <pc:docMk/>
            <pc:sldMk cId="1730880646" sldId="267"/>
            <ac:spMk id="5" creationId="{E7DB4377-E5C8-4FDD-9C97-27D8D2F1037D}"/>
          </ac:spMkLst>
        </pc:spChg>
        <pc:spChg chg="add">
          <ac:chgData name="Akanksha Sinha" userId="7c119c6a6efa82fe" providerId="LiveId" clId="{D55EA70E-C55A-419A-AD44-D7E7969A6965}" dt="2020-06-26T05:08:41.698" v="146" actId="26606"/>
          <ac:spMkLst>
            <pc:docMk/>
            <pc:sldMk cId="1730880646" sldId="267"/>
            <ac:spMk id="10" creationId="{C314C310-850D-4491-AA52-C75BEA68B68C}"/>
          </ac:spMkLst>
        </pc:spChg>
        <pc:grpChg chg="add">
          <ac:chgData name="Akanksha Sinha" userId="7c119c6a6efa82fe" providerId="LiveId" clId="{D55EA70E-C55A-419A-AD44-D7E7969A6965}" dt="2020-06-26T05:08:41.698" v="146" actId="26606"/>
          <ac:grpSpMkLst>
            <pc:docMk/>
            <pc:sldMk cId="1730880646" sldId="267"/>
            <ac:grpSpMk id="12" creationId="{D4EC3799-3F52-48CE-85CC-83AED368EB42}"/>
          </ac:grpSpMkLst>
        </pc:grpChg>
        <pc:cxnChg chg="add">
          <ac:chgData name="Akanksha Sinha" userId="7c119c6a6efa82fe" providerId="LiveId" clId="{D55EA70E-C55A-419A-AD44-D7E7969A6965}" dt="2020-06-26T05:08:41.698" v="146" actId="26606"/>
          <ac:cxnSpMkLst>
            <pc:docMk/>
            <pc:sldMk cId="1730880646" sldId="267"/>
            <ac:cxnSpMk id="16" creationId="{789E20C7-BB50-4317-93C7-90C8ED80B275}"/>
          </ac:cxnSpMkLst>
        </pc:cxnChg>
      </pc:sldChg>
      <pc:sldChg chg="add del">
        <pc:chgData name="Akanksha Sinha" userId="7c119c6a6efa82fe" providerId="LiveId" clId="{D55EA70E-C55A-419A-AD44-D7E7969A6965}" dt="2020-06-26T05:10:41.698" v="153" actId="2696"/>
        <pc:sldMkLst>
          <pc:docMk/>
          <pc:sldMk cId="1476389143" sldId="268"/>
        </pc:sldMkLst>
      </pc:sldChg>
      <pc:sldChg chg="del">
        <pc:chgData name="Akanksha Sinha" userId="7c119c6a6efa82fe" providerId="LiveId" clId="{D55EA70E-C55A-419A-AD44-D7E7969A6965}" dt="2020-06-26T03:24:39.599" v="4" actId="2696"/>
        <pc:sldMkLst>
          <pc:docMk/>
          <pc:sldMk cId="2439905584" sldId="268"/>
        </pc:sldMkLst>
      </pc:sldChg>
      <pc:sldChg chg="del">
        <pc:chgData name="Akanksha Sinha" userId="7c119c6a6efa82fe" providerId="LiveId" clId="{D55EA70E-C55A-419A-AD44-D7E7969A6965}" dt="2020-06-26T03:24:40.254" v="5" actId="2696"/>
        <pc:sldMkLst>
          <pc:docMk/>
          <pc:sldMk cId="924981108" sldId="269"/>
        </pc:sldMkLst>
      </pc:sldChg>
      <pc:sldChg chg="addSp delSp modSp add mod setBg setClrOvrMap delDesignElem">
        <pc:chgData name="Akanksha Sinha" userId="7c119c6a6efa82fe" providerId="LiveId" clId="{D55EA70E-C55A-419A-AD44-D7E7969A6965}" dt="2020-06-26T05:22:46.772" v="545"/>
        <pc:sldMkLst>
          <pc:docMk/>
          <pc:sldMk cId="1081478449" sldId="269"/>
        </pc:sldMkLst>
        <pc:spChg chg="mod">
          <ac:chgData name="Akanksha Sinha" userId="7c119c6a6efa82fe" providerId="LiveId" clId="{D55EA70E-C55A-419A-AD44-D7E7969A6965}" dt="2020-06-26T05:22:46.772" v="545"/>
          <ac:spMkLst>
            <pc:docMk/>
            <pc:sldMk cId="1081478449" sldId="269"/>
            <ac:spMk id="4" creationId="{64F2B274-69AB-4180-9680-9C2DB6E8A651}"/>
          </ac:spMkLst>
        </pc:spChg>
        <pc:spChg chg="mod">
          <ac:chgData name="Akanksha Sinha" userId="7c119c6a6efa82fe" providerId="LiveId" clId="{D55EA70E-C55A-419A-AD44-D7E7969A6965}" dt="2020-06-26T05:22:07.310" v="540"/>
          <ac:spMkLst>
            <pc:docMk/>
            <pc:sldMk cId="1081478449" sldId="269"/>
            <ac:spMk id="5" creationId="{E5ABF877-49A2-404C-A3F3-DE4C892A35E5}"/>
          </ac:spMkLst>
        </pc:spChg>
        <pc:spChg chg="del">
          <ac:chgData name="Akanksha Sinha" userId="7c119c6a6efa82fe" providerId="LiveId" clId="{D55EA70E-C55A-419A-AD44-D7E7969A6965}" dt="2020-06-26T05:09:59.814" v="151"/>
          <ac:spMkLst>
            <pc:docMk/>
            <pc:sldMk cId="1081478449" sldId="269"/>
            <ac:spMk id="40" creationId="{F9ED434F-8767-46CC-B26B-5AF62FF01E66}"/>
          </ac:spMkLst>
        </pc:spChg>
        <pc:spChg chg="add del">
          <ac:chgData name="Akanksha Sinha" userId="7c119c6a6efa82fe" providerId="LiveId" clId="{D55EA70E-C55A-419A-AD44-D7E7969A6965}" dt="2020-06-26T05:10:51.225" v="154" actId="26606"/>
          <ac:spMkLst>
            <pc:docMk/>
            <pc:sldMk cId="1081478449" sldId="269"/>
            <ac:spMk id="50" creationId="{F9ED434F-8767-46CC-B26B-5AF62FF01E66}"/>
          </ac:spMkLst>
        </pc:spChg>
        <pc:spChg chg="add">
          <ac:chgData name="Akanksha Sinha" userId="7c119c6a6efa82fe" providerId="LiveId" clId="{D55EA70E-C55A-419A-AD44-D7E7969A6965}" dt="2020-06-26T05:10:51.225" v="154" actId="26606"/>
          <ac:spMkLst>
            <pc:docMk/>
            <pc:sldMk cId="1081478449" sldId="269"/>
            <ac:spMk id="59" creationId="{F9ED434F-8767-46CC-B26B-5AF62FF01E66}"/>
          </ac:spMkLst>
        </pc:spChg>
        <pc:grpChg chg="del">
          <ac:chgData name="Akanksha Sinha" userId="7c119c6a6efa82fe" providerId="LiveId" clId="{D55EA70E-C55A-419A-AD44-D7E7969A6965}" dt="2020-06-26T05:09:59.814" v="151"/>
          <ac:grpSpMkLst>
            <pc:docMk/>
            <pc:sldMk cId="1081478449" sldId="269"/>
            <ac:grpSpMk id="38" creationId="{2F448CB3-7B4F-45D7-B7C0-DF553DF61453}"/>
          </ac:grpSpMkLst>
        </pc:grpChg>
        <pc:grpChg chg="add del">
          <ac:chgData name="Akanksha Sinha" userId="7c119c6a6efa82fe" providerId="LiveId" clId="{D55EA70E-C55A-419A-AD44-D7E7969A6965}" dt="2020-06-26T05:10:51.225" v="154" actId="26606"/>
          <ac:grpSpMkLst>
            <pc:docMk/>
            <pc:sldMk cId="1081478449" sldId="269"/>
            <ac:grpSpMk id="46" creationId="{2F448CB3-7B4F-45D7-B7C0-DF553DF61453}"/>
          </ac:grpSpMkLst>
        </pc:grpChg>
        <pc:grpChg chg="add">
          <ac:chgData name="Akanksha Sinha" userId="7c119c6a6efa82fe" providerId="LiveId" clId="{D55EA70E-C55A-419A-AD44-D7E7969A6965}" dt="2020-06-26T05:10:51.225" v="154" actId="26606"/>
          <ac:grpSpMkLst>
            <pc:docMk/>
            <pc:sldMk cId="1081478449" sldId="269"/>
            <ac:grpSpMk id="55" creationId="{2F448CB3-7B4F-45D7-B7C0-DF553DF61453}"/>
          </ac:grpSpMkLst>
        </pc:grpChg>
        <pc:graphicFrameChg chg="mod modGraphic">
          <ac:chgData name="Akanksha Sinha" userId="7c119c6a6efa82fe" providerId="LiveId" clId="{D55EA70E-C55A-419A-AD44-D7E7969A6965}" dt="2020-06-26T05:10:51.225" v="154" actId="26606"/>
          <ac:graphicFrameMkLst>
            <pc:docMk/>
            <pc:sldMk cId="1081478449" sldId="269"/>
            <ac:graphicFrameMk id="41" creationId="{9E4DE8CB-255E-4017-9AA6-484D17A2084E}"/>
          </ac:graphicFrameMkLst>
        </pc:graphicFrameChg>
      </pc:sldChg>
      <pc:sldChg chg="addSp delSp modSp add mod setBg setClrOvrMap">
        <pc:chgData name="Akanksha Sinha" userId="7c119c6a6efa82fe" providerId="LiveId" clId="{D55EA70E-C55A-419A-AD44-D7E7969A6965}" dt="2020-06-26T05:22:51.851" v="546"/>
        <pc:sldMkLst>
          <pc:docMk/>
          <pc:sldMk cId="1066955074" sldId="270"/>
        </pc:sldMkLst>
        <pc:spChg chg="mod">
          <ac:chgData name="Akanksha Sinha" userId="7c119c6a6efa82fe" providerId="LiveId" clId="{D55EA70E-C55A-419A-AD44-D7E7969A6965}" dt="2020-06-26T05:12:50.775" v="186" actId="20577"/>
          <ac:spMkLst>
            <pc:docMk/>
            <pc:sldMk cId="1066955074" sldId="270"/>
            <ac:spMk id="2" creationId="{0535EA7F-E647-4260-B19D-CBEC1484FF5F}"/>
          </ac:spMkLst>
        </pc:spChg>
        <pc:spChg chg="mod">
          <ac:chgData name="Akanksha Sinha" userId="7c119c6a6efa82fe" providerId="LiveId" clId="{D55EA70E-C55A-419A-AD44-D7E7969A6965}" dt="2020-06-26T05:13:32.338" v="268" actId="20577"/>
          <ac:spMkLst>
            <pc:docMk/>
            <pc:sldMk cId="1066955074" sldId="270"/>
            <ac:spMk id="3" creationId="{545D1445-E58A-4519-8CC8-43758A504A8F}"/>
          </ac:spMkLst>
        </pc:spChg>
        <pc:spChg chg="mod ord">
          <ac:chgData name="Akanksha Sinha" userId="7c119c6a6efa82fe" providerId="LiveId" clId="{D55EA70E-C55A-419A-AD44-D7E7969A6965}" dt="2020-06-26T05:22:51.851" v="546"/>
          <ac:spMkLst>
            <pc:docMk/>
            <pc:sldMk cId="1066955074" sldId="270"/>
            <ac:spMk id="4" creationId="{59AF443E-D04E-4566-812B-302392228589}"/>
          </ac:spMkLst>
        </pc:spChg>
        <pc:spChg chg="mod">
          <ac:chgData name="Akanksha Sinha" userId="7c119c6a6efa82fe" providerId="LiveId" clId="{D55EA70E-C55A-419A-AD44-D7E7969A6965}" dt="2020-06-26T05:22:12.452" v="541"/>
          <ac:spMkLst>
            <pc:docMk/>
            <pc:sldMk cId="1066955074" sldId="270"/>
            <ac:spMk id="5" creationId="{3C5E6CF9-EAA6-44CB-BD73-327DA4E24AEA}"/>
          </ac:spMkLst>
        </pc:spChg>
        <pc:spChg chg="add del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10" creationId="{C314C310-850D-4491-AA52-C75BEA68B68C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21" creationId="{643780CE-2BE5-46F6-97B2-60DF30217ED3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23" creationId="{61A87A49-68E6-459E-A5A6-46229FF42125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25" creationId="{F6ACD5FC-CAFE-48EB-B765-60EED2E052F0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27" creationId="{9F33B405-D785-4738-B1C0-6A0AA5E98286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29" creationId="{4233DC0E-DE6C-4FB6-A529-51B162641AB8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31" creationId="{3870477F-E451-4BC3-863F-0E2FC572884B}"/>
          </ac:spMkLst>
        </pc:spChg>
        <pc:spChg chg="add">
          <ac:chgData name="Akanksha Sinha" userId="7c119c6a6efa82fe" providerId="LiveId" clId="{D55EA70E-C55A-419A-AD44-D7E7969A6965}" dt="2020-06-26T05:12:34.170" v="158" actId="26606"/>
          <ac:spMkLst>
            <pc:docMk/>
            <pc:sldMk cId="1066955074" sldId="270"/>
            <ac:spMk id="33" creationId="{B4A81DE1-E2BC-4A31-99EE-71350421B0EA}"/>
          </ac:spMkLst>
        </pc:spChg>
        <pc:grpChg chg="add del">
          <ac:chgData name="Akanksha Sinha" userId="7c119c6a6efa82fe" providerId="LiveId" clId="{D55EA70E-C55A-419A-AD44-D7E7969A6965}" dt="2020-06-26T05:12:34.170" v="158" actId="26606"/>
          <ac:grpSpMkLst>
            <pc:docMk/>
            <pc:sldMk cId="1066955074" sldId="270"/>
            <ac:grpSpMk id="12" creationId="{D4EC3799-3F52-48CE-85CC-83AED368EB42}"/>
          </ac:grpSpMkLst>
        </pc:grpChg>
        <pc:picChg chg="add mod ord">
          <ac:chgData name="Akanksha Sinha" userId="7c119c6a6efa82fe" providerId="LiveId" clId="{D55EA70E-C55A-419A-AD44-D7E7969A6965}" dt="2020-06-26T05:12:34.170" v="158" actId="26606"/>
          <ac:picMkLst>
            <pc:docMk/>
            <pc:sldMk cId="1066955074" sldId="270"/>
            <ac:picMk id="6" creationId="{CDF54531-9A03-456C-9787-C6645B120D21}"/>
          </ac:picMkLst>
        </pc:picChg>
        <pc:cxnChg chg="add del">
          <ac:chgData name="Akanksha Sinha" userId="7c119c6a6efa82fe" providerId="LiveId" clId="{D55EA70E-C55A-419A-AD44-D7E7969A6965}" dt="2020-06-26T05:12:34.170" v="158" actId="26606"/>
          <ac:cxnSpMkLst>
            <pc:docMk/>
            <pc:sldMk cId="1066955074" sldId="270"/>
            <ac:cxnSpMk id="16" creationId="{789E20C7-BB50-4317-93C7-90C8ED80B275}"/>
          </ac:cxnSpMkLst>
        </pc:cxnChg>
      </pc:sldChg>
      <pc:sldChg chg="del">
        <pc:chgData name="Akanksha Sinha" userId="7c119c6a6efa82fe" providerId="LiveId" clId="{D55EA70E-C55A-419A-AD44-D7E7969A6965}" dt="2020-06-26T03:24:41.054" v="6" actId="2696"/>
        <pc:sldMkLst>
          <pc:docMk/>
          <pc:sldMk cId="2464834642" sldId="270"/>
        </pc:sldMkLst>
      </pc:sldChg>
      <pc:sldChg chg="addSp delSp modSp add mod setBg setClrOvrMap">
        <pc:chgData name="Akanksha Sinha" userId="7c119c6a6efa82fe" providerId="LiveId" clId="{D55EA70E-C55A-419A-AD44-D7E7969A6965}" dt="2020-06-26T05:23:00.346" v="547"/>
        <pc:sldMkLst>
          <pc:docMk/>
          <pc:sldMk cId="976030148" sldId="271"/>
        </pc:sldMkLst>
        <pc:spChg chg="mod">
          <ac:chgData name="Akanksha Sinha" userId="7c119c6a6efa82fe" providerId="LiveId" clId="{D55EA70E-C55A-419A-AD44-D7E7969A6965}" dt="2020-06-26T05:14:44.167" v="292" actId="20577"/>
          <ac:spMkLst>
            <pc:docMk/>
            <pc:sldMk cId="976030148" sldId="271"/>
            <ac:spMk id="2" creationId="{E0417EB4-3B62-4E6B-A8F4-F615D5CEBF7F}"/>
          </ac:spMkLst>
        </pc:spChg>
        <pc:spChg chg="mod">
          <ac:chgData name="Akanksha Sinha" userId="7c119c6a6efa82fe" providerId="LiveId" clId="{D55EA70E-C55A-419A-AD44-D7E7969A6965}" dt="2020-06-26T05:20:33.756" v="465" actId="5793"/>
          <ac:spMkLst>
            <pc:docMk/>
            <pc:sldMk cId="976030148" sldId="271"/>
            <ac:spMk id="3" creationId="{93F5476A-A11A-4E14-A106-483233C122CC}"/>
          </ac:spMkLst>
        </pc:spChg>
        <pc:spChg chg="mod ord">
          <ac:chgData name="Akanksha Sinha" userId="7c119c6a6efa82fe" providerId="LiveId" clId="{D55EA70E-C55A-419A-AD44-D7E7969A6965}" dt="2020-06-26T05:23:00.346" v="547"/>
          <ac:spMkLst>
            <pc:docMk/>
            <pc:sldMk cId="976030148" sldId="271"/>
            <ac:spMk id="4" creationId="{054A0D93-B3AD-4BA0-841A-EBFE2CABEF4E}"/>
          </ac:spMkLst>
        </pc:spChg>
        <pc:spChg chg="mod">
          <ac:chgData name="Akanksha Sinha" userId="7c119c6a6efa82fe" providerId="LiveId" clId="{D55EA70E-C55A-419A-AD44-D7E7969A6965}" dt="2020-06-26T05:22:18.508" v="542"/>
          <ac:spMkLst>
            <pc:docMk/>
            <pc:sldMk cId="976030148" sldId="271"/>
            <ac:spMk id="5" creationId="{1C595EB8-2658-42AE-B5FA-6204F02EC91C}"/>
          </ac:spMkLst>
        </pc:spChg>
        <pc:spChg chg="add del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10" creationId="{C314C310-850D-4491-AA52-C75BEA68B68C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21" creationId="{643780CE-2BE5-46F6-97B2-60DF30217ED3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23" creationId="{61A87A49-68E6-459E-A5A6-46229FF42125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25" creationId="{F6ACD5FC-CAFE-48EB-B765-60EED2E052F0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27" creationId="{9F33B405-D785-4738-B1C0-6A0AA5E98286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29" creationId="{4233DC0E-DE6C-4FB6-A529-51B162641AB8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31" creationId="{3870477F-E451-4BC3-863F-0E2FC572884B}"/>
          </ac:spMkLst>
        </pc:spChg>
        <pc:spChg chg="add">
          <ac:chgData name="Akanksha Sinha" userId="7c119c6a6efa82fe" providerId="LiveId" clId="{D55EA70E-C55A-419A-AD44-D7E7969A6965}" dt="2020-06-26T05:14:29.328" v="272" actId="26606"/>
          <ac:spMkLst>
            <pc:docMk/>
            <pc:sldMk cId="976030148" sldId="271"/>
            <ac:spMk id="33" creationId="{B4A81DE1-E2BC-4A31-99EE-71350421B0EA}"/>
          </ac:spMkLst>
        </pc:spChg>
        <pc:grpChg chg="add del">
          <ac:chgData name="Akanksha Sinha" userId="7c119c6a6efa82fe" providerId="LiveId" clId="{D55EA70E-C55A-419A-AD44-D7E7969A6965}" dt="2020-06-26T05:14:29.328" v="272" actId="26606"/>
          <ac:grpSpMkLst>
            <pc:docMk/>
            <pc:sldMk cId="976030148" sldId="271"/>
            <ac:grpSpMk id="12" creationId="{D4EC3799-3F52-48CE-85CC-83AED368EB42}"/>
          </ac:grpSpMkLst>
        </pc:grpChg>
        <pc:picChg chg="add mod ord">
          <ac:chgData name="Akanksha Sinha" userId="7c119c6a6efa82fe" providerId="LiveId" clId="{D55EA70E-C55A-419A-AD44-D7E7969A6965}" dt="2020-06-26T05:14:29.328" v="272" actId="26606"/>
          <ac:picMkLst>
            <pc:docMk/>
            <pc:sldMk cId="976030148" sldId="271"/>
            <ac:picMk id="6" creationId="{6F5F2F5A-7E3A-4CF2-8590-78D46978CF5E}"/>
          </ac:picMkLst>
        </pc:picChg>
        <pc:cxnChg chg="add del">
          <ac:chgData name="Akanksha Sinha" userId="7c119c6a6efa82fe" providerId="LiveId" clId="{D55EA70E-C55A-419A-AD44-D7E7969A6965}" dt="2020-06-26T05:14:29.328" v="272" actId="26606"/>
          <ac:cxnSpMkLst>
            <pc:docMk/>
            <pc:sldMk cId="976030148" sldId="271"/>
            <ac:cxnSpMk id="16" creationId="{789E20C7-BB50-4317-93C7-90C8ED80B2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2C48D-72D7-4627-9E6B-EAFFC16FA7A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C1D2A-7D48-491C-B6C5-5F21C385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0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#DS360withAkanksha | ©2020 Akanksha Sinha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3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#DS360withAkanksha | ©2020 Akanksha Sinha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7/2/2020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#DS360withAkanksha | ©2020 Akanksha Sinha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307D4-DBAD-418D-87F5-F933F26F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stamp/stamp.jsp?arnumber=8743410" TargetMode="External"/><Relationship Id="rId13" Type="http://schemas.openxmlformats.org/officeDocument/2006/relationships/hyperlink" Target="https://www.kaggle.com/c/home-credit-default-risk" TargetMode="External"/><Relationship Id="rId18" Type="http://schemas.openxmlformats.org/officeDocument/2006/relationships/hyperlink" Target="https://github.com/addisonlynch/iexfinance" TargetMode="External"/><Relationship Id="rId3" Type="http://schemas.openxmlformats.org/officeDocument/2006/relationships/hyperlink" Target="http://sudeep.co/data-science/Understanding-the-Data-Science-Lifecycle/" TargetMode="External"/><Relationship Id="rId21" Type="http://schemas.openxmlformats.org/officeDocument/2006/relationships/hyperlink" Target="https://docs.python.org/3/library/gc.html" TargetMode="External"/><Relationship Id="rId7" Type="http://schemas.openxmlformats.org/officeDocument/2006/relationships/hyperlink" Target="https://www.youtube.com/watch?v=hvflqHTWXVs" TargetMode="External"/><Relationship Id="rId12" Type="http://schemas.openxmlformats.org/officeDocument/2006/relationships/hyperlink" Target="https://www.kaggle.com/ogrellier/lighgbm-with-selected-features/code" TargetMode="External"/><Relationship Id="rId17" Type="http://schemas.openxmlformats.org/officeDocument/2006/relationships/hyperlink" Target="https://db.nomics.world/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towardsdatascience.com/stock-market-data-collection-feature-engineering-using-python-f201d8a4e8d7" TargetMode="External"/><Relationship Id="rId20" Type="http://schemas.openxmlformats.org/officeDocument/2006/relationships/hyperlink" Target="https://tqdm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VPf8TjHShQ" TargetMode="External"/><Relationship Id="rId11" Type="http://schemas.openxmlformats.org/officeDocument/2006/relationships/hyperlink" Target="https://bigml.com/" TargetMode="External"/><Relationship Id="rId24" Type="http://schemas.openxmlformats.org/officeDocument/2006/relationships/hyperlink" Target="https://pandas.pydata.org/" TargetMode="External"/><Relationship Id="rId5" Type="http://schemas.openxmlformats.org/officeDocument/2006/relationships/hyperlink" Target="https://www.youtube.com/watch?v=6L-Z3iqpBS0" TargetMode="External"/><Relationship Id="rId15" Type="http://schemas.openxmlformats.org/officeDocument/2006/relationships/hyperlink" Target="https://towardsdatascience.com/feature-engineering-using-machine-learning-on-large-financial-datasets-8584dacd3a4d" TargetMode="External"/><Relationship Id="rId23" Type="http://schemas.openxmlformats.org/officeDocument/2006/relationships/hyperlink" Target="https://numpy.org/" TargetMode="External"/><Relationship Id="rId10" Type="http://schemas.openxmlformats.org/officeDocument/2006/relationships/hyperlink" Target="https://blog.bigml.com/2018/10/19/an-intuitive-guide-to-financial-analysis-with-data-transformations/" TargetMode="External"/><Relationship Id="rId19" Type="http://schemas.openxmlformats.org/officeDocument/2006/relationships/hyperlink" Target="https://alphascientist.com/feature_engineering.html" TargetMode="External"/><Relationship Id="rId4" Type="http://schemas.openxmlformats.org/officeDocument/2006/relationships/hyperlink" Target="https://quantra.quantinsti.com/startCourseDetails?cid=123&amp;section_no=4&amp;unit_no=1&amp;preview=true#course_type=paid&amp;unit_type=Video" TargetMode="External"/><Relationship Id="rId9" Type="http://schemas.openxmlformats.org/officeDocument/2006/relationships/hyperlink" Target="https://medium.com/@karanrajwanshi/feature-engineering-the-key-to-predictive-modeling-8f1935b3db4f" TargetMode="External"/><Relationship Id="rId14" Type="http://schemas.openxmlformats.org/officeDocument/2006/relationships/hyperlink" Target="https://www.kaggle.com/c/home-credit-default-risk/data" TargetMode="External"/><Relationship Id="rId22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654F7-5165-4670-AEF5-39AAFB70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Thursday Special: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DB6C-EFDF-4A62-93AE-573DB848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Data Science Lifecycle</a:t>
            </a:r>
          </a:p>
          <a:p>
            <a:pPr algn="ctr"/>
            <a:r>
              <a:rPr lang="en-US" sz="900">
                <a:solidFill>
                  <a:schemeClr val="accent1">
                    <a:lumMod val="20000"/>
                    <a:lumOff val="80000"/>
                  </a:schemeClr>
                </a:solidFill>
              </a:rPr>
              <a:t>Week 8 </a:t>
            </a:r>
            <a:r>
              <a:rPr lang="en-US" sz="9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Feature Engineering On Financial data</a:t>
            </a:r>
          </a:p>
          <a:p>
            <a:pPr algn="ctr"/>
            <a:endParaRPr lang="en-US" sz="2000" dirty="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AC8A-5477-4FD1-B24F-DDF6AA9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7/2/2020</a:t>
            </a:r>
            <a:endParaRPr lang="en-US" dirty="0">
              <a:solidFill>
                <a:schemeClr val="accent1">
                  <a:lumMod val="20000"/>
                  <a:lumOff val="80000"/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EC4C-DDD5-4D50-ABB0-E2A5FF5D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  <a:alpha val="60000"/>
                  </a:schemeClr>
                </a:solidFill>
              </a:rPr>
              <a:t>#DS360withAkanksha | ©2020 Akanksha Sinha</a:t>
            </a:r>
          </a:p>
        </p:txBody>
      </p:sp>
    </p:spTree>
    <p:extLst>
      <p:ext uri="{BB962C8B-B14F-4D97-AF65-F5344CB8AC3E}">
        <p14:creationId xmlns:p14="http://schemas.microsoft.com/office/powerpoint/2010/main" val="9440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DF69E-AC09-46A6-8AE2-DE2FE7EF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563" y="1113062"/>
            <a:ext cx="4276508" cy="4628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EBEBEB"/>
                </a:solidFill>
              </a:rPr>
              <a:t>5</a:t>
            </a: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 Feature Engineering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­◉ </a:t>
            </a:r>
            <a:r>
              <a:rPr lang="en-US" sz="1800" dirty="0">
                <a:solidFill>
                  <a:srgbClr val="EBEBEB"/>
                </a:solidFill>
              </a:rPr>
              <a:t>Fifth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step of the Data Science life cycle is 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5F5EE-0A33-4AAA-88C0-816D6E08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84" y="1113063"/>
            <a:ext cx="514306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DE24A-9332-4CB1-BAEF-FE632634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B8963-4C9D-4DB2-BCAA-654D64D9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421" y="6399808"/>
            <a:ext cx="3859795" cy="304801"/>
          </a:xfrm>
        </p:spPr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</p:spTree>
    <p:extLst>
      <p:ext uri="{BB962C8B-B14F-4D97-AF65-F5344CB8AC3E}">
        <p14:creationId xmlns:p14="http://schemas.microsoft.com/office/powerpoint/2010/main" val="108139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E947-26BB-4C41-8C40-A4BAE3C4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68335-80D4-4450-B153-7213E9EAD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0154" y="803751"/>
            <a:ext cx="4620438" cy="52504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9A51-1DEA-43A0-97F9-B990465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For optimal Predictive Modeling the Data Quality should be the no. 1 priority</a:t>
            </a:r>
          </a:p>
          <a:p>
            <a:r>
              <a:rPr lang="en-US" dirty="0">
                <a:solidFill>
                  <a:srgbClr val="FFFFFF"/>
                </a:solidFill>
              </a:rPr>
              <a:t>A set of good quality engineered features can increase the accuracy of prediction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EBCA-7C0B-47F1-8DE8-5CEC6F8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51DA-ABAE-48F5-9D22-19D59C66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</a:p>
        </p:txBody>
      </p:sp>
    </p:spTree>
    <p:extLst>
      <p:ext uri="{BB962C8B-B14F-4D97-AF65-F5344CB8AC3E}">
        <p14:creationId xmlns:p14="http://schemas.microsoft.com/office/powerpoint/2010/main" val="57053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E947-26BB-4C41-8C40-A4BAE3C4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A2F24-9411-41E2-8751-9D34323B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238577"/>
            <a:ext cx="6391533" cy="2380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9A51-1DEA-43A0-97F9-B990465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Started the feature Engineer exercise by importing required packages</a:t>
            </a:r>
          </a:p>
          <a:p>
            <a:r>
              <a:rPr lang="en-US" dirty="0">
                <a:solidFill>
                  <a:srgbClr val="FFFFFF"/>
                </a:solidFill>
              </a:rPr>
              <a:t>Imported &amp; appended the training and testing data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EBCA-7C0B-47F1-8DE8-5CEC6F8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51DA-ABAE-48F5-9D22-19D59C66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</a:p>
        </p:txBody>
      </p:sp>
    </p:spTree>
    <p:extLst>
      <p:ext uri="{BB962C8B-B14F-4D97-AF65-F5344CB8AC3E}">
        <p14:creationId xmlns:p14="http://schemas.microsoft.com/office/powerpoint/2010/main" val="269928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E947-26BB-4C41-8C40-A4BAE3C4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5CEB8-EAE0-4081-83F4-58DDBC89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55" y="803751"/>
            <a:ext cx="5899436" cy="52504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9A51-1DEA-43A0-97F9-B990465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Reviewed the top rows</a:t>
            </a:r>
          </a:p>
          <a:p>
            <a:r>
              <a:rPr lang="en-US" dirty="0">
                <a:solidFill>
                  <a:srgbClr val="FFFFFF"/>
                </a:solidFill>
              </a:rPr>
              <a:t>Looked into descriptive statistics</a:t>
            </a:r>
          </a:p>
          <a:p>
            <a:r>
              <a:rPr lang="en-US" dirty="0">
                <a:solidFill>
                  <a:srgbClr val="FFFFFF"/>
                </a:solidFill>
              </a:rPr>
              <a:t>Checked the datatypes of the dataset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EBCA-7C0B-47F1-8DE8-5CEC6F8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51DA-ABAE-48F5-9D22-19D59C66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</a:p>
        </p:txBody>
      </p:sp>
    </p:spTree>
    <p:extLst>
      <p:ext uri="{BB962C8B-B14F-4D97-AF65-F5344CB8AC3E}">
        <p14:creationId xmlns:p14="http://schemas.microsoft.com/office/powerpoint/2010/main" val="288575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E947-26BB-4C41-8C40-A4BAE3C4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450AE-96C8-4EFF-AA94-F68F8CE6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982915"/>
            <a:ext cx="6391533" cy="28921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9A51-1DEA-43A0-97F9-B990465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Removed outliers</a:t>
            </a:r>
          </a:p>
          <a:p>
            <a:r>
              <a:rPr lang="en-US" dirty="0">
                <a:solidFill>
                  <a:srgbClr val="FFFFFF"/>
                </a:solidFill>
              </a:rPr>
              <a:t>Using list comprehension created list of columns with same keywords</a:t>
            </a:r>
          </a:p>
          <a:p>
            <a:r>
              <a:rPr lang="en-US" dirty="0">
                <a:solidFill>
                  <a:srgbClr val="FFFFFF"/>
                </a:solidFill>
              </a:rPr>
              <a:t>Got the median of incomes of different organization</a:t>
            </a:r>
          </a:p>
          <a:p>
            <a:r>
              <a:rPr lang="en-US" dirty="0">
                <a:solidFill>
                  <a:srgbClr val="FFFFFF"/>
                </a:solidFill>
              </a:rPr>
              <a:t>Took the ratios of annuity &amp; goods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EBCA-7C0B-47F1-8DE8-5CEC6F8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51DA-ABAE-48F5-9D22-19D59C66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</a:p>
        </p:txBody>
      </p:sp>
    </p:spTree>
    <p:extLst>
      <p:ext uri="{BB962C8B-B14F-4D97-AF65-F5344CB8AC3E}">
        <p14:creationId xmlns:p14="http://schemas.microsoft.com/office/powerpoint/2010/main" val="148802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1E947-26BB-4C41-8C40-A4BAE3C4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CEB8B-854D-4F14-8DBD-ECC62F3D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2102757"/>
            <a:ext cx="6391533" cy="26524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9A51-1DEA-43A0-97F9-B990465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additional features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EBCA-7C0B-47F1-8DE8-5CEC6F8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51DA-ABAE-48F5-9D22-19D59C66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</a:p>
        </p:txBody>
      </p:sp>
    </p:spTree>
    <p:extLst>
      <p:ext uri="{BB962C8B-B14F-4D97-AF65-F5344CB8AC3E}">
        <p14:creationId xmlns:p14="http://schemas.microsoft.com/office/powerpoint/2010/main" val="51202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5" name="Rectangle 4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01ADA9-45EB-407C-A089-182CF617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Next Step : 6. Predictive Modeling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3EAC6-C8B8-44E0-854E-2FBF983E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3D2C0-81F1-4858-9FC6-D851699D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</p:spTree>
    <p:extLst>
      <p:ext uri="{BB962C8B-B14F-4D97-AF65-F5344CB8AC3E}">
        <p14:creationId xmlns:p14="http://schemas.microsoft.com/office/powerpoint/2010/main" val="372260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3502F-6481-4CA8-9468-04EB9AA0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91" y="1449324"/>
            <a:ext cx="2621734" cy="439164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5DAC9-2F96-4744-A977-C4BB98E5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93" y="1449324"/>
            <a:ext cx="6230220" cy="43916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  <a:hlinkClick r:id="rId3"/>
              </a:rPr>
              <a:t>http://sudeep.co/data-science/Understanding-the-Data-Science-Lifecycle/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hlinkClick r:id="rId4"/>
              </a:rPr>
              <a:t>https://quantra.quantinsti.com/startCourseDetails?cid=123&amp;section_no=4&amp;unit_no=1&amp;preview=true#course_type=paid&amp;unit_type=Video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5"/>
              </a:rPr>
              <a:t>https://www.youtube.com/watch?v=6L-Z3iqpBS0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6"/>
              </a:rPr>
              <a:t>https://www.youtube.com/watch?v=AVPf8TjHShQ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7"/>
              </a:rPr>
              <a:t>https://www.youtube.com/watch?v=hvflqHTWXVs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8"/>
              </a:rPr>
              <a:t>https://ieeexplore.ieee.org/stamp/stamp.jsp?arnumber=8743410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9"/>
              </a:rPr>
              <a:t>https://medium.com/@karanrajwanshi/feature-engineering-the-key-to-predictive-modeling-8f1935b3db4f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0"/>
              </a:rPr>
              <a:t>https://blog.bigml.com/2018/10/19/an-intuitive-guide-to-financial-analysis-with-data-transformations/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1"/>
              </a:rPr>
              <a:t>https://bigml.com/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2"/>
              </a:rPr>
              <a:t>https://www.kaggle.com/ogrellier/lighgbm-with-selected-features/code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3"/>
              </a:rPr>
              <a:t>https://www.kaggle.com/c/home-credit-default-risk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4"/>
              </a:rPr>
              <a:t>https://www.kaggle.com/c/home-credit-default-risk/data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5"/>
              </a:rPr>
              <a:t>https://towardsdatascience.com/feature-engineering-using-machine-learning-on-large-financial-datasets-8584dacd3a4d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6"/>
              </a:rPr>
              <a:t>https://towardsdatascience.com/stock-market-data-collection-feature-engineering-using-python-f201d8a4e8d7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7"/>
              </a:rPr>
              <a:t>https://db.nomics.world/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18"/>
              </a:rPr>
              <a:t>https://github.com/addisonlynch/iexfinance</a:t>
            </a: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hlinkClick r:id="rId19"/>
              </a:rPr>
              <a:t>https://alphascientist.com/feature_engineering.html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20"/>
              </a:rPr>
              <a:t>https://tqdm.github.io/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21"/>
              </a:rPr>
              <a:t>https://docs.python.org/3/library/gc.html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22"/>
              </a:rPr>
              <a:t>https://seaborn.pydata.org/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23"/>
              </a:rPr>
              <a:t>https://numpy.org/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>
                <a:hlinkClick r:id="rId24"/>
              </a:rPr>
              <a:t>https://pandas.pydata.org/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6A87-AA22-43A0-854F-F08FCC03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0">
                <a:solidFill>
                  <a:schemeClr val="accent1">
                    <a:lumMod val="20000"/>
                    <a:lumOff val="80000"/>
                  </a:schemeClr>
                </a:solidFill>
              </a:rPr>
              <a:t>7/2/2020</a:t>
            </a:r>
            <a:endParaRPr lang="en-US" b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9F7A4-31D7-430E-915D-68FAB714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#DS360withAkanksha | ©2020 Akanksha Sinha</a:t>
            </a:r>
          </a:p>
        </p:txBody>
      </p:sp>
    </p:spTree>
    <p:extLst>
      <p:ext uri="{BB962C8B-B14F-4D97-AF65-F5344CB8AC3E}">
        <p14:creationId xmlns:p14="http://schemas.microsoft.com/office/powerpoint/2010/main" val="54219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Thursday Special:  Feature Engineering</vt:lpstr>
      <vt:lpstr>5. Feature Engineering        ­◉ Fifth step of the Data Science life cycle is 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Next Step : 6. Predictive Modeling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Thursday Special:  Feature Engineering</dc:title>
  <dc:creator>Akanksha Sinha</dc:creator>
  <cp:lastModifiedBy>Akanksha Sinha</cp:lastModifiedBy>
  <cp:revision>1</cp:revision>
  <dcterms:created xsi:type="dcterms:W3CDTF">2020-07-03T06:24:47Z</dcterms:created>
  <dcterms:modified xsi:type="dcterms:W3CDTF">2020-07-03T06:36:12Z</dcterms:modified>
</cp:coreProperties>
</file>