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2D6FF-4A68-45C7-AE54-2D07F3BBFADF}" v="31" dt="2020-07-07T06:50:4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Sinha" userId="7c119c6a6efa82fe" providerId="LiveId" clId="{D549B52A-C2BF-4F0B-9872-A447500ABCA0}"/>
    <pc:docChg chg="undo redo custSel mod addSld delSld modSld">
      <pc:chgData name="Akanksha Sinha" userId="7c119c6a6efa82fe" providerId="LiveId" clId="{D549B52A-C2BF-4F0B-9872-A447500ABCA0}" dt="2020-06-16T09:17:38.917" v="343"/>
      <pc:docMkLst>
        <pc:docMk/>
      </pc:docMkLst>
      <pc:sldChg chg="modSp">
        <pc:chgData name="Akanksha Sinha" userId="7c119c6a6efa82fe" providerId="LiveId" clId="{D549B52A-C2BF-4F0B-9872-A447500ABCA0}" dt="2020-06-16T09:16:05.867" v="333" actId="20577"/>
        <pc:sldMkLst>
          <pc:docMk/>
          <pc:sldMk cId="944004935" sldId="256"/>
        </pc:sldMkLst>
        <pc:spChg chg="mod">
          <ac:chgData name="Akanksha Sinha" userId="7c119c6a6efa82fe" providerId="LiveId" clId="{D549B52A-C2BF-4F0B-9872-A447500ABCA0}" dt="2020-06-16T09:16:05.867" v="333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D549B52A-C2BF-4F0B-9872-A447500ABCA0}" dt="2020-06-16T09:15:21.980" v="295" actId="20577"/>
        <pc:sldMkLst>
          <pc:docMk/>
          <pc:sldMk cId="1081394198" sldId="257"/>
        </pc:sldMkLst>
        <pc:spChg chg="mod">
          <ac:chgData name="Akanksha Sinha" userId="7c119c6a6efa82fe" providerId="LiveId" clId="{D549B52A-C2BF-4F0B-9872-A447500ABCA0}" dt="2020-06-16T09:15:21.980" v="295" actId="20577"/>
          <ac:spMkLst>
            <pc:docMk/>
            <pc:sldMk cId="1081394198" sldId="257"/>
            <ac:spMk id="5" creationId="{A5417BAF-88B7-4FDE-8F80-CB138FB12059}"/>
          </ac:spMkLst>
        </pc:spChg>
      </pc:sldChg>
      <pc:sldChg chg="modSp">
        <pc:chgData name="Akanksha Sinha" userId="7c119c6a6efa82fe" providerId="LiveId" clId="{D549B52A-C2BF-4F0B-9872-A447500ABCA0}" dt="2020-06-16T09:12:11.919" v="276"/>
        <pc:sldMkLst>
          <pc:docMk/>
          <pc:sldMk cId="542198823" sldId="258"/>
        </pc:sldMkLst>
        <pc:spChg chg="mod">
          <ac:chgData name="Akanksha Sinha" userId="7c119c6a6efa82fe" providerId="LiveId" clId="{D549B52A-C2BF-4F0B-9872-A447500ABCA0}" dt="2020-06-16T09:12:11.919" v="276"/>
          <ac:spMkLst>
            <pc:docMk/>
            <pc:sldMk cId="542198823" sldId="258"/>
            <ac:spMk id="3" creationId="{3915DAC9-2F96-4744-A977-C4BB98E5E031}"/>
          </ac:spMkLst>
        </pc:spChg>
      </pc:sldChg>
      <pc:sldChg chg="addSp delSp modSp add mod setBg setClrOvrMap">
        <pc:chgData name="Akanksha Sinha" userId="7c119c6a6efa82fe" providerId="LiveId" clId="{D549B52A-C2BF-4F0B-9872-A447500ABCA0}" dt="2020-06-16T09:17:07.275" v="339"/>
        <pc:sldMkLst>
          <pc:docMk/>
          <pc:sldMk cId="1033686202" sldId="266"/>
        </pc:sldMkLst>
        <pc:spChg chg="mo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2" creationId="{E83DDAD4-ABB9-4F9D-AF07-070DE70428BB}"/>
          </ac:spMkLst>
        </pc:spChg>
        <pc:spChg chg="mo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3" creationId="{3A16B708-378E-4CC0-9A09-826B51384193}"/>
          </ac:spMkLst>
        </pc:spChg>
        <pc:spChg chg="mod ord">
          <ac:chgData name="Akanksha Sinha" userId="7c119c6a6efa82fe" providerId="LiveId" clId="{D549B52A-C2BF-4F0B-9872-A447500ABCA0}" dt="2020-06-16T09:17:07.275" v="339"/>
          <ac:spMkLst>
            <pc:docMk/>
            <pc:sldMk cId="1033686202" sldId="266"/>
            <ac:spMk id="4" creationId="{338C5787-4085-4BE5-8EFE-A8783405DE37}"/>
          </ac:spMkLst>
        </pc:spChg>
        <pc:spChg chg="mod">
          <ac:chgData name="Akanksha Sinha" userId="7c119c6a6efa82fe" providerId="LiveId" clId="{D549B52A-C2BF-4F0B-9872-A447500ABCA0}" dt="2020-06-16T09:16:20.911" v="334"/>
          <ac:spMkLst>
            <pc:docMk/>
            <pc:sldMk cId="1033686202" sldId="266"/>
            <ac:spMk id="5" creationId="{D851F5A4-5ECE-4901-BF81-0CE68B1C5944}"/>
          </ac:spMkLst>
        </pc:spChg>
        <pc:spChg chg="add mo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8" creationId="{37E3A6F0-F4E8-4CD2-8C12-3AA1BA04924C}"/>
          </ac:spMkLst>
        </pc:spChg>
        <pc:spChg chg="add del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10" creationId="{C314C310-850D-4491-AA52-C75BEA68B68C}"/>
          </ac:spMkLst>
        </pc:spChg>
        <pc:spChg chg="add del">
          <ac:chgData name="Akanksha Sinha" userId="7c119c6a6efa82fe" providerId="LiveId" clId="{D549B52A-C2BF-4F0B-9872-A447500ABCA0}" dt="2020-06-16T09:14:39.454" v="293" actId="26606"/>
          <ac:spMkLst>
            <pc:docMk/>
            <pc:sldMk cId="1033686202" sldId="266"/>
            <ac:spMk id="21" creationId="{510C9632-BB6F-48EE-AB65-501878BA5DB6}"/>
          </ac:spMkLst>
        </pc:spChg>
        <pc:spChg chg="add del">
          <ac:chgData name="Akanksha Sinha" userId="7c119c6a6efa82fe" providerId="LiveId" clId="{D549B52A-C2BF-4F0B-9872-A447500ABCA0}" dt="2020-06-16T09:14:39.454" v="293" actId="26606"/>
          <ac:spMkLst>
            <pc:docMk/>
            <pc:sldMk cId="1033686202" sldId="266"/>
            <ac:spMk id="23" creationId="{4EC8AAB6-953B-4D29-9967-3C44D06BB4E8}"/>
          </ac:spMkLst>
        </pc:spChg>
        <pc:spChg chg="add del">
          <ac:chgData name="Akanksha Sinha" userId="7c119c6a6efa82fe" providerId="LiveId" clId="{D549B52A-C2BF-4F0B-9872-A447500ABCA0}" dt="2020-06-16T09:14:39.454" v="293" actId="26606"/>
          <ac:spMkLst>
            <pc:docMk/>
            <pc:sldMk cId="1033686202" sldId="266"/>
            <ac:spMk id="25" creationId="{C89ED458-2326-40DC-9C7B-1A717B6551AD}"/>
          </ac:spMkLst>
        </pc:spChg>
        <pc:spChg chg="add del">
          <ac:chgData name="Akanksha Sinha" userId="7c119c6a6efa82fe" providerId="LiveId" clId="{D549B52A-C2BF-4F0B-9872-A447500ABCA0}" dt="2020-06-16T09:14:39.454" v="293" actId="26606"/>
          <ac:spMkLst>
            <pc:docMk/>
            <pc:sldMk cId="1033686202" sldId="266"/>
            <ac:spMk id="27" creationId="{6F9D1DE6-E368-4F07-85F9-D5B767477DDF}"/>
          </ac:spMkLst>
        </pc:spChg>
        <pc:spChg chg="add del">
          <ac:chgData name="Akanksha Sinha" userId="7c119c6a6efa82fe" providerId="LiveId" clId="{D549B52A-C2BF-4F0B-9872-A447500ABCA0}" dt="2020-06-16T09:14:39.454" v="293" actId="26606"/>
          <ac:spMkLst>
            <pc:docMk/>
            <pc:sldMk cId="1033686202" sldId="266"/>
            <ac:spMk id="29" creationId="{F63B1F66-4ACE-4A01-8ADF-F175A9C358B2}"/>
          </ac:spMkLst>
        </pc:spChg>
        <pc:spChg chg="add del">
          <ac:chgData name="Akanksha Sinha" userId="7c119c6a6efa82fe" providerId="LiveId" clId="{D549B52A-C2BF-4F0B-9872-A447500ABCA0}" dt="2020-06-16T09:14:39.454" v="293" actId="26606"/>
          <ac:spMkLst>
            <pc:docMk/>
            <pc:sldMk cId="1033686202" sldId="266"/>
            <ac:spMk id="31" creationId="{CF8448ED-9332-4A9B-8CAB-B1985E596E20}"/>
          </ac:spMkLst>
        </pc:spChg>
        <pc:spChg chg="add del">
          <ac:chgData name="Akanksha Sinha" userId="7c119c6a6efa82fe" providerId="LiveId" clId="{D549B52A-C2BF-4F0B-9872-A447500ABCA0}" dt="2020-06-16T09:14:39.454" v="293" actId="26606"/>
          <ac:spMkLst>
            <pc:docMk/>
            <pc:sldMk cId="1033686202" sldId="266"/>
            <ac:spMk id="33" creationId="{ED3A2261-1C75-40FF-8CD6-18C5900C1C8D}"/>
          </ac:spMkLst>
        </pc:spChg>
        <pc:spChg chg="ad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35" creationId="{F70C2B8F-6B1B-46D5-86E6-40F36C695FC2}"/>
          </ac:spMkLst>
        </pc:spChg>
        <pc:spChg chg="ad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36" creationId="{DB521824-592C-476A-AB0A-CA0C6D1F3407}"/>
          </ac:spMkLst>
        </pc:spChg>
        <pc:spChg chg="ad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37" creationId="{A2749EFA-8EE4-4EB8-9424-8E593B9320AD}"/>
          </ac:spMkLst>
        </pc:spChg>
        <pc:spChg chg="ad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38" creationId="{B5C860C9-D4F9-4350-80DA-0D1CD36C7741}"/>
          </ac:spMkLst>
        </pc:spChg>
        <pc:spChg chg="add">
          <ac:chgData name="Akanksha Sinha" userId="7c119c6a6efa82fe" providerId="LiveId" clId="{D549B52A-C2BF-4F0B-9872-A447500ABCA0}" dt="2020-06-16T09:14:39.467" v="294" actId="26606"/>
          <ac:spMkLst>
            <pc:docMk/>
            <pc:sldMk cId="1033686202" sldId="266"/>
            <ac:spMk id="39" creationId="{538A90C8-AE0E-4EBA-9AF8-EEDB206020E0}"/>
          </ac:spMkLst>
        </pc:spChg>
        <pc:grpChg chg="add del">
          <ac:chgData name="Akanksha Sinha" userId="7c119c6a6efa82fe" providerId="LiveId" clId="{D549B52A-C2BF-4F0B-9872-A447500ABCA0}" dt="2020-06-16T09:14:39.467" v="294" actId="26606"/>
          <ac:grpSpMkLst>
            <pc:docMk/>
            <pc:sldMk cId="1033686202" sldId="266"/>
            <ac:grpSpMk id="12" creationId="{D4EC3799-3F52-48CE-85CC-83AED368EB42}"/>
          </ac:grpSpMkLst>
        </pc:grpChg>
        <pc:picChg chg="add mod ord">
          <ac:chgData name="Akanksha Sinha" userId="7c119c6a6efa82fe" providerId="LiveId" clId="{D549B52A-C2BF-4F0B-9872-A447500ABCA0}" dt="2020-06-16T09:14:39.467" v="294" actId="26606"/>
          <ac:picMkLst>
            <pc:docMk/>
            <pc:sldMk cId="1033686202" sldId="266"/>
            <ac:picMk id="7" creationId="{F0BC5FE2-5491-4687-BCBB-39EED56E1F53}"/>
          </ac:picMkLst>
        </pc:picChg>
        <pc:cxnChg chg="add del">
          <ac:chgData name="Akanksha Sinha" userId="7c119c6a6efa82fe" providerId="LiveId" clId="{D549B52A-C2BF-4F0B-9872-A447500ABCA0}" dt="2020-06-16T09:14:39.467" v="294" actId="26606"/>
          <ac:cxnSpMkLst>
            <pc:docMk/>
            <pc:sldMk cId="1033686202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549B52A-C2BF-4F0B-9872-A447500ABCA0}" dt="2020-06-16T07:23:25.166" v="1" actId="2696"/>
        <pc:sldMkLst>
          <pc:docMk/>
          <pc:sldMk cId="2518908134" sldId="266"/>
        </pc:sldMkLst>
      </pc:sldChg>
      <pc:sldChg chg="addSp delSp modSp add mod setBg setClrOvrMap">
        <pc:chgData name="Akanksha Sinha" userId="7c119c6a6efa82fe" providerId="LiveId" clId="{D549B52A-C2BF-4F0B-9872-A447500ABCA0}" dt="2020-06-16T09:17:13.793" v="340"/>
        <pc:sldMkLst>
          <pc:docMk/>
          <pc:sldMk cId="1285146164" sldId="267"/>
        </pc:sldMkLst>
        <pc:spChg chg="mod">
          <ac:chgData name="Akanksha Sinha" userId="7c119c6a6efa82fe" providerId="LiveId" clId="{D549B52A-C2BF-4F0B-9872-A447500ABCA0}" dt="2020-06-16T09:13:49.034" v="288" actId="26606"/>
          <ac:spMkLst>
            <pc:docMk/>
            <pc:sldMk cId="1285146164" sldId="267"/>
            <ac:spMk id="2" creationId="{5C89C333-B14C-4AC5-A6B4-090AEF9F110E}"/>
          </ac:spMkLst>
        </pc:spChg>
        <pc:spChg chg="del mod">
          <ac:chgData name="Akanksha Sinha" userId="7c119c6a6efa82fe" providerId="LiveId" clId="{D549B52A-C2BF-4F0B-9872-A447500ABCA0}" dt="2020-06-16T09:13:49.034" v="288" actId="26606"/>
          <ac:spMkLst>
            <pc:docMk/>
            <pc:sldMk cId="1285146164" sldId="267"/>
            <ac:spMk id="3" creationId="{E66D95F1-7BDB-4514-8AA1-89972E192D1B}"/>
          </ac:spMkLst>
        </pc:spChg>
        <pc:spChg chg="mod ord">
          <ac:chgData name="Akanksha Sinha" userId="7c119c6a6efa82fe" providerId="LiveId" clId="{D549B52A-C2BF-4F0B-9872-A447500ABCA0}" dt="2020-06-16T09:17:13.793" v="340"/>
          <ac:spMkLst>
            <pc:docMk/>
            <pc:sldMk cId="1285146164" sldId="267"/>
            <ac:spMk id="4" creationId="{D5685D14-E9F7-4E44-9B80-15894617C3F1}"/>
          </ac:spMkLst>
        </pc:spChg>
        <pc:spChg chg="mod">
          <ac:chgData name="Akanksha Sinha" userId="7c119c6a6efa82fe" providerId="LiveId" clId="{D549B52A-C2BF-4F0B-9872-A447500ABCA0}" dt="2020-06-16T09:16:27.578" v="335"/>
          <ac:spMkLst>
            <pc:docMk/>
            <pc:sldMk cId="1285146164" sldId="267"/>
            <ac:spMk id="5" creationId="{0213362E-728C-42F0-A22F-8E831D99599D}"/>
          </ac:spMkLst>
        </pc:spChg>
        <pc:spChg chg="add del">
          <ac:chgData name="Akanksha Sinha" userId="7c119c6a6efa82fe" providerId="LiveId" clId="{D549B52A-C2BF-4F0B-9872-A447500ABCA0}" dt="2020-06-16T09:13:49.034" v="288" actId="26606"/>
          <ac:spMkLst>
            <pc:docMk/>
            <pc:sldMk cId="1285146164" sldId="267"/>
            <ac:spMk id="10" creationId="{C314C310-850D-4491-AA52-C75BEA68B68C}"/>
          </ac:spMkLst>
        </pc:spChg>
        <pc:spChg chg="add">
          <ac:chgData name="Akanksha Sinha" userId="7c119c6a6efa82fe" providerId="LiveId" clId="{D549B52A-C2BF-4F0B-9872-A447500ABCA0}" dt="2020-06-16T09:13:49.034" v="288" actId="26606"/>
          <ac:spMkLst>
            <pc:docMk/>
            <pc:sldMk cId="1285146164" sldId="267"/>
            <ac:spMk id="26" creationId="{F9ED434F-8767-46CC-B26B-5AF62FF01E66}"/>
          </ac:spMkLst>
        </pc:spChg>
        <pc:grpChg chg="add del">
          <ac:chgData name="Akanksha Sinha" userId="7c119c6a6efa82fe" providerId="LiveId" clId="{D549B52A-C2BF-4F0B-9872-A447500ABCA0}" dt="2020-06-16T09:13:49.034" v="288" actId="26606"/>
          <ac:grpSpMkLst>
            <pc:docMk/>
            <pc:sldMk cId="1285146164" sldId="267"/>
            <ac:grpSpMk id="12" creationId="{D4EC3799-3F52-48CE-85CC-83AED368EB42}"/>
          </ac:grpSpMkLst>
        </pc:grpChg>
        <pc:grpChg chg="add">
          <ac:chgData name="Akanksha Sinha" userId="7c119c6a6efa82fe" providerId="LiveId" clId="{D549B52A-C2BF-4F0B-9872-A447500ABCA0}" dt="2020-06-16T09:13:49.034" v="288" actId="26606"/>
          <ac:grpSpMkLst>
            <pc:docMk/>
            <pc:sldMk cId="1285146164" sldId="267"/>
            <ac:grpSpMk id="22" creationId="{2F448CB3-7B4F-45D7-B7C0-DF553DF61453}"/>
          </ac:grpSpMkLst>
        </pc:grpChg>
        <pc:graphicFrameChg chg="add">
          <ac:chgData name="Akanksha Sinha" userId="7c119c6a6efa82fe" providerId="LiveId" clId="{D549B52A-C2BF-4F0B-9872-A447500ABCA0}" dt="2020-06-16T09:13:49.034" v="288" actId="26606"/>
          <ac:graphicFrameMkLst>
            <pc:docMk/>
            <pc:sldMk cId="1285146164" sldId="267"/>
            <ac:graphicFrameMk id="18" creationId="{D558C128-CF62-4192-9573-F8462AE1EEB6}"/>
          </ac:graphicFrameMkLst>
        </pc:graphicFrameChg>
        <pc:cxnChg chg="add del">
          <ac:chgData name="Akanksha Sinha" userId="7c119c6a6efa82fe" providerId="LiveId" clId="{D549B52A-C2BF-4F0B-9872-A447500ABCA0}" dt="2020-06-16T09:13:49.034" v="288" actId="26606"/>
          <ac:cxnSpMkLst>
            <pc:docMk/>
            <pc:sldMk cId="1285146164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549B52A-C2BF-4F0B-9872-A447500ABCA0}" dt="2020-06-16T07:23:25.512" v="2" actId="2696"/>
        <pc:sldMkLst>
          <pc:docMk/>
          <pc:sldMk cId="2965113392" sldId="267"/>
        </pc:sldMkLst>
      </pc:sldChg>
      <pc:sldChg chg="addSp delSp modSp add mod setBg">
        <pc:chgData name="Akanksha Sinha" userId="7c119c6a6efa82fe" providerId="LiveId" clId="{D549B52A-C2BF-4F0B-9872-A447500ABCA0}" dt="2020-06-16T09:17:21.421" v="341"/>
        <pc:sldMkLst>
          <pc:docMk/>
          <pc:sldMk cId="1487404666" sldId="268"/>
        </pc:sldMkLst>
        <pc:spChg chg="mo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2" creationId="{5C89C333-B14C-4AC5-A6B4-090AEF9F110E}"/>
          </ac:spMkLst>
        </pc:spChg>
        <pc:spChg chg="mo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3" creationId="{E66D95F1-7BDB-4514-8AA1-89972E192D1B}"/>
          </ac:spMkLst>
        </pc:spChg>
        <pc:spChg chg="mod">
          <ac:chgData name="Akanksha Sinha" userId="7c119c6a6efa82fe" providerId="LiveId" clId="{D549B52A-C2BF-4F0B-9872-A447500ABCA0}" dt="2020-06-16T09:17:21.421" v="341"/>
          <ac:spMkLst>
            <pc:docMk/>
            <pc:sldMk cId="1487404666" sldId="268"/>
            <ac:spMk id="4" creationId="{D5685D14-E9F7-4E44-9B80-15894617C3F1}"/>
          </ac:spMkLst>
        </pc:spChg>
        <pc:spChg chg="mod">
          <ac:chgData name="Akanksha Sinha" userId="7c119c6a6efa82fe" providerId="LiveId" clId="{D549B52A-C2BF-4F0B-9872-A447500ABCA0}" dt="2020-06-16T09:16:33.284" v="336"/>
          <ac:spMkLst>
            <pc:docMk/>
            <pc:sldMk cId="1487404666" sldId="268"/>
            <ac:spMk id="5" creationId="{0213362E-728C-42F0-A22F-8E831D99599D}"/>
          </ac:spMkLst>
        </pc:spChg>
        <pc:spChg chg="add mo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8" creationId="{D665D6CA-0E8A-4F54-BCB8-00CD21709F86}"/>
          </ac:spMkLst>
        </pc:spChg>
        <pc:spChg chg="del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10" creationId="{C314C310-850D-4491-AA52-C75BEA68B68C}"/>
          </ac:spMkLst>
        </pc:spChg>
        <pc:spChg chg="add mo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15" creationId="{10B10D1F-383A-4949-B227-53241EBABEA7}"/>
          </ac:spMkLst>
        </pc:spChg>
        <pc:spChg chg="ad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21" creationId="{D1DE3271-DD99-4DEF-AF9F-84397884C8EF}"/>
          </ac:spMkLst>
        </pc:spChg>
        <pc:spChg chg="ad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23" creationId="{E06A31CE-F9B6-4BA2-8685-60F3524D07DA}"/>
          </ac:spMkLst>
        </pc:spChg>
        <pc:spChg chg="ad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25" creationId="{8ADF14A3-1454-4B74-8B4A-CB197D7A797F}"/>
          </ac:spMkLst>
        </pc:spChg>
        <pc:spChg chg="ad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27" creationId="{EC19D556-0251-4E87-AE24-890965BAD5D9}"/>
          </ac:spMkLst>
        </pc:spChg>
        <pc:spChg chg="add">
          <ac:chgData name="Akanksha Sinha" userId="7c119c6a6efa82fe" providerId="LiveId" clId="{D549B52A-C2BF-4F0B-9872-A447500ABCA0}" dt="2020-06-16T09:13:35.112" v="287" actId="26606"/>
          <ac:spMkLst>
            <pc:docMk/>
            <pc:sldMk cId="1487404666" sldId="268"/>
            <ac:spMk id="29" creationId="{CBC3C8C6-98E2-45EF-AEFC-30C0DBA0E958}"/>
          </ac:spMkLst>
        </pc:spChg>
        <pc:grpChg chg="del">
          <ac:chgData name="Akanksha Sinha" userId="7c119c6a6efa82fe" providerId="LiveId" clId="{D549B52A-C2BF-4F0B-9872-A447500ABCA0}" dt="2020-06-16T09:13:35.112" v="287" actId="26606"/>
          <ac:grpSpMkLst>
            <pc:docMk/>
            <pc:sldMk cId="1487404666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D549B52A-C2BF-4F0B-9872-A447500ABCA0}" dt="2020-06-16T09:13:35.112" v="287" actId="26606"/>
          <ac:picMkLst>
            <pc:docMk/>
            <pc:sldMk cId="1487404666" sldId="268"/>
            <ac:picMk id="7" creationId="{233CD9E9-BCB2-4AA3-ABE3-1ED7D921F5EB}"/>
          </ac:picMkLst>
        </pc:picChg>
        <pc:picChg chg="add mod ord">
          <ac:chgData name="Akanksha Sinha" userId="7c119c6a6efa82fe" providerId="LiveId" clId="{D549B52A-C2BF-4F0B-9872-A447500ABCA0}" dt="2020-06-16T09:13:35.112" v="287" actId="26606"/>
          <ac:picMkLst>
            <pc:docMk/>
            <pc:sldMk cId="1487404666" sldId="268"/>
            <ac:picMk id="11" creationId="{3B8CE1BF-DBF7-4F3B-AF6A-EF16EDF78319}"/>
          </ac:picMkLst>
        </pc:picChg>
        <pc:cxnChg chg="del">
          <ac:chgData name="Akanksha Sinha" userId="7c119c6a6efa82fe" providerId="LiveId" clId="{D549B52A-C2BF-4F0B-9872-A447500ABCA0}" dt="2020-06-16T09:13:35.112" v="287" actId="26606"/>
          <ac:cxnSpMkLst>
            <pc:docMk/>
            <pc:sldMk cId="1487404666" sldId="268"/>
            <ac:cxnSpMk id="16" creationId="{789E20C7-BB50-4317-93C7-90C8ED80B275}"/>
          </ac:cxnSpMkLst>
        </pc:cxnChg>
      </pc:sldChg>
      <pc:sldChg chg="add del">
        <pc:chgData name="Akanksha Sinha" userId="7c119c6a6efa82fe" providerId="LiveId" clId="{D549B52A-C2BF-4F0B-9872-A447500ABCA0}" dt="2020-06-16T07:26:52.396" v="14" actId="2696"/>
        <pc:sldMkLst>
          <pc:docMk/>
          <pc:sldMk cId="2087528202" sldId="268"/>
        </pc:sldMkLst>
      </pc:sldChg>
      <pc:sldChg chg="del">
        <pc:chgData name="Akanksha Sinha" userId="7c119c6a6efa82fe" providerId="LiveId" clId="{D549B52A-C2BF-4F0B-9872-A447500ABCA0}" dt="2020-06-16T07:23:25.809" v="3" actId="2696"/>
        <pc:sldMkLst>
          <pc:docMk/>
          <pc:sldMk cId="3483849143" sldId="268"/>
        </pc:sldMkLst>
      </pc:sldChg>
      <pc:sldChg chg="add del">
        <pc:chgData name="Akanksha Sinha" userId="7c119c6a6efa82fe" providerId="LiveId" clId="{D549B52A-C2BF-4F0B-9872-A447500ABCA0}" dt="2020-06-16T07:26:53.042" v="15" actId="2696"/>
        <pc:sldMkLst>
          <pc:docMk/>
          <pc:sldMk cId="1042869567" sldId="269"/>
        </pc:sldMkLst>
      </pc:sldChg>
      <pc:sldChg chg="addSp delSp modSp add mod setBg setClrOvrMap">
        <pc:chgData name="Akanksha Sinha" userId="7c119c6a6efa82fe" providerId="LiveId" clId="{D549B52A-C2BF-4F0B-9872-A447500ABCA0}" dt="2020-06-16T09:17:30.544" v="342"/>
        <pc:sldMkLst>
          <pc:docMk/>
          <pc:sldMk cId="3915582353" sldId="269"/>
        </pc:sldMkLst>
        <pc:spChg chg="mod">
          <ac:chgData name="Akanksha Sinha" userId="7c119c6a6efa82fe" providerId="LiveId" clId="{D549B52A-C2BF-4F0B-9872-A447500ABCA0}" dt="2020-06-16T09:06:10.236" v="86" actId="20577"/>
          <ac:spMkLst>
            <pc:docMk/>
            <pc:sldMk cId="3915582353" sldId="269"/>
            <ac:spMk id="2" creationId="{5C89C333-B14C-4AC5-A6B4-090AEF9F110E}"/>
          </ac:spMkLst>
        </pc:spChg>
        <pc:spChg chg="add del mod">
          <ac:chgData name="Akanksha Sinha" userId="7c119c6a6efa82fe" providerId="LiveId" clId="{D549B52A-C2BF-4F0B-9872-A447500ABCA0}" dt="2020-06-16T09:06:02.088" v="84" actId="26606"/>
          <ac:spMkLst>
            <pc:docMk/>
            <pc:sldMk cId="3915582353" sldId="269"/>
            <ac:spMk id="3" creationId="{E66D95F1-7BDB-4514-8AA1-89972E192D1B}"/>
          </ac:spMkLst>
        </pc:spChg>
        <pc:spChg chg="mod">
          <ac:chgData name="Akanksha Sinha" userId="7c119c6a6efa82fe" providerId="LiveId" clId="{D549B52A-C2BF-4F0B-9872-A447500ABCA0}" dt="2020-06-16T09:17:30.544" v="342"/>
          <ac:spMkLst>
            <pc:docMk/>
            <pc:sldMk cId="3915582353" sldId="269"/>
            <ac:spMk id="4" creationId="{D5685D14-E9F7-4E44-9B80-15894617C3F1}"/>
          </ac:spMkLst>
        </pc:spChg>
        <pc:spChg chg="mod">
          <ac:chgData name="Akanksha Sinha" userId="7c119c6a6efa82fe" providerId="LiveId" clId="{D549B52A-C2BF-4F0B-9872-A447500ABCA0}" dt="2020-06-16T09:16:39.110" v="337"/>
          <ac:spMkLst>
            <pc:docMk/>
            <pc:sldMk cId="3915582353" sldId="269"/>
            <ac:spMk id="5" creationId="{0213362E-728C-42F0-A22F-8E831D99599D}"/>
          </ac:spMkLst>
        </pc:spChg>
        <pc:spChg chg="add del">
          <ac:chgData name="Akanksha Sinha" userId="7c119c6a6efa82fe" providerId="LiveId" clId="{D549B52A-C2BF-4F0B-9872-A447500ABCA0}" dt="2020-06-16T09:06:02.088" v="84" actId="26606"/>
          <ac:spMkLst>
            <pc:docMk/>
            <pc:sldMk cId="3915582353" sldId="269"/>
            <ac:spMk id="10" creationId="{C314C310-850D-4491-AA52-C75BEA68B68C}"/>
          </ac:spMkLst>
        </pc:spChg>
        <pc:spChg chg="add del">
          <ac:chgData name="Akanksha Sinha" userId="7c119c6a6efa82fe" providerId="LiveId" clId="{D549B52A-C2BF-4F0B-9872-A447500ABCA0}" dt="2020-06-16T09:05:32.321" v="80" actId="26606"/>
          <ac:spMkLst>
            <pc:docMk/>
            <pc:sldMk cId="3915582353" sldId="269"/>
            <ac:spMk id="26" creationId="{F9ED434F-8767-46CC-B26B-5AF62FF01E66}"/>
          </ac:spMkLst>
        </pc:spChg>
        <pc:spChg chg="add">
          <ac:chgData name="Akanksha Sinha" userId="7c119c6a6efa82fe" providerId="LiveId" clId="{D549B52A-C2BF-4F0B-9872-A447500ABCA0}" dt="2020-06-16T09:06:02.088" v="84" actId="26606"/>
          <ac:spMkLst>
            <pc:docMk/>
            <pc:sldMk cId="3915582353" sldId="269"/>
            <ac:spMk id="31" creationId="{CC28BCC9-4093-4FD5-83EB-7EC297F51396}"/>
          </ac:spMkLst>
        </pc:spChg>
        <pc:grpChg chg="add del">
          <ac:chgData name="Akanksha Sinha" userId="7c119c6a6efa82fe" providerId="LiveId" clId="{D549B52A-C2BF-4F0B-9872-A447500ABCA0}" dt="2020-06-16T09:06:02.088" v="84" actId="26606"/>
          <ac:grpSpMkLst>
            <pc:docMk/>
            <pc:sldMk cId="3915582353" sldId="269"/>
            <ac:grpSpMk id="12" creationId="{D4EC3799-3F52-48CE-85CC-83AED368EB42}"/>
          </ac:grpSpMkLst>
        </pc:grpChg>
        <pc:grpChg chg="add">
          <ac:chgData name="Akanksha Sinha" userId="7c119c6a6efa82fe" providerId="LiveId" clId="{D549B52A-C2BF-4F0B-9872-A447500ABCA0}" dt="2020-06-16T09:06:02.088" v="84" actId="26606"/>
          <ac:grpSpMkLst>
            <pc:docMk/>
            <pc:sldMk cId="3915582353" sldId="269"/>
            <ac:grpSpMk id="19" creationId="{08BCF048-8940-4354-B9EC-5AD74E283CE3}"/>
          </ac:grpSpMkLst>
        </pc:grpChg>
        <pc:grpChg chg="add del">
          <ac:chgData name="Akanksha Sinha" userId="7c119c6a6efa82fe" providerId="LiveId" clId="{D549B52A-C2BF-4F0B-9872-A447500ABCA0}" dt="2020-06-16T09:05:32.321" v="80" actId="26606"/>
          <ac:grpSpMkLst>
            <pc:docMk/>
            <pc:sldMk cId="3915582353" sldId="269"/>
            <ac:grpSpMk id="22" creationId="{2F448CB3-7B4F-45D7-B7C0-DF553DF61453}"/>
          </ac:grpSpMkLst>
        </pc:grpChg>
        <pc:graphicFrameChg chg="add del">
          <ac:chgData name="Akanksha Sinha" userId="7c119c6a6efa82fe" providerId="LiveId" clId="{D549B52A-C2BF-4F0B-9872-A447500ABCA0}" dt="2020-06-16T09:05:32.321" v="80" actId="26606"/>
          <ac:graphicFrameMkLst>
            <pc:docMk/>
            <pc:sldMk cId="3915582353" sldId="269"/>
            <ac:graphicFrameMk id="18" creationId="{08A1F06D-F31A-4DFF-958D-FBDF19B5060B}"/>
          </ac:graphicFrameMkLst>
        </pc:graphicFrameChg>
        <pc:graphicFrameChg chg="add">
          <ac:chgData name="Akanksha Sinha" userId="7c119c6a6efa82fe" providerId="LiveId" clId="{D549B52A-C2BF-4F0B-9872-A447500ABCA0}" dt="2020-06-16T09:06:02.088" v="84" actId="26606"/>
          <ac:graphicFrameMkLst>
            <pc:docMk/>
            <pc:sldMk cId="3915582353" sldId="269"/>
            <ac:graphicFrameMk id="21" creationId="{5ABDFEA3-5B83-4E70-BBD0-35A55BCB99DA}"/>
          </ac:graphicFrameMkLst>
        </pc:graphicFrameChg>
        <pc:cxnChg chg="add del">
          <ac:chgData name="Akanksha Sinha" userId="7c119c6a6efa82fe" providerId="LiveId" clId="{D549B52A-C2BF-4F0B-9872-A447500ABCA0}" dt="2020-06-16T09:06:02.088" v="84" actId="26606"/>
          <ac:cxnSpMkLst>
            <pc:docMk/>
            <pc:sldMk cId="3915582353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549B52A-C2BF-4F0B-9872-A447500ABCA0}" dt="2020-06-16T07:23:26.379" v="4" actId="2696"/>
        <pc:sldMkLst>
          <pc:docMk/>
          <pc:sldMk cId="4264098521" sldId="269"/>
        </pc:sldMkLst>
      </pc:sldChg>
      <pc:sldChg chg="addSp delSp modSp add mod setBg">
        <pc:chgData name="Akanksha Sinha" userId="7c119c6a6efa82fe" providerId="LiveId" clId="{D549B52A-C2BF-4F0B-9872-A447500ABCA0}" dt="2020-06-16T09:17:38.917" v="343"/>
        <pc:sldMkLst>
          <pc:docMk/>
          <pc:sldMk cId="1329509798" sldId="270"/>
        </pc:sldMkLst>
        <pc:spChg chg="mod">
          <ac:chgData name="Akanksha Sinha" userId="7c119c6a6efa82fe" providerId="LiveId" clId="{D549B52A-C2BF-4F0B-9872-A447500ABCA0}" dt="2020-06-16T09:12:47.545" v="281" actId="26606"/>
          <ac:spMkLst>
            <pc:docMk/>
            <pc:sldMk cId="1329509798" sldId="270"/>
            <ac:spMk id="2" creationId="{5C89C333-B14C-4AC5-A6B4-090AEF9F110E}"/>
          </ac:spMkLst>
        </pc:spChg>
        <pc:spChg chg="del">
          <ac:chgData name="Akanksha Sinha" userId="7c119c6a6efa82fe" providerId="LiveId" clId="{D549B52A-C2BF-4F0B-9872-A447500ABCA0}" dt="2020-06-16T09:07:27.793" v="87" actId="26606"/>
          <ac:spMkLst>
            <pc:docMk/>
            <pc:sldMk cId="1329509798" sldId="270"/>
            <ac:spMk id="3" creationId="{E66D95F1-7BDB-4514-8AA1-89972E192D1B}"/>
          </ac:spMkLst>
        </pc:spChg>
        <pc:spChg chg="mod ord">
          <ac:chgData name="Akanksha Sinha" userId="7c119c6a6efa82fe" providerId="LiveId" clId="{D549B52A-C2BF-4F0B-9872-A447500ABCA0}" dt="2020-06-16T09:17:38.917" v="343"/>
          <ac:spMkLst>
            <pc:docMk/>
            <pc:sldMk cId="1329509798" sldId="270"/>
            <ac:spMk id="4" creationId="{D5685D14-E9F7-4E44-9B80-15894617C3F1}"/>
          </ac:spMkLst>
        </pc:spChg>
        <pc:spChg chg="mod">
          <ac:chgData name="Akanksha Sinha" userId="7c119c6a6efa82fe" providerId="LiveId" clId="{D549B52A-C2BF-4F0B-9872-A447500ABCA0}" dt="2020-06-16T09:16:46.262" v="338"/>
          <ac:spMkLst>
            <pc:docMk/>
            <pc:sldMk cId="1329509798" sldId="270"/>
            <ac:spMk id="5" creationId="{0213362E-728C-42F0-A22F-8E831D99599D}"/>
          </ac:spMkLst>
        </pc:spChg>
        <pc:spChg chg="del">
          <ac:chgData name="Akanksha Sinha" userId="7c119c6a6efa82fe" providerId="LiveId" clId="{D549B52A-C2BF-4F0B-9872-A447500ABCA0}" dt="2020-06-16T09:07:27.793" v="87" actId="26606"/>
          <ac:spMkLst>
            <pc:docMk/>
            <pc:sldMk cId="1329509798" sldId="270"/>
            <ac:spMk id="10" creationId="{C314C310-850D-4491-AA52-C75BEA68B68C}"/>
          </ac:spMkLst>
        </pc:spChg>
        <pc:spChg chg="add del">
          <ac:chgData name="Akanksha Sinha" userId="7c119c6a6efa82fe" providerId="LiveId" clId="{D549B52A-C2BF-4F0B-9872-A447500ABCA0}" dt="2020-06-16T09:07:43.168" v="90" actId="26606"/>
          <ac:spMkLst>
            <pc:docMk/>
            <pc:sldMk cId="1329509798" sldId="270"/>
            <ac:spMk id="25" creationId="{73C0A186-7444-4460-9C37-532E7671E99E}"/>
          </ac:spMkLst>
        </pc:spChg>
        <pc:spChg chg="add del">
          <ac:chgData name="Akanksha Sinha" userId="7c119c6a6efa82fe" providerId="LiveId" clId="{D549B52A-C2BF-4F0B-9872-A447500ABCA0}" dt="2020-06-16T09:12:18.836" v="277" actId="26606"/>
          <ac:spMkLst>
            <pc:docMk/>
            <pc:sldMk cId="1329509798" sldId="270"/>
            <ac:spMk id="40" creationId="{73C0A186-7444-4460-9C37-532E7671E99E}"/>
          </ac:spMkLst>
        </pc:spChg>
        <pc:spChg chg="add del">
          <ac:chgData name="Akanksha Sinha" userId="7c119c6a6efa82fe" providerId="LiveId" clId="{D549B52A-C2BF-4F0B-9872-A447500ABCA0}" dt="2020-06-16T09:12:47.545" v="281" actId="26606"/>
          <ac:spMkLst>
            <pc:docMk/>
            <pc:sldMk cId="1329509798" sldId="270"/>
            <ac:spMk id="55" creationId="{73C0A186-7444-4460-9C37-532E7671E99E}"/>
          </ac:spMkLst>
        </pc:spChg>
        <pc:spChg chg="add">
          <ac:chgData name="Akanksha Sinha" userId="7c119c6a6efa82fe" providerId="LiveId" clId="{D549B52A-C2BF-4F0B-9872-A447500ABCA0}" dt="2020-06-16T09:12:47.545" v="281" actId="26606"/>
          <ac:spMkLst>
            <pc:docMk/>
            <pc:sldMk cId="1329509798" sldId="270"/>
            <ac:spMk id="70" creationId="{B8144315-1C5A-4185-A952-25D98D303D46}"/>
          </ac:spMkLst>
        </pc:spChg>
        <pc:spChg chg="add">
          <ac:chgData name="Akanksha Sinha" userId="7c119c6a6efa82fe" providerId="LiveId" clId="{D549B52A-C2BF-4F0B-9872-A447500ABCA0}" dt="2020-06-16T09:12:47.545" v="281" actId="26606"/>
          <ac:spMkLst>
            <pc:docMk/>
            <pc:sldMk cId="1329509798" sldId="270"/>
            <ac:spMk id="72" creationId="{4E212B76-74CB-461F-90A3-EF4F2397A883}"/>
          </ac:spMkLst>
        </pc:spChg>
        <pc:spChg chg="add">
          <ac:chgData name="Akanksha Sinha" userId="7c119c6a6efa82fe" providerId="LiveId" clId="{D549B52A-C2BF-4F0B-9872-A447500ABCA0}" dt="2020-06-16T09:12:47.545" v="281" actId="26606"/>
          <ac:spMkLst>
            <pc:docMk/>
            <pc:sldMk cId="1329509798" sldId="270"/>
            <ac:spMk id="74" creationId="{81E746D0-4B37-4869-B2EF-79D5F0FFFBC9}"/>
          </ac:spMkLst>
        </pc:spChg>
        <pc:grpChg chg="del">
          <ac:chgData name="Akanksha Sinha" userId="7c119c6a6efa82fe" providerId="LiveId" clId="{D549B52A-C2BF-4F0B-9872-A447500ABCA0}" dt="2020-06-16T09:07:27.793" v="87" actId="26606"/>
          <ac:grpSpMkLst>
            <pc:docMk/>
            <pc:sldMk cId="1329509798" sldId="270"/>
            <ac:grpSpMk id="12" creationId="{D4EC3799-3F52-48CE-85CC-83AED368EB42}"/>
          </ac:grpSpMkLst>
        </pc:grpChg>
        <pc:grpChg chg="add del">
          <ac:chgData name="Akanksha Sinha" userId="7c119c6a6efa82fe" providerId="LiveId" clId="{D549B52A-C2BF-4F0B-9872-A447500ABCA0}" dt="2020-06-16T09:07:43.168" v="90" actId="26606"/>
          <ac:grpSpMkLst>
            <pc:docMk/>
            <pc:sldMk cId="1329509798" sldId="270"/>
            <ac:grpSpMk id="21" creationId="{93E10248-AF0E-477D-B4D2-47C02CE4E353}"/>
          </ac:grpSpMkLst>
        </pc:grpChg>
        <pc:grpChg chg="add del">
          <ac:chgData name="Akanksha Sinha" userId="7c119c6a6efa82fe" providerId="LiveId" clId="{D549B52A-C2BF-4F0B-9872-A447500ABCA0}" dt="2020-06-16T09:07:43.168" v="90" actId="26606"/>
          <ac:grpSpMkLst>
            <pc:docMk/>
            <pc:sldMk cId="1329509798" sldId="270"/>
            <ac:grpSpMk id="27" creationId="{F1ECA4FE-7D2F-4576-B767-3A5F5ABFE90F}"/>
          </ac:grpSpMkLst>
        </pc:grpChg>
        <pc:grpChg chg="add del">
          <ac:chgData name="Akanksha Sinha" userId="7c119c6a6efa82fe" providerId="LiveId" clId="{D549B52A-C2BF-4F0B-9872-A447500ABCA0}" dt="2020-06-16T09:12:18.836" v="277" actId="26606"/>
          <ac:grpSpMkLst>
            <pc:docMk/>
            <pc:sldMk cId="1329509798" sldId="270"/>
            <ac:grpSpMk id="36" creationId="{93E10248-AF0E-477D-B4D2-47C02CE4E353}"/>
          </ac:grpSpMkLst>
        </pc:grpChg>
        <pc:grpChg chg="add del">
          <ac:chgData name="Akanksha Sinha" userId="7c119c6a6efa82fe" providerId="LiveId" clId="{D549B52A-C2BF-4F0B-9872-A447500ABCA0}" dt="2020-06-16T09:12:18.836" v="277" actId="26606"/>
          <ac:grpSpMkLst>
            <pc:docMk/>
            <pc:sldMk cId="1329509798" sldId="270"/>
            <ac:grpSpMk id="42" creationId="{F1ECA4FE-7D2F-4576-B767-3A5F5ABFE90F}"/>
          </ac:grpSpMkLst>
        </pc:grpChg>
        <pc:grpChg chg="add del">
          <ac:chgData name="Akanksha Sinha" userId="7c119c6a6efa82fe" providerId="LiveId" clId="{D549B52A-C2BF-4F0B-9872-A447500ABCA0}" dt="2020-06-16T09:12:47.545" v="281" actId="26606"/>
          <ac:grpSpMkLst>
            <pc:docMk/>
            <pc:sldMk cId="1329509798" sldId="270"/>
            <ac:grpSpMk id="51" creationId="{93E10248-AF0E-477D-B4D2-47C02CE4E353}"/>
          </ac:grpSpMkLst>
        </pc:grpChg>
        <pc:grpChg chg="add del">
          <ac:chgData name="Akanksha Sinha" userId="7c119c6a6efa82fe" providerId="LiveId" clId="{D549B52A-C2BF-4F0B-9872-A447500ABCA0}" dt="2020-06-16T09:12:47.545" v="281" actId="26606"/>
          <ac:grpSpMkLst>
            <pc:docMk/>
            <pc:sldMk cId="1329509798" sldId="270"/>
            <ac:grpSpMk id="57" creationId="{F1ECA4FE-7D2F-4576-B767-3A5F5ABFE90F}"/>
          </ac:grpSpMkLst>
        </pc:grpChg>
        <pc:grpChg chg="add">
          <ac:chgData name="Akanksha Sinha" userId="7c119c6a6efa82fe" providerId="LiveId" clId="{D549B52A-C2BF-4F0B-9872-A447500ABCA0}" dt="2020-06-16T09:12:47.545" v="281" actId="26606"/>
          <ac:grpSpMkLst>
            <pc:docMk/>
            <pc:sldMk cId="1329509798" sldId="270"/>
            <ac:grpSpMk id="66" creationId="{4091D54B-59AB-4A5E-8E9E-0421BD66D4FB}"/>
          </ac:grpSpMkLst>
        </pc:grpChg>
        <pc:picChg chg="add mod">
          <ac:chgData name="Akanksha Sinha" userId="7c119c6a6efa82fe" providerId="LiveId" clId="{D549B52A-C2BF-4F0B-9872-A447500ABCA0}" dt="2020-06-16T09:12:47.545" v="281" actId="26606"/>
          <ac:picMkLst>
            <pc:docMk/>
            <pc:sldMk cId="1329509798" sldId="270"/>
            <ac:picMk id="7" creationId="{ED02FCB7-9696-4563-BA90-CD01F21385B8}"/>
          </ac:picMkLst>
        </pc:picChg>
        <pc:cxnChg chg="del">
          <ac:chgData name="Akanksha Sinha" userId="7c119c6a6efa82fe" providerId="LiveId" clId="{D549B52A-C2BF-4F0B-9872-A447500ABCA0}" dt="2020-06-16T09:07:27.793" v="87" actId="26606"/>
          <ac:cxnSpMkLst>
            <pc:docMk/>
            <pc:sldMk cId="1329509798" sldId="270"/>
            <ac:cxnSpMk id="16" creationId="{789E20C7-BB50-4317-93C7-90C8ED80B275}"/>
          </ac:cxnSpMkLst>
        </pc:cxnChg>
        <pc:cxnChg chg="add del">
          <ac:chgData name="Akanksha Sinha" userId="7c119c6a6efa82fe" providerId="LiveId" clId="{D549B52A-C2BF-4F0B-9872-A447500ABCA0}" dt="2020-06-16T09:07:43.168" v="90" actId="26606"/>
          <ac:cxnSpMkLst>
            <pc:docMk/>
            <pc:sldMk cId="1329509798" sldId="270"/>
            <ac:cxnSpMk id="31" creationId="{E81F53E2-F556-42FA-8D24-113839EE19F8}"/>
          </ac:cxnSpMkLst>
        </pc:cxnChg>
        <pc:cxnChg chg="add del">
          <ac:chgData name="Akanksha Sinha" userId="7c119c6a6efa82fe" providerId="LiveId" clId="{D549B52A-C2BF-4F0B-9872-A447500ABCA0}" dt="2020-06-16T09:12:18.836" v="277" actId="26606"/>
          <ac:cxnSpMkLst>
            <pc:docMk/>
            <pc:sldMk cId="1329509798" sldId="270"/>
            <ac:cxnSpMk id="46" creationId="{E81F53E2-F556-42FA-8D24-113839EE19F8}"/>
          </ac:cxnSpMkLst>
        </pc:cxnChg>
        <pc:cxnChg chg="add del">
          <ac:chgData name="Akanksha Sinha" userId="7c119c6a6efa82fe" providerId="LiveId" clId="{D549B52A-C2BF-4F0B-9872-A447500ABCA0}" dt="2020-06-16T09:12:47.545" v="281" actId="26606"/>
          <ac:cxnSpMkLst>
            <pc:docMk/>
            <pc:sldMk cId="1329509798" sldId="270"/>
            <ac:cxnSpMk id="61" creationId="{E81F53E2-F556-42FA-8D24-113839EE19F8}"/>
          </ac:cxnSpMkLst>
        </pc:cxnChg>
      </pc:sldChg>
      <pc:sldChg chg="add del">
        <pc:chgData name="Akanksha Sinha" userId="7c119c6a6efa82fe" providerId="LiveId" clId="{D549B52A-C2BF-4F0B-9872-A447500ABCA0}" dt="2020-06-16T07:26:53.571" v="16" actId="2696"/>
        <pc:sldMkLst>
          <pc:docMk/>
          <pc:sldMk cId="1793791186" sldId="270"/>
        </pc:sldMkLst>
      </pc:sldChg>
      <pc:sldChg chg="del">
        <pc:chgData name="Akanksha Sinha" userId="7c119c6a6efa82fe" providerId="LiveId" clId="{D549B52A-C2BF-4F0B-9872-A447500ABCA0}" dt="2020-06-16T07:23:24.650" v="0" actId="2696"/>
        <pc:sldMkLst>
          <pc:docMk/>
          <pc:sldMk cId="3894004812" sldId="270"/>
        </pc:sldMkLst>
      </pc:sldChg>
    </pc:docChg>
  </pc:docChgLst>
  <pc:docChgLst>
    <pc:chgData name="Akanksha Sinha" userId="7c119c6a6efa82fe" providerId="LiveId" clId="{D2D3758B-6DC2-42C3-9342-5E2B455EC0E5}"/>
    <pc:docChg chg="undo custSel mod addSld delSld modSld">
      <pc:chgData name="Akanksha Sinha" userId="7c119c6a6efa82fe" providerId="LiveId" clId="{D2D3758B-6DC2-42C3-9342-5E2B455EC0E5}" dt="2020-06-30T06:06:16.621" v="593"/>
      <pc:docMkLst>
        <pc:docMk/>
      </pc:docMkLst>
      <pc:sldChg chg="modSp">
        <pc:chgData name="Akanksha Sinha" userId="7c119c6a6efa82fe" providerId="LiveId" clId="{D2D3758B-6DC2-42C3-9342-5E2B455EC0E5}" dt="2020-06-30T06:04:37.398" v="583" actId="207"/>
        <pc:sldMkLst>
          <pc:docMk/>
          <pc:sldMk cId="944004935" sldId="256"/>
        </pc:sldMkLst>
        <pc:spChg chg="mod">
          <ac:chgData name="Akanksha Sinha" userId="7c119c6a6efa82fe" providerId="LiveId" clId="{D2D3758B-6DC2-42C3-9342-5E2B455EC0E5}" dt="2020-06-30T06:04:37.398" v="583" actId="20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D2D3758B-6DC2-42C3-9342-5E2B455EC0E5}" dt="2020-06-30T05:56:42.103" v="128"/>
        <pc:sldMkLst>
          <pc:docMk/>
          <pc:sldMk cId="542198823" sldId="258"/>
        </pc:sldMkLst>
        <pc:spChg chg="mod">
          <ac:chgData name="Akanksha Sinha" userId="7c119c6a6efa82fe" providerId="LiveId" clId="{D2D3758B-6DC2-42C3-9342-5E2B455EC0E5}" dt="2020-06-30T05:56:42.103" v="128"/>
          <ac:spMkLst>
            <pc:docMk/>
            <pc:sldMk cId="542198823" sldId="258"/>
            <ac:spMk id="3" creationId="{3915DAC9-2F96-4744-A977-C4BB98E5E031}"/>
          </ac:spMkLst>
        </pc:spChg>
      </pc:sldChg>
      <pc:sldChg chg="addSp delSp modSp add mod setBg setClrOvrMap">
        <pc:chgData name="Akanksha Sinha" userId="7c119c6a6efa82fe" providerId="LiveId" clId="{D2D3758B-6DC2-42C3-9342-5E2B455EC0E5}" dt="2020-06-30T06:05:52.758" v="589"/>
        <pc:sldMkLst>
          <pc:docMk/>
          <pc:sldMk cId="1040619279" sldId="266"/>
        </pc:sldMkLst>
        <pc:spChg chg="mod">
          <ac:chgData name="Akanksha Sinha" userId="7c119c6a6efa82fe" providerId="LiveId" clId="{D2D3758B-6DC2-42C3-9342-5E2B455EC0E5}" dt="2020-06-30T04:46:52.808" v="28" actId="20577"/>
          <ac:spMkLst>
            <pc:docMk/>
            <pc:sldMk cId="1040619279" sldId="266"/>
            <ac:spMk id="2" creationId="{F6CC2BD9-1D26-40B3-96B5-D4C5F626E1F2}"/>
          </ac:spMkLst>
        </pc:spChg>
        <pc:spChg chg="mod">
          <ac:chgData name="Akanksha Sinha" userId="7c119c6a6efa82fe" providerId="LiveId" clId="{D2D3758B-6DC2-42C3-9342-5E2B455EC0E5}" dt="2020-06-30T04:47:31.122" v="96"/>
          <ac:spMkLst>
            <pc:docMk/>
            <pc:sldMk cId="1040619279" sldId="266"/>
            <ac:spMk id="3" creationId="{E4747643-17C8-4B6F-8B20-8E7C1CF583A8}"/>
          </ac:spMkLst>
        </pc:spChg>
        <pc:spChg chg="mod ord">
          <ac:chgData name="Akanksha Sinha" userId="7c119c6a6efa82fe" providerId="LiveId" clId="{D2D3758B-6DC2-42C3-9342-5E2B455EC0E5}" dt="2020-06-30T06:05:52.758" v="589"/>
          <ac:spMkLst>
            <pc:docMk/>
            <pc:sldMk cId="1040619279" sldId="266"/>
            <ac:spMk id="4" creationId="{86A8DB9D-B13A-4A73-8F3B-A67DD4B6F2F8}"/>
          </ac:spMkLst>
        </pc:spChg>
        <pc:spChg chg="mod">
          <ac:chgData name="Akanksha Sinha" userId="7c119c6a6efa82fe" providerId="LiveId" clId="{D2D3758B-6DC2-42C3-9342-5E2B455EC0E5}" dt="2020-06-30T06:05:16.084" v="584"/>
          <ac:spMkLst>
            <pc:docMk/>
            <pc:sldMk cId="1040619279" sldId="266"/>
            <ac:spMk id="5" creationId="{78F8C322-E065-4CF9-A4DB-8A4F19085B8E}"/>
          </ac:spMkLst>
        </pc:spChg>
        <pc:spChg chg="add del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10" creationId="{C314C310-850D-4491-AA52-C75BEA68B68C}"/>
          </ac:spMkLst>
        </pc:spChg>
        <pc:spChg chg="add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21" creationId="{643780CE-2BE5-46F6-97B2-60DF30217ED3}"/>
          </ac:spMkLst>
        </pc:spChg>
        <pc:spChg chg="add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23" creationId="{61A87A49-68E6-459E-A5A6-46229FF42125}"/>
          </ac:spMkLst>
        </pc:spChg>
        <pc:spChg chg="add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25" creationId="{F6ACD5FC-CAFE-48EB-B765-60EED2E052F0}"/>
          </ac:spMkLst>
        </pc:spChg>
        <pc:spChg chg="add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27" creationId="{9F33B405-D785-4738-B1C0-6A0AA5E98286}"/>
          </ac:spMkLst>
        </pc:spChg>
        <pc:spChg chg="add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29" creationId="{4233DC0E-DE6C-4FB6-A529-51B162641AB8}"/>
          </ac:spMkLst>
        </pc:spChg>
        <pc:spChg chg="add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31" creationId="{3870477F-E451-4BC3-863F-0E2FC572884B}"/>
          </ac:spMkLst>
        </pc:spChg>
        <pc:spChg chg="add">
          <ac:chgData name="Akanksha Sinha" userId="7c119c6a6efa82fe" providerId="LiveId" clId="{D2D3758B-6DC2-42C3-9342-5E2B455EC0E5}" dt="2020-06-30T04:46:26.891" v="13" actId="26606"/>
          <ac:spMkLst>
            <pc:docMk/>
            <pc:sldMk cId="1040619279" sldId="266"/>
            <ac:spMk id="33" creationId="{B4A81DE1-E2BC-4A31-99EE-71350421B0EA}"/>
          </ac:spMkLst>
        </pc:spChg>
        <pc:grpChg chg="add del">
          <ac:chgData name="Akanksha Sinha" userId="7c119c6a6efa82fe" providerId="LiveId" clId="{D2D3758B-6DC2-42C3-9342-5E2B455EC0E5}" dt="2020-06-30T04:46:26.891" v="13" actId="26606"/>
          <ac:grpSpMkLst>
            <pc:docMk/>
            <pc:sldMk cId="1040619279" sldId="266"/>
            <ac:grpSpMk id="12" creationId="{D4EC3799-3F52-48CE-85CC-83AED368EB42}"/>
          </ac:grpSpMkLst>
        </pc:grpChg>
        <pc:picChg chg="add mod ord">
          <ac:chgData name="Akanksha Sinha" userId="7c119c6a6efa82fe" providerId="LiveId" clId="{D2D3758B-6DC2-42C3-9342-5E2B455EC0E5}" dt="2020-06-30T04:46:26.891" v="13" actId="26606"/>
          <ac:picMkLst>
            <pc:docMk/>
            <pc:sldMk cId="1040619279" sldId="266"/>
            <ac:picMk id="6" creationId="{D2C15899-E6F6-4055-BB44-0AC66F6D4B3E}"/>
          </ac:picMkLst>
        </pc:picChg>
        <pc:cxnChg chg="add del">
          <ac:chgData name="Akanksha Sinha" userId="7c119c6a6efa82fe" providerId="LiveId" clId="{D2D3758B-6DC2-42C3-9342-5E2B455EC0E5}" dt="2020-06-30T04:46:26.891" v="13" actId="26606"/>
          <ac:cxnSpMkLst>
            <pc:docMk/>
            <pc:sldMk cId="1040619279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2D3758B-6DC2-42C3-9342-5E2B455EC0E5}" dt="2020-06-30T04:36:56.337" v="0" actId="2696"/>
        <pc:sldMkLst>
          <pc:docMk/>
          <pc:sldMk cId="2338652381" sldId="266"/>
        </pc:sldMkLst>
      </pc:sldChg>
      <pc:sldChg chg="del">
        <pc:chgData name="Akanksha Sinha" userId="7c119c6a6efa82fe" providerId="LiveId" clId="{D2D3758B-6DC2-42C3-9342-5E2B455EC0E5}" dt="2020-06-30T04:36:56.902" v="1" actId="2696"/>
        <pc:sldMkLst>
          <pc:docMk/>
          <pc:sldMk cId="701185762" sldId="267"/>
        </pc:sldMkLst>
      </pc:sldChg>
      <pc:sldChg chg="addSp delSp modSp add mod setBg">
        <pc:chgData name="Akanksha Sinha" userId="7c119c6a6efa82fe" providerId="LiveId" clId="{D2D3758B-6DC2-42C3-9342-5E2B455EC0E5}" dt="2020-06-30T06:05:58.289" v="590"/>
        <pc:sldMkLst>
          <pc:docMk/>
          <pc:sldMk cId="1839672289" sldId="267"/>
        </pc:sldMkLst>
        <pc:spChg chg="mo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2" creationId="{F6CC2BD9-1D26-40B3-96B5-D4C5F626E1F2}"/>
          </ac:spMkLst>
        </pc:spChg>
        <pc:spChg chg="del mod">
          <ac:chgData name="Akanksha Sinha" userId="7c119c6a6efa82fe" providerId="LiveId" clId="{D2D3758B-6DC2-42C3-9342-5E2B455EC0E5}" dt="2020-06-30T04:59:31.005" v="108"/>
          <ac:spMkLst>
            <pc:docMk/>
            <pc:sldMk cId="1839672289" sldId="267"/>
            <ac:spMk id="3" creationId="{E4747643-17C8-4B6F-8B20-8E7C1CF583A8}"/>
          </ac:spMkLst>
        </pc:spChg>
        <pc:spChg chg="mod">
          <ac:chgData name="Akanksha Sinha" userId="7c119c6a6efa82fe" providerId="LiveId" clId="{D2D3758B-6DC2-42C3-9342-5E2B455EC0E5}" dt="2020-06-30T06:05:58.289" v="590"/>
          <ac:spMkLst>
            <pc:docMk/>
            <pc:sldMk cId="1839672289" sldId="267"/>
            <ac:spMk id="4" creationId="{86A8DB9D-B13A-4A73-8F3B-A67DD4B6F2F8}"/>
          </ac:spMkLst>
        </pc:spChg>
        <pc:spChg chg="mod">
          <ac:chgData name="Akanksha Sinha" userId="7c119c6a6efa82fe" providerId="LiveId" clId="{D2D3758B-6DC2-42C3-9342-5E2B455EC0E5}" dt="2020-06-30T06:05:20.958" v="585"/>
          <ac:spMkLst>
            <pc:docMk/>
            <pc:sldMk cId="1839672289" sldId="267"/>
            <ac:spMk id="5" creationId="{78F8C322-E065-4CF9-A4DB-8A4F19085B8E}"/>
          </ac:spMkLst>
        </pc:spChg>
        <pc:spChg chg="del">
          <ac:chgData name="Akanksha Sinha" userId="7c119c6a6efa82fe" providerId="LiveId" clId="{D2D3758B-6DC2-42C3-9342-5E2B455EC0E5}" dt="2020-06-30T04:58:46.742" v="106" actId="26606"/>
          <ac:spMkLst>
            <pc:docMk/>
            <pc:sldMk cId="1839672289" sldId="267"/>
            <ac:spMk id="10" creationId="{C314C310-850D-4491-AA52-C75BEA68B68C}"/>
          </ac:spMkLst>
        </pc:spChg>
        <pc:spChg chg="add del">
          <ac:chgData name="Akanksha Sinha" userId="7c119c6a6efa82fe" providerId="LiveId" clId="{D2D3758B-6DC2-42C3-9342-5E2B455EC0E5}" dt="2020-06-30T04:59:59.772" v="113" actId="26606"/>
          <ac:spMkLst>
            <pc:docMk/>
            <pc:sldMk cId="1839672289" sldId="267"/>
            <ac:spMk id="21" creationId="{643780CE-2BE5-46F6-97B2-60DF30217ED3}"/>
          </ac:spMkLst>
        </pc:spChg>
        <pc:spChg chg="add del">
          <ac:chgData name="Akanksha Sinha" userId="7c119c6a6efa82fe" providerId="LiveId" clId="{D2D3758B-6DC2-42C3-9342-5E2B455EC0E5}" dt="2020-06-30T04:59:59.772" v="113" actId="26606"/>
          <ac:spMkLst>
            <pc:docMk/>
            <pc:sldMk cId="1839672289" sldId="267"/>
            <ac:spMk id="23" creationId="{61A87A49-68E6-459E-A5A6-46229FF42125}"/>
          </ac:spMkLst>
        </pc:spChg>
        <pc:spChg chg="add del">
          <ac:chgData name="Akanksha Sinha" userId="7c119c6a6efa82fe" providerId="LiveId" clId="{D2D3758B-6DC2-42C3-9342-5E2B455EC0E5}" dt="2020-06-30T04:59:59.772" v="113" actId="26606"/>
          <ac:spMkLst>
            <pc:docMk/>
            <pc:sldMk cId="1839672289" sldId="267"/>
            <ac:spMk id="25" creationId="{F6ACD5FC-CAFE-48EB-B765-60EED2E052F0}"/>
          </ac:spMkLst>
        </pc:spChg>
        <pc:spChg chg="add del">
          <ac:chgData name="Akanksha Sinha" userId="7c119c6a6efa82fe" providerId="LiveId" clId="{D2D3758B-6DC2-42C3-9342-5E2B455EC0E5}" dt="2020-06-30T04:59:59.772" v="113" actId="26606"/>
          <ac:spMkLst>
            <pc:docMk/>
            <pc:sldMk cId="1839672289" sldId="267"/>
            <ac:spMk id="27" creationId="{9F33B405-D785-4738-B1C0-6A0AA5E98286}"/>
          </ac:spMkLst>
        </pc:spChg>
        <pc:spChg chg="add del">
          <ac:chgData name="Akanksha Sinha" userId="7c119c6a6efa82fe" providerId="LiveId" clId="{D2D3758B-6DC2-42C3-9342-5E2B455EC0E5}" dt="2020-06-30T04:59:59.772" v="113" actId="26606"/>
          <ac:spMkLst>
            <pc:docMk/>
            <pc:sldMk cId="1839672289" sldId="267"/>
            <ac:spMk id="29" creationId="{4233DC0E-DE6C-4FB6-A529-51B162641AB8}"/>
          </ac:spMkLst>
        </pc:spChg>
        <pc:spChg chg="add del">
          <ac:chgData name="Akanksha Sinha" userId="7c119c6a6efa82fe" providerId="LiveId" clId="{D2D3758B-6DC2-42C3-9342-5E2B455EC0E5}" dt="2020-06-30T04:59:59.772" v="113" actId="26606"/>
          <ac:spMkLst>
            <pc:docMk/>
            <pc:sldMk cId="1839672289" sldId="267"/>
            <ac:spMk id="31" creationId="{3870477F-E451-4BC3-863F-0E2FC572884B}"/>
          </ac:spMkLst>
        </pc:spChg>
        <pc:spChg chg="add del">
          <ac:chgData name="Akanksha Sinha" userId="7c119c6a6efa82fe" providerId="LiveId" clId="{D2D3758B-6DC2-42C3-9342-5E2B455EC0E5}" dt="2020-06-30T04:59:59.772" v="113" actId="26606"/>
          <ac:spMkLst>
            <pc:docMk/>
            <pc:sldMk cId="1839672289" sldId="267"/>
            <ac:spMk id="33" creationId="{B4A81DE1-E2BC-4A31-99EE-71350421B0EA}"/>
          </ac:spMkLst>
        </pc:spChg>
        <pc:spChg chg="add del">
          <ac:chgData name="Akanksha Sinha" userId="7c119c6a6efa82fe" providerId="LiveId" clId="{D2D3758B-6DC2-42C3-9342-5E2B455EC0E5}" dt="2020-06-30T04:59:59.756" v="112" actId="26606"/>
          <ac:spMkLst>
            <pc:docMk/>
            <pc:sldMk cId="1839672289" sldId="267"/>
            <ac:spMk id="37" creationId="{F2007C1B-A560-4861-B681-F32F08C70C28}"/>
          </ac:spMkLst>
        </pc:spChg>
        <pc:spChg chg="add del">
          <ac:chgData name="Akanksha Sinha" userId="7c119c6a6efa82fe" providerId="LiveId" clId="{D2D3758B-6DC2-42C3-9342-5E2B455EC0E5}" dt="2020-06-30T04:59:59.756" v="112" actId="26606"/>
          <ac:spMkLst>
            <pc:docMk/>
            <pc:sldMk cId="1839672289" sldId="267"/>
            <ac:spMk id="40" creationId="{FC485557-E744-401B-A251-3650FAEEAD8E}"/>
          </ac:spMkLst>
        </pc:spChg>
        <pc:spChg chg="add del">
          <ac:chgData name="Akanksha Sinha" userId="7c119c6a6efa82fe" providerId="LiveId" clId="{D2D3758B-6DC2-42C3-9342-5E2B455EC0E5}" dt="2020-06-30T04:59:59.756" v="112" actId="26606"/>
          <ac:spMkLst>
            <pc:docMk/>
            <pc:sldMk cId="1839672289" sldId="267"/>
            <ac:spMk id="42" creationId="{986D68AF-6B45-4B98-8634-61D8C9C05662}"/>
          </ac:spMkLst>
        </pc:spChg>
        <pc:spChg chg="add del">
          <ac:chgData name="Akanksha Sinha" userId="7c119c6a6efa82fe" providerId="LiveId" clId="{D2D3758B-6DC2-42C3-9342-5E2B455EC0E5}" dt="2020-06-30T04:59:59.756" v="112" actId="26606"/>
          <ac:spMkLst>
            <pc:docMk/>
            <pc:sldMk cId="1839672289" sldId="267"/>
            <ac:spMk id="44" creationId="{0143DE54-7BFF-4B29-8566-DF80EE4CCB07}"/>
          </ac:spMkLst>
        </pc:spChg>
        <pc:spChg chg="add del">
          <ac:chgData name="Akanksha Sinha" userId="7c119c6a6efa82fe" providerId="LiveId" clId="{D2D3758B-6DC2-42C3-9342-5E2B455EC0E5}" dt="2020-06-30T04:59:59.756" v="112" actId="26606"/>
          <ac:spMkLst>
            <pc:docMk/>
            <pc:sldMk cId="1839672289" sldId="267"/>
            <ac:spMk id="46" creationId="{7C661810-D461-4214-A635-30A7D1714054}"/>
          </ac:spMkLst>
        </pc:spChg>
        <pc:spChg chg="add del">
          <ac:chgData name="Akanksha Sinha" userId="7c119c6a6efa82fe" providerId="LiveId" clId="{D2D3758B-6DC2-42C3-9342-5E2B455EC0E5}" dt="2020-06-30T04:59:59.756" v="112" actId="26606"/>
          <ac:spMkLst>
            <pc:docMk/>
            <pc:sldMk cId="1839672289" sldId="267"/>
            <ac:spMk id="48" creationId="{ED6475A3-FF98-4FA0-B527-600EBA9BD68F}"/>
          </ac:spMkLst>
        </pc:spChg>
        <pc:spChg chg="add del">
          <ac:chgData name="Akanksha Sinha" userId="7c119c6a6efa82fe" providerId="LiveId" clId="{D2D3758B-6DC2-42C3-9342-5E2B455EC0E5}" dt="2020-06-30T05:00:58.825" v="122" actId="26606"/>
          <ac:spMkLst>
            <pc:docMk/>
            <pc:sldMk cId="1839672289" sldId="267"/>
            <ac:spMk id="50" creationId="{4CB87468-9225-4E6A-A5B7-B47F08B34B33}"/>
          </ac:spMkLst>
        </pc:spChg>
        <pc:spChg chg="add del">
          <ac:chgData name="Akanksha Sinha" userId="7c119c6a6efa82fe" providerId="LiveId" clId="{D2D3758B-6DC2-42C3-9342-5E2B455EC0E5}" dt="2020-06-30T05:00:58.825" v="122" actId="26606"/>
          <ac:spMkLst>
            <pc:docMk/>
            <pc:sldMk cId="1839672289" sldId="267"/>
            <ac:spMk id="51" creationId="{4D742E62-D0CA-4DEC-815B-5ED27845B5C4}"/>
          </ac:spMkLst>
        </pc:spChg>
        <pc:spChg chg="add del">
          <ac:chgData name="Akanksha Sinha" userId="7c119c6a6efa82fe" providerId="LiveId" clId="{D2D3758B-6DC2-42C3-9342-5E2B455EC0E5}" dt="2020-06-30T05:00:58.825" v="122" actId="26606"/>
          <ac:spMkLst>
            <pc:docMk/>
            <pc:sldMk cId="1839672289" sldId="267"/>
            <ac:spMk id="52" creationId="{7296B8E7-1A3F-4C7F-A120-29E90E59314E}"/>
          </ac:spMkLst>
        </pc:spChg>
        <pc:spChg chg="add del">
          <ac:chgData name="Akanksha Sinha" userId="7c119c6a6efa82fe" providerId="LiveId" clId="{D2D3758B-6DC2-42C3-9342-5E2B455EC0E5}" dt="2020-06-30T05:00:58.825" v="122" actId="26606"/>
          <ac:spMkLst>
            <pc:docMk/>
            <pc:sldMk cId="1839672289" sldId="267"/>
            <ac:spMk id="53" creationId="{6ADD3D29-FB68-4A1C-B0DE-CAF42F2843F1}"/>
          </ac:spMkLst>
        </pc:spChg>
        <pc:spChg chg="add del">
          <ac:chgData name="Akanksha Sinha" userId="7c119c6a6efa82fe" providerId="LiveId" clId="{D2D3758B-6DC2-42C3-9342-5E2B455EC0E5}" dt="2020-06-30T05:00:58.825" v="122" actId="26606"/>
          <ac:spMkLst>
            <pc:docMk/>
            <pc:sldMk cId="1839672289" sldId="267"/>
            <ac:spMk id="54" creationId="{24822E8D-300D-45E7-9F98-BDEC7436184F}"/>
          </ac:spMkLst>
        </pc:spChg>
        <pc:spChg chg="add del">
          <ac:chgData name="Akanksha Sinha" userId="7c119c6a6efa82fe" providerId="LiveId" clId="{D2D3758B-6DC2-42C3-9342-5E2B455EC0E5}" dt="2020-06-30T05:00:58.825" v="122" actId="26606"/>
          <ac:spMkLst>
            <pc:docMk/>
            <pc:sldMk cId="1839672289" sldId="267"/>
            <ac:spMk id="55" creationId="{07C953DC-E764-4B76-B359-52546F4CABCF}"/>
          </ac:spMkLst>
        </pc:spChg>
        <pc:spChg chg="add del">
          <ac:chgData name="Akanksha Sinha" userId="7c119c6a6efa82fe" providerId="LiveId" clId="{D2D3758B-6DC2-42C3-9342-5E2B455EC0E5}" dt="2020-06-30T05:00:58.825" v="122" actId="26606"/>
          <ac:spMkLst>
            <pc:docMk/>
            <pc:sldMk cId="1839672289" sldId="267"/>
            <ac:spMk id="56" creationId="{C187CEFC-9032-481B-B8CA-A323593DD4E7}"/>
          </ac:spMkLst>
        </pc:spChg>
        <pc:spChg chg="add mod ord">
          <ac:chgData name="Akanksha Sinha" userId="7c119c6a6efa82fe" providerId="LiveId" clId="{D2D3758B-6DC2-42C3-9342-5E2B455EC0E5}" dt="2020-06-30T05:57:57.176" v="218" actId="20577"/>
          <ac:spMkLst>
            <pc:docMk/>
            <pc:sldMk cId="1839672289" sldId="267"/>
            <ac:spMk id="57" creationId="{4C4943BE-0488-40F9-B22F-D8E294400894}"/>
          </ac:spMkLst>
        </pc:spChg>
        <pc:spChg chg="add del">
          <ac:chgData name="Akanksha Sinha" userId="7c119c6a6efa82fe" providerId="LiveId" clId="{D2D3758B-6DC2-42C3-9342-5E2B455EC0E5}" dt="2020-06-30T05:00:41.856" v="119" actId="26606"/>
          <ac:spMkLst>
            <pc:docMk/>
            <pc:sldMk cId="1839672289" sldId="267"/>
            <ac:spMk id="62" creationId="{D1DE3271-DD99-4DEF-AF9F-84397884C8EF}"/>
          </ac:spMkLst>
        </pc:spChg>
        <pc:spChg chg="add del">
          <ac:chgData name="Akanksha Sinha" userId="7c119c6a6efa82fe" providerId="LiveId" clId="{D2D3758B-6DC2-42C3-9342-5E2B455EC0E5}" dt="2020-06-30T05:00:41.856" v="119" actId="26606"/>
          <ac:spMkLst>
            <pc:docMk/>
            <pc:sldMk cId="1839672289" sldId="267"/>
            <ac:spMk id="64" creationId="{E06A31CE-F9B6-4BA2-8685-60F3524D07DA}"/>
          </ac:spMkLst>
        </pc:spChg>
        <pc:spChg chg="add del">
          <ac:chgData name="Akanksha Sinha" userId="7c119c6a6efa82fe" providerId="LiveId" clId="{D2D3758B-6DC2-42C3-9342-5E2B455EC0E5}" dt="2020-06-30T05:00:41.856" v="119" actId="26606"/>
          <ac:spMkLst>
            <pc:docMk/>
            <pc:sldMk cId="1839672289" sldId="267"/>
            <ac:spMk id="66" creationId="{8ADF14A3-1454-4B74-8B4A-CB197D7A797F}"/>
          </ac:spMkLst>
        </pc:spChg>
        <pc:spChg chg="add del">
          <ac:chgData name="Akanksha Sinha" userId="7c119c6a6efa82fe" providerId="LiveId" clId="{D2D3758B-6DC2-42C3-9342-5E2B455EC0E5}" dt="2020-06-30T05:00:41.856" v="119" actId="26606"/>
          <ac:spMkLst>
            <pc:docMk/>
            <pc:sldMk cId="1839672289" sldId="267"/>
            <ac:spMk id="68" creationId="{EC19D556-0251-4E87-AE24-890965BAD5D9}"/>
          </ac:spMkLst>
        </pc:spChg>
        <pc:spChg chg="add del">
          <ac:chgData name="Akanksha Sinha" userId="7c119c6a6efa82fe" providerId="LiveId" clId="{D2D3758B-6DC2-42C3-9342-5E2B455EC0E5}" dt="2020-06-30T05:00:41.856" v="119" actId="26606"/>
          <ac:spMkLst>
            <pc:docMk/>
            <pc:sldMk cId="1839672289" sldId="267"/>
            <ac:spMk id="70" creationId="{CBC3C8C6-98E2-45EF-AEFC-30C0DBA0E958}"/>
          </ac:spMkLst>
        </pc:spChg>
        <pc:spChg chg="add del">
          <ac:chgData name="Akanksha Sinha" userId="7c119c6a6efa82fe" providerId="LiveId" clId="{D2D3758B-6DC2-42C3-9342-5E2B455EC0E5}" dt="2020-06-30T05:00:58.814" v="121" actId="26606"/>
          <ac:spMkLst>
            <pc:docMk/>
            <pc:sldMk cId="1839672289" sldId="267"/>
            <ac:spMk id="72" creationId="{FC485557-E744-401B-A251-3650FAEEAD8E}"/>
          </ac:spMkLst>
        </pc:spChg>
        <pc:spChg chg="add del">
          <ac:chgData name="Akanksha Sinha" userId="7c119c6a6efa82fe" providerId="LiveId" clId="{D2D3758B-6DC2-42C3-9342-5E2B455EC0E5}" dt="2020-06-30T05:00:58.814" v="121" actId="26606"/>
          <ac:spMkLst>
            <pc:docMk/>
            <pc:sldMk cId="1839672289" sldId="267"/>
            <ac:spMk id="73" creationId="{986D68AF-6B45-4B98-8634-61D8C9C05662}"/>
          </ac:spMkLst>
        </pc:spChg>
        <pc:spChg chg="add del">
          <ac:chgData name="Akanksha Sinha" userId="7c119c6a6efa82fe" providerId="LiveId" clId="{D2D3758B-6DC2-42C3-9342-5E2B455EC0E5}" dt="2020-06-30T05:00:58.814" v="121" actId="26606"/>
          <ac:spMkLst>
            <pc:docMk/>
            <pc:sldMk cId="1839672289" sldId="267"/>
            <ac:spMk id="74" creationId="{0143DE54-7BFF-4B29-8566-DF80EE4CCB07}"/>
          </ac:spMkLst>
        </pc:spChg>
        <pc:spChg chg="add del">
          <ac:chgData name="Akanksha Sinha" userId="7c119c6a6efa82fe" providerId="LiveId" clId="{D2D3758B-6DC2-42C3-9342-5E2B455EC0E5}" dt="2020-06-30T05:00:58.814" v="121" actId="26606"/>
          <ac:spMkLst>
            <pc:docMk/>
            <pc:sldMk cId="1839672289" sldId="267"/>
            <ac:spMk id="75" creationId="{7C661810-D461-4214-A635-30A7D1714054}"/>
          </ac:spMkLst>
        </pc:spChg>
        <pc:spChg chg="add del">
          <ac:chgData name="Akanksha Sinha" userId="7c119c6a6efa82fe" providerId="LiveId" clId="{D2D3758B-6DC2-42C3-9342-5E2B455EC0E5}" dt="2020-06-30T05:00:58.814" v="121" actId="26606"/>
          <ac:spMkLst>
            <pc:docMk/>
            <pc:sldMk cId="1839672289" sldId="267"/>
            <ac:spMk id="76" creationId="{ED6475A3-FF98-4FA0-B527-600EBA9BD68F}"/>
          </ac:spMkLst>
        </pc:spChg>
        <pc:spChg chg="add del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78" creationId="{72C6E0B7-C37D-4D54-8F3E-8D9F9097F676}"/>
          </ac:spMkLst>
        </pc:spChg>
        <pc:spChg chg="add del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79" creationId="{B7B653ED-BC47-4D34-B612-473D6AFAD041}"/>
          </ac:spMkLst>
        </pc:spChg>
        <pc:spChg chg="add del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80" creationId="{B93D812D-BB26-4FDD-A218-F6F71E737600}"/>
          </ac:spMkLst>
        </pc:spChg>
        <pc:spChg chg="add del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81" creationId="{EEA99C6C-BC37-4408-9F74-3DDB1060B733}"/>
          </ac:spMkLst>
        </pc:spChg>
        <pc:spChg chg="add del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82" creationId="{924C0032-B592-45AB-AD23-5A4BD369B60B}"/>
          </ac:spMkLst>
        </pc:spChg>
        <pc:spChg chg="add del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83" creationId="{89BF1F84-E7C7-42A7-911D-8E48AF67110E}"/>
          </ac:spMkLst>
        </pc:spChg>
        <pc:spChg chg="add del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84" creationId="{0C3CFCFE-6522-4333-8CB1-16DB80E7E9C2}"/>
          </ac:spMkLst>
        </pc:spChg>
        <pc:spChg chg="ad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89" creationId="{4D742E62-D0CA-4DEC-815B-5ED27845B5C4}"/>
          </ac:spMkLst>
        </pc:spChg>
        <pc:spChg chg="ad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91" creationId="{6ADD3D29-FB68-4A1C-B0DE-CAF42F2843F1}"/>
          </ac:spMkLst>
        </pc:spChg>
        <pc:spChg chg="ad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93" creationId="{24822E8D-300D-45E7-9F98-BDEC7436184F}"/>
          </ac:spMkLst>
        </pc:spChg>
        <pc:spChg chg="ad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95" creationId="{07C953DC-E764-4B76-B359-52546F4CABCF}"/>
          </ac:spMkLst>
        </pc:spChg>
        <pc:spChg chg="ad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97" creationId="{C187CEFC-9032-481B-B8CA-A323593DD4E7}"/>
          </ac:spMkLst>
        </pc:spChg>
        <pc:spChg chg="ad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99" creationId="{4CB87468-9225-4E6A-A5B7-B47F08B34B33}"/>
          </ac:spMkLst>
        </pc:spChg>
        <pc:spChg chg="add">
          <ac:chgData name="Akanksha Sinha" userId="7c119c6a6efa82fe" providerId="LiveId" clId="{D2D3758B-6DC2-42C3-9342-5E2B455EC0E5}" dt="2020-06-30T05:51:13.918" v="127" actId="26606"/>
          <ac:spMkLst>
            <pc:docMk/>
            <pc:sldMk cId="1839672289" sldId="267"/>
            <ac:spMk id="101" creationId="{7296B8E7-1A3F-4C7F-A120-29E90E59314E}"/>
          </ac:spMkLst>
        </pc:spChg>
        <pc:grpChg chg="del">
          <ac:chgData name="Akanksha Sinha" userId="7c119c6a6efa82fe" providerId="LiveId" clId="{D2D3758B-6DC2-42C3-9342-5E2B455EC0E5}" dt="2020-06-30T04:58:46.742" v="106" actId="26606"/>
          <ac:grpSpMkLst>
            <pc:docMk/>
            <pc:sldMk cId="1839672289" sldId="267"/>
            <ac:grpSpMk id="12" creationId="{D4EC3799-3F52-48CE-85CC-83AED368EB42}"/>
          </ac:grpSpMkLst>
        </pc:grpChg>
        <pc:picChg chg="add del mod ord">
          <ac:chgData name="Akanksha Sinha" userId="7c119c6a6efa82fe" providerId="LiveId" clId="{D2D3758B-6DC2-42C3-9342-5E2B455EC0E5}" dt="2020-06-30T05:51:07.356" v="125" actId="478"/>
          <ac:picMkLst>
            <pc:docMk/>
            <pc:sldMk cId="1839672289" sldId="267"/>
            <ac:picMk id="6" creationId="{46D1B5FE-075D-4BDE-90BF-4D080DD7469B}"/>
          </ac:picMkLst>
        </pc:picChg>
        <pc:picChg chg="add mod ord">
          <ac:chgData name="Akanksha Sinha" userId="7c119c6a6efa82fe" providerId="LiveId" clId="{D2D3758B-6DC2-42C3-9342-5E2B455EC0E5}" dt="2020-06-30T05:51:13.918" v="127" actId="26606"/>
          <ac:picMkLst>
            <pc:docMk/>
            <pc:sldMk cId="1839672289" sldId="267"/>
            <ac:picMk id="7" creationId="{F215B689-3DCA-4292-AA2F-C5C745448C6F}"/>
          </ac:picMkLst>
        </pc:picChg>
        <pc:picChg chg="add mod ord">
          <ac:chgData name="Akanksha Sinha" userId="7c119c6a6efa82fe" providerId="LiveId" clId="{D2D3758B-6DC2-42C3-9342-5E2B455EC0E5}" dt="2020-06-30T05:51:13.918" v="127" actId="26606"/>
          <ac:picMkLst>
            <pc:docMk/>
            <pc:sldMk cId="1839672289" sldId="267"/>
            <ac:picMk id="8" creationId="{034D0CFE-0945-415E-8E44-512D8D00C614}"/>
          </ac:picMkLst>
        </pc:picChg>
        <pc:cxnChg chg="del">
          <ac:chgData name="Akanksha Sinha" userId="7c119c6a6efa82fe" providerId="LiveId" clId="{D2D3758B-6DC2-42C3-9342-5E2B455EC0E5}" dt="2020-06-30T04:58:46.742" v="106" actId="26606"/>
          <ac:cxnSpMkLst>
            <pc:docMk/>
            <pc:sldMk cId="1839672289" sldId="267"/>
            <ac:cxnSpMk id="16" creationId="{789E20C7-BB50-4317-93C7-90C8ED80B275}"/>
          </ac:cxnSpMkLst>
        </pc:cxnChg>
      </pc:sldChg>
      <pc:sldChg chg="addSp delSp modSp add">
        <pc:chgData name="Akanksha Sinha" userId="7c119c6a6efa82fe" providerId="LiveId" clId="{D2D3758B-6DC2-42C3-9342-5E2B455EC0E5}" dt="2020-06-30T06:06:04.427" v="591"/>
        <pc:sldMkLst>
          <pc:docMk/>
          <pc:sldMk cId="1240780086" sldId="268"/>
        </pc:sldMkLst>
        <pc:spChg chg="mod">
          <ac:chgData name="Akanksha Sinha" userId="7c119c6a6efa82fe" providerId="LiveId" clId="{D2D3758B-6DC2-42C3-9342-5E2B455EC0E5}" dt="2020-06-30T05:59:32.924" v="299" actId="20577"/>
          <ac:spMkLst>
            <pc:docMk/>
            <pc:sldMk cId="1240780086" sldId="268"/>
            <ac:spMk id="2" creationId="{F6CC2BD9-1D26-40B3-96B5-D4C5F626E1F2}"/>
          </ac:spMkLst>
        </pc:spChg>
        <pc:spChg chg="del">
          <ac:chgData name="Akanksha Sinha" userId="7c119c6a6efa82fe" providerId="LiveId" clId="{D2D3758B-6DC2-42C3-9342-5E2B455EC0E5}" dt="2020-06-30T05:58:37.842" v="219"/>
          <ac:spMkLst>
            <pc:docMk/>
            <pc:sldMk cId="1240780086" sldId="268"/>
            <ac:spMk id="3" creationId="{E4747643-17C8-4B6F-8B20-8E7C1CF583A8}"/>
          </ac:spMkLst>
        </pc:spChg>
        <pc:spChg chg="mod">
          <ac:chgData name="Akanksha Sinha" userId="7c119c6a6efa82fe" providerId="LiveId" clId="{D2D3758B-6DC2-42C3-9342-5E2B455EC0E5}" dt="2020-06-30T06:06:04.427" v="591"/>
          <ac:spMkLst>
            <pc:docMk/>
            <pc:sldMk cId="1240780086" sldId="268"/>
            <ac:spMk id="4" creationId="{86A8DB9D-B13A-4A73-8F3B-A67DD4B6F2F8}"/>
          </ac:spMkLst>
        </pc:spChg>
        <pc:spChg chg="mod">
          <ac:chgData name="Akanksha Sinha" userId="7c119c6a6efa82fe" providerId="LiveId" clId="{D2D3758B-6DC2-42C3-9342-5E2B455EC0E5}" dt="2020-06-30T06:05:25.673" v="586"/>
          <ac:spMkLst>
            <pc:docMk/>
            <pc:sldMk cId="1240780086" sldId="268"/>
            <ac:spMk id="5" creationId="{78F8C322-E065-4CF9-A4DB-8A4F19085B8E}"/>
          </ac:spMkLst>
        </pc:spChg>
        <pc:picChg chg="add mod">
          <ac:chgData name="Akanksha Sinha" userId="7c119c6a6efa82fe" providerId="LiveId" clId="{D2D3758B-6DC2-42C3-9342-5E2B455EC0E5}" dt="2020-06-30T05:58:37.842" v="219"/>
          <ac:picMkLst>
            <pc:docMk/>
            <pc:sldMk cId="1240780086" sldId="268"/>
            <ac:picMk id="6" creationId="{D2B35429-76EF-48F8-9DAE-3D2571C62059}"/>
          </ac:picMkLst>
        </pc:picChg>
      </pc:sldChg>
      <pc:sldChg chg="del">
        <pc:chgData name="Akanksha Sinha" userId="7c119c6a6efa82fe" providerId="LiveId" clId="{D2D3758B-6DC2-42C3-9342-5E2B455EC0E5}" dt="2020-06-30T04:36:57.383" v="2" actId="2696"/>
        <pc:sldMkLst>
          <pc:docMk/>
          <pc:sldMk cId="3978376827" sldId="268"/>
        </pc:sldMkLst>
      </pc:sldChg>
      <pc:sldChg chg="del">
        <pc:chgData name="Akanksha Sinha" userId="7c119c6a6efa82fe" providerId="LiveId" clId="{D2D3758B-6DC2-42C3-9342-5E2B455EC0E5}" dt="2020-06-30T04:36:57.773" v="3" actId="2696"/>
        <pc:sldMkLst>
          <pc:docMk/>
          <pc:sldMk cId="722289294" sldId="269"/>
        </pc:sldMkLst>
      </pc:sldChg>
      <pc:sldChg chg="addSp delSp modSp add mod setBg">
        <pc:chgData name="Akanksha Sinha" userId="7c119c6a6efa82fe" providerId="LiveId" clId="{D2D3758B-6DC2-42C3-9342-5E2B455EC0E5}" dt="2020-06-30T06:06:09.671" v="592"/>
        <pc:sldMkLst>
          <pc:docMk/>
          <pc:sldMk cId="1900366946" sldId="269"/>
        </pc:sldMkLst>
        <pc:spChg chg="mod">
          <ac:chgData name="Akanksha Sinha" userId="7c119c6a6efa82fe" providerId="LiveId" clId="{D2D3758B-6DC2-42C3-9342-5E2B455EC0E5}" dt="2020-06-30T06:00:15.785" v="312" actId="20577"/>
          <ac:spMkLst>
            <pc:docMk/>
            <pc:sldMk cId="1900366946" sldId="269"/>
            <ac:spMk id="2" creationId="{F6CC2BD9-1D26-40B3-96B5-D4C5F626E1F2}"/>
          </ac:spMkLst>
        </pc:spChg>
        <pc:spChg chg="mod">
          <ac:chgData name="Akanksha Sinha" userId="7c119c6a6efa82fe" providerId="LiveId" clId="{D2D3758B-6DC2-42C3-9342-5E2B455EC0E5}" dt="2020-06-30T06:01:30.659" v="454" actId="20577"/>
          <ac:spMkLst>
            <pc:docMk/>
            <pc:sldMk cId="1900366946" sldId="269"/>
            <ac:spMk id="3" creationId="{E4747643-17C8-4B6F-8B20-8E7C1CF583A8}"/>
          </ac:spMkLst>
        </pc:spChg>
        <pc:spChg chg="mod">
          <ac:chgData name="Akanksha Sinha" userId="7c119c6a6efa82fe" providerId="LiveId" clId="{D2D3758B-6DC2-42C3-9342-5E2B455EC0E5}" dt="2020-06-30T06:06:09.671" v="592"/>
          <ac:spMkLst>
            <pc:docMk/>
            <pc:sldMk cId="1900366946" sldId="269"/>
            <ac:spMk id="4" creationId="{86A8DB9D-B13A-4A73-8F3B-A67DD4B6F2F8}"/>
          </ac:spMkLst>
        </pc:spChg>
        <pc:spChg chg="mod">
          <ac:chgData name="Akanksha Sinha" userId="7c119c6a6efa82fe" providerId="LiveId" clId="{D2D3758B-6DC2-42C3-9342-5E2B455EC0E5}" dt="2020-06-30T06:05:30.447" v="587"/>
          <ac:spMkLst>
            <pc:docMk/>
            <pc:sldMk cId="1900366946" sldId="269"/>
            <ac:spMk id="5" creationId="{78F8C322-E065-4CF9-A4DB-8A4F19085B8E}"/>
          </ac:spMkLst>
        </pc:spChg>
        <pc:spChg chg="del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10" creationId="{C314C310-850D-4491-AA52-C75BEA68B68C}"/>
          </ac:spMkLst>
        </pc:spChg>
        <pc:spChg chg="add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21" creationId="{643780CE-2BE5-46F6-97B2-60DF30217ED3}"/>
          </ac:spMkLst>
        </pc:spChg>
        <pc:spChg chg="add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23" creationId="{61A87A49-68E6-459E-A5A6-46229FF42125}"/>
          </ac:spMkLst>
        </pc:spChg>
        <pc:spChg chg="add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25" creationId="{F6ACD5FC-CAFE-48EB-B765-60EED2E052F0}"/>
          </ac:spMkLst>
        </pc:spChg>
        <pc:spChg chg="add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27" creationId="{9F33B405-D785-4738-B1C0-6A0AA5E98286}"/>
          </ac:spMkLst>
        </pc:spChg>
        <pc:spChg chg="add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29" creationId="{4233DC0E-DE6C-4FB6-A529-51B162641AB8}"/>
          </ac:spMkLst>
        </pc:spChg>
        <pc:spChg chg="add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31" creationId="{3870477F-E451-4BC3-863F-0E2FC572884B}"/>
          </ac:spMkLst>
        </pc:spChg>
        <pc:spChg chg="add">
          <ac:chgData name="Akanksha Sinha" userId="7c119c6a6efa82fe" providerId="LiveId" clId="{D2D3758B-6DC2-42C3-9342-5E2B455EC0E5}" dt="2020-06-30T06:00:09.844" v="301" actId="26606"/>
          <ac:spMkLst>
            <pc:docMk/>
            <pc:sldMk cId="1900366946" sldId="269"/>
            <ac:spMk id="33" creationId="{B4A81DE1-E2BC-4A31-99EE-71350421B0EA}"/>
          </ac:spMkLst>
        </pc:spChg>
        <pc:grpChg chg="del">
          <ac:chgData name="Akanksha Sinha" userId="7c119c6a6efa82fe" providerId="LiveId" clId="{D2D3758B-6DC2-42C3-9342-5E2B455EC0E5}" dt="2020-06-30T06:00:09.844" v="301" actId="26606"/>
          <ac:grpSpMkLst>
            <pc:docMk/>
            <pc:sldMk cId="1900366946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D2D3758B-6DC2-42C3-9342-5E2B455EC0E5}" dt="2020-06-30T06:00:09.844" v="301" actId="26606"/>
          <ac:picMkLst>
            <pc:docMk/>
            <pc:sldMk cId="1900366946" sldId="269"/>
            <ac:picMk id="6" creationId="{D4361397-BE91-4F39-83A6-52297091A386}"/>
          </ac:picMkLst>
        </pc:picChg>
        <pc:cxnChg chg="del">
          <ac:chgData name="Akanksha Sinha" userId="7c119c6a6efa82fe" providerId="LiveId" clId="{D2D3758B-6DC2-42C3-9342-5E2B455EC0E5}" dt="2020-06-30T06:00:09.844" v="301" actId="26606"/>
          <ac:cxnSpMkLst>
            <pc:docMk/>
            <pc:sldMk cId="1900366946" sldId="269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D2D3758B-6DC2-42C3-9342-5E2B455EC0E5}" dt="2020-06-30T06:06:16.621" v="593"/>
        <pc:sldMkLst>
          <pc:docMk/>
          <pc:sldMk cId="291836932" sldId="270"/>
        </pc:sldMkLst>
        <pc:spChg chg="mod">
          <ac:chgData name="Akanksha Sinha" userId="7c119c6a6efa82fe" providerId="LiveId" clId="{D2D3758B-6DC2-42C3-9342-5E2B455EC0E5}" dt="2020-06-30T06:03:37.700" v="544" actId="20577"/>
          <ac:spMkLst>
            <pc:docMk/>
            <pc:sldMk cId="291836932" sldId="270"/>
            <ac:spMk id="2" creationId="{F6CC2BD9-1D26-40B3-96B5-D4C5F626E1F2}"/>
          </ac:spMkLst>
        </pc:spChg>
        <pc:spChg chg="del">
          <ac:chgData name="Akanksha Sinha" userId="7c119c6a6efa82fe" providerId="LiveId" clId="{D2D3758B-6DC2-42C3-9342-5E2B455EC0E5}" dt="2020-06-30T06:02:25.326" v="455"/>
          <ac:spMkLst>
            <pc:docMk/>
            <pc:sldMk cId="291836932" sldId="270"/>
            <ac:spMk id="3" creationId="{E4747643-17C8-4B6F-8B20-8E7C1CF583A8}"/>
          </ac:spMkLst>
        </pc:spChg>
        <pc:spChg chg="mod">
          <ac:chgData name="Akanksha Sinha" userId="7c119c6a6efa82fe" providerId="LiveId" clId="{D2D3758B-6DC2-42C3-9342-5E2B455EC0E5}" dt="2020-06-30T06:06:16.621" v="593"/>
          <ac:spMkLst>
            <pc:docMk/>
            <pc:sldMk cId="291836932" sldId="270"/>
            <ac:spMk id="4" creationId="{86A8DB9D-B13A-4A73-8F3B-A67DD4B6F2F8}"/>
          </ac:spMkLst>
        </pc:spChg>
        <pc:spChg chg="mod">
          <ac:chgData name="Akanksha Sinha" userId="7c119c6a6efa82fe" providerId="LiveId" clId="{D2D3758B-6DC2-42C3-9342-5E2B455EC0E5}" dt="2020-06-30T06:05:37.471" v="588"/>
          <ac:spMkLst>
            <pc:docMk/>
            <pc:sldMk cId="291836932" sldId="270"/>
            <ac:spMk id="5" creationId="{78F8C322-E065-4CF9-A4DB-8A4F19085B8E}"/>
          </ac:spMkLst>
        </pc:spChg>
        <pc:spChg chg="del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10" creationId="{C314C310-850D-4491-AA52-C75BEA68B68C}"/>
          </ac:spMkLst>
        </pc:spChg>
        <pc:spChg chg="add mod">
          <ac:chgData name="Akanksha Sinha" userId="7c119c6a6efa82fe" providerId="LiveId" clId="{D2D3758B-6DC2-42C3-9342-5E2B455EC0E5}" dt="2020-06-30T06:03:31.616" v="533"/>
          <ac:spMkLst>
            <pc:docMk/>
            <pc:sldMk cId="291836932" sldId="270"/>
            <ac:spMk id="20" creationId="{D57EB89C-279F-4D23-8D52-C02B381B9538}"/>
          </ac:spMkLst>
        </pc:spChg>
        <pc:spChg chg="add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23" creationId="{643780CE-2BE5-46F6-97B2-60DF30217ED3}"/>
          </ac:spMkLst>
        </pc:spChg>
        <pc:spChg chg="add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25" creationId="{61A87A49-68E6-459E-A5A6-46229FF42125}"/>
          </ac:spMkLst>
        </pc:spChg>
        <pc:spChg chg="add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27" creationId="{F6ACD5FC-CAFE-48EB-B765-60EED2E052F0}"/>
          </ac:spMkLst>
        </pc:spChg>
        <pc:spChg chg="add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29" creationId="{9F33B405-D785-4738-B1C0-6A0AA5E98286}"/>
          </ac:spMkLst>
        </pc:spChg>
        <pc:spChg chg="add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31" creationId="{4233DC0E-DE6C-4FB6-A529-51B162641AB8}"/>
          </ac:spMkLst>
        </pc:spChg>
        <pc:spChg chg="add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33" creationId="{3870477F-E451-4BC3-863F-0E2FC572884B}"/>
          </ac:spMkLst>
        </pc:spChg>
        <pc:spChg chg="add">
          <ac:chgData name="Akanksha Sinha" userId="7c119c6a6efa82fe" providerId="LiveId" clId="{D2D3758B-6DC2-42C3-9342-5E2B455EC0E5}" dt="2020-06-30T06:03:24.072" v="532" actId="26606"/>
          <ac:spMkLst>
            <pc:docMk/>
            <pc:sldMk cId="291836932" sldId="270"/>
            <ac:spMk id="35" creationId="{B4A81DE1-E2BC-4A31-99EE-71350421B0EA}"/>
          </ac:spMkLst>
        </pc:spChg>
        <pc:grpChg chg="del">
          <ac:chgData name="Akanksha Sinha" userId="7c119c6a6efa82fe" providerId="LiveId" clId="{D2D3758B-6DC2-42C3-9342-5E2B455EC0E5}" dt="2020-06-30T06:03:24.072" v="532" actId="26606"/>
          <ac:grpSpMkLst>
            <pc:docMk/>
            <pc:sldMk cId="291836932" sldId="270"/>
            <ac:grpSpMk id="12" creationId="{D4EC3799-3F52-48CE-85CC-83AED368EB42}"/>
          </ac:grpSpMkLst>
        </pc:grpChg>
        <pc:picChg chg="add mod">
          <ac:chgData name="Akanksha Sinha" userId="7c119c6a6efa82fe" providerId="LiveId" clId="{D2D3758B-6DC2-42C3-9342-5E2B455EC0E5}" dt="2020-06-30T06:03:24.072" v="532" actId="26606"/>
          <ac:picMkLst>
            <pc:docMk/>
            <pc:sldMk cId="291836932" sldId="270"/>
            <ac:picMk id="6" creationId="{DA67A430-C65D-4424-A775-9D3D207C7E61}"/>
          </ac:picMkLst>
        </pc:picChg>
        <pc:cxnChg chg="del">
          <ac:chgData name="Akanksha Sinha" userId="7c119c6a6efa82fe" providerId="LiveId" clId="{D2D3758B-6DC2-42C3-9342-5E2B455EC0E5}" dt="2020-06-30T06:03:24.072" v="532" actId="26606"/>
          <ac:cxnSpMkLst>
            <pc:docMk/>
            <pc:sldMk cId="291836932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2D3758B-6DC2-42C3-9342-5E2B455EC0E5}" dt="2020-06-30T04:36:58.335" v="4" actId="2696"/>
        <pc:sldMkLst>
          <pc:docMk/>
          <pc:sldMk cId="3125470551" sldId="270"/>
        </pc:sldMkLst>
      </pc:sldChg>
    </pc:docChg>
  </pc:docChgLst>
  <pc:docChgLst>
    <pc:chgData name="Akanksha Sinha" userId="7c119c6a6efa82fe" providerId="LiveId" clId="{8FFA5587-FD5C-4BB3-A52B-1120F4927F7E}"/>
    <pc:docChg chg="undo redo custSel mod addSld delSld modSld sldOrd">
      <pc:chgData name="Akanksha Sinha" userId="7c119c6a6efa82fe" providerId="LiveId" clId="{8FFA5587-FD5C-4BB3-A52B-1120F4927F7E}" dt="2020-06-01T22:03:22.815" v="619" actId="255"/>
      <pc:docMkLst>
        <pc:docMk/>
      </pc:docMkLst>
      <pc:sldChg chg="modSp">
        <pc:chgData name="Akanksha Sinha" userId="7c119c6a6efa82fe" providerId="LiveId" clId="{8FFA5587-FD5C-4BB3-A52B-1120F4927F7E}" dt="2020-06-01T22:03:22.815" v="619" actId="255"/>
        <pc:sldMkLst>
          <pc:docMk/>
          <pc:sldMk cId="542198823" sldId="258"/>
        </pc:sldMkLst>
        <pc:spChg chg="mod">
          <ac:chgData name="Akanksha Sinha" userId="7c119c6a6efa82fe" providerId="LiveId" clId="{8FFA5587-FD5C-4BB3-A52B-1120F4927F7E}" dt="2020-06-01T22:03:22.815" v="619" actId="255"/>
          <ac:spMkLst>
            <pc:docMk/>
            <pc:sldMk cId="542198823" sldId="258"/>
            <ac:spMk id="3" creationId="{3915DAC9-2F96-4744-A977-C4BB98E5E031}"/>
          </ac:spMkLst>
        </pc:spChg>
        <pc:spChg chg="mod">
          <ac:chgData name="Akanksha Sinha" userId="7c119c6a6efa82fe" providerId="LiveId" clId="{8FFA5587-FD5C-4BB3-A52B-1120F4927F7E}" dt="2020-06-01T21:39:46.151" v="603"/>
          <ac:spMkLst>
            <pc:docMk/>
            <pc:sldMk cId="542198823" sldId="258"/>
            <ac:spMk id="4" creationId="{AC69DF7F-097C-4EC2-8C47-E369B0CC0B7D}"/>
          </ac:spMkLst>
        </pc:spChg>
        <pc:spChg chg="mod">
          <ac:chgData name="Akanksha Sinha" userId="7c119c6a6efa82fe" providerId="LiveId" clId="{8FFA5587-FD5C-4BB3-A52B-1120F4927F7E}" dt="2020-06-01T21:38:38.833" v="590"/>
          <ac:spMkLst>
            <pc:docMk/>
            <pc:sldMk cId="542198823" sldId="258"/>
            <ac:spMk id="5" creationId="{90873273-15E1-4E4D-863C-D9A67909D787}"/>
          </ac:spMkLst>
        </pc:spChg>
      </pc:sldChg>
      <pc:sldChg chg="modSp">
        <pc:chgData name="Akanksha Sinha" userId="7c119c6a6efa82fe" providerId="LiveId" clId="{8FFA5587-FD5C-4BB3-A52B-1120F4927F7E}" dt="2020-06-01T21:39:40.071" v="602"/>
        <pc:sldMkLst>
          <pc:docMk/>
          <pc:sldMk cId="3722603867" sldId="265"/>
        </pc:sldMkLst>
        <pc:spChg chg="mod">
          <ac:chgData name="Akanksha Sinha" userId="7c119c6a6efa82fe" providerId="LiveId" clId="{8FFA5587-FD5C-4BB3-A52B-1120F4927F7E}" dt="2020-06-01T21:39:40.071" v="602"/>
          <ac:spMkLst>
            <pc:docMk/>
            <pc:sldMk cId="3722603867" sldId="265"/>
            <ac:spMk id="3" creationId="{558C7BAD-98AF-416A-BF23-FFA76EECCB29}"/>
          </ac:spMkLst>
        </pc:spChg>
        <pc:spChg chg="mod">
          <ac:chgData name="Akanksha Sinha" userId="7c119c6a6efa82fe" providerId="LiveId" clId="{8FFA5587-FD5C-4BB3-A52B-1120F4927F7E}" dt="2020-06-01T21:38:33.937" v="589"/>
          <ac:spMkLst>
            <pc:docMk/>
            <pc:sldMk cId="3722603867" sldId="265"/>
            <ac:spMk id="4" creationId="{AA68DE2A-5BDC-43C5-960E-8B7BECF90F61}"/>
          </ac:spMkLst>
        </pc:spChg>
      </pc:sldChg>
      <pc:sldChg chg="addSp delSp modSp add mod ord setBg setClrOvrMap">
        <pc:chgData name="Akanksha Sinha" userId="7c119c6a6efa82fe" providerId="LiveId" clId="{8FFA5587-FD5C-4BB3-A52B-1120F4927F7E}" dt="2020-06-01T21:39:09.804" v="596" actId="27636"/>
        <pc:sldMkLst>
          <pc:docMk/>
          <pc:sldMk cId="1804047367" sldId="266"/>
        </pc:sldMkLst>
        <pc:spChg chg="mod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2" creationId="{E79D82C6-DBFB-4D53-A05F-2F79F472B2CA}"/>
          </ac:spMkLst>
        </pc:spChg>
        <pc:spChg chg="mod">
          <ac:chgData name="Akanksha Sinha" userId="7c119c6a6efa82fe" providerId="LiveId" clId="{8FFA5587-FD5C-4BB3-A52B-1120F4927F7E}" dt="2020-06-01T21:30:27.282" v="445" actId="113"/>
          <ac:spMkLst>
            <pc:docMk/>
            <pc:sldMk cId="1804047367" sldId="266"/>
            <ac:spMk id="3" creationId="{BCF2C779-2D07-48F8-ABC6-259D65A98599}"/>
          </ac:spMkLst>
        </pc:spChg>
        <pc:spChg chg="mod ord">
          <ac:chgData name="Akanksha Sinha" userId="7c119c6a6efa82fe" providerId="LiveId" clId="{8FFA5587-FD5C-4BB3-A52B-1120F4927F7E}" dt="2020-06-01T21:39:09.804" v="596" actId="27636"/>
          <ac:spMkLst>
            <pc:docMk/>
            <pc:sldMk cId="1804047367" sldId="266"/>
            <ac:spMk id="4" creationId="{8C51B9F1-51FD-47F9-8EB5-A717CCC7E5E7}"/>
          </ac:spMkLst>
        </pc:spChg>
        <pc:spChg chg="mod">
          <ac:chgData name="Akanksha Sinha" userId="7c119c6a6efa82fe" providerId="LiveId" clId="{8FFA5587-FD5C-4BB3-A52B-1120F4927F7E}" dt="2020-06-01T21:38:10.718" v="584"/>
          <ac:spMkLst>
            <pc:docMk/>
            <pc:sldMk cId="1804047367" sldId="266"/>
            <ac:spMk id="5" creationId="{567ECCF8-EF9E-49E5-B6D7-8FB468A7FAB2}"/>
          </ac:spMkLst>
        </pc:spChg>
        <pc:spChg chg="add del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11" creationId="{643780CE-2BE5-46F6-97B2-60DF30217ED3}"/>
          </ac:spMkLst>
        </pc:spChg>
        <pc:spChg chg="add del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13" creationId="{61A87A49-68E6-459E-A5A6-46229FF42125}"/>
          </ac:spMkLst>
        </pc:spChg>
        <pc:spChg chg="add del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15" creationId="{F6ACD5FC-CAFE-48EB-B765-60EED2E052F0}"/>
          </ac:spMkLst>
        </pc:spChg>
        <pc:spChg chg="add del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17" creationId="{9F33B405-D785-4738-B1C0-6A0AA5E98286}"/>
          </ac:spMkLst>
        </pc:spChg>
        <pc:spChg chg="add del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19" creationId="{4233DC0E-DE6C-4FB6-A529-51B162641AB8}"/>
          </ac:spMkLst>
        </pc:spChg>
        <pc:spChg chg="add del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21" creationId="{3870477F-E451-4BC3-863F-0E2FC572884B}"/>
          </ac:spMkLst>
        </pc:spChg>
        <pc:spChg chg="add del">
          <ac:chgData name="Akanksha Sinha" userId="7c119c6a6efa82fe" providerId="LiveId" clId="{8FFA5587-FD5C-4BB3-A52B-1120F4927F7E}" dt="2020-06-01T21:17:29.050" v="168" actId="26606"/>
          <ac:spMkLst>
            <pc:docMk/>
            <pc:sldMk cId="1804047367" sldId="266"/>
            <ac:spMk id="23" creationId="{B4A81DE1-E2BC-4A31-99EE-71350421B0EA}"/>
          </ac:spMkLst>
        </pc:spChg>
        <pc:spChg chg="add del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28" creationId="{643780CE-2BE5-46F6-97B2-60DF30217ED3}"/>
          </ac:spMkLst>
        </pc:spChg>
        <pc:spChg chg="add del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30" creationId="{61A87A49-68E6-459E-A5A6-46229FF42125}"/>
          </ac:spMkLst>
        </pc:spChg>
        <pc:spChg chg="add del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32" creationId="{F6ACD5FC-CAFE-48EB-B765-60EED2E052F0}"/>
          </ac:spMkLst>
        </pc:spChg>
        <pc:spChg chg="add del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34" creationId="{9F33B405-D785-4738-B1C0-6A0AA5E98286}"/>
          </ac:spMkLst>
        </pc:spChg>
        <pc:spChg chg="add del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36" creationId="{4233DC0E-DE6C-4FB6-A529-51B162641AB8}"/>
          </ac:spMkLst>
        </pc:spChg>
        <pc:spChg chg="add del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38" creationId="{3870477F-E451-4BC3-863F-0E2FC572884B}"/>
          </ac:spMkLst>
        </pc:spChg>
        <pc:spChg chg="add del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40" creationId="{B4A81DE1-E2BC-4A31-99EE-71350421B0EA}"/>
          </ac:spMkLst>
        </pc:spChg>
        <pc:spChg chg="add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45" creationId="{643780CE-2BE5-46F6-97B2-60DF30217ED3}"/>
          </ac:spMkLst>
        </pc:spChg>
        <pc:spChg chg="add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47" creationId="{61A87A49-68E6-459E-A5A6-46229FF42125}"/>
          </ac:spMkLst>
        </pc:spChg>
        <pc:spChg chg="add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49" creationId="{F6ACD5FC-CAFE-48EB-B765-60EED2E052F0}"/>
          </ac:spMkLst>
        </pc:spChg>
        <pc:spChg chg="add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51" creationId="{9F33B405-D785-4738-B1C0-6A0AA5E98286}"/>
          </ac:spMkLst>
        </pc:spChg>
        <pc:spChg chg="add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53" creationId="{4233DC0E-DE6C-4FB6-A529-51B162641AB8}"/>
          </ac:spMkLst>
        </pc:spChg>
        <pc:spChg chg="add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55" creationId="{3870477F-E451-4BC3-863F-0E2FC572884B}"/>
          </ac:spMkLst>
        </pc:spChg>
        <pc:spChg chg="add">
          <ac:chgData name="Akanksha Sinha" userId="7c119c6a6efa82fe" providerId="LiveId" clId="{8FFA5587-FD5C-4BB3-A52B-1120F4927F7E}" dt="2020-06-01T21:29:53.960" v="399" actId="26606"/>
          <ac:spMkLst>
            <pc:docMk/>
            <pc:sldMk cId="1804047367" sldId="266"/>
            <ac:spMk id="57" creationId="{B4A81DE1-E2BC-4A31-99EE-71350421B0EA}"/>
          </ac:spMkLst>
        </pc:spChg>
        <pc:picChg chg="add del mod ord">
          <ac:chgData name="Akanksha Sinha" userId="7c119c6a6efa82fe" providerId="LiveId" clId="{8FFA5587-FD5C-4BB3-A52B-1120F4927F7E}" dt="2020-06-01T21:29:50.251" v="397" actId="478"/>
          <ac:picMkLst>
            <pc:docMk/>
            <pc:sldMk cId="1804047367" sldId="266"/>
            <ac:picMk id="6" creationId="{6596B123-6C5A-45D6-8A58-895B5C90C597}"/>
          </ac:picMkLst>
        </pc:picChg>
        <pc:picChg chg="add mod ord">
          <ac:chgData name="Akanksha Sinha" userId="7c119c6a6efa82fe" providerId="LiveId" clId="{8FFA5587-FD5C-4BB3-A52B-1120F4927F7E}" dt="2020-06-01T21:30:04.271" v="401" actId="27614"/>
          <ac:picMkLst>
            <pc:docMk/>
            <pc:sldMk cId="1804047367" sldId="266"/>
            <ac:picMk id="7" creationId="{54DEE962-C580-40FB-B40A-C37FD62CB10A}"/>
          </ac:picMkLst>
        </pc:picChg>
      </pc:sldChg>
      <pc:sldChg chg="addSp modSp add mod setBg setClrOvrMap">
        <pc:chgData name="Akanksha Sinha" userId="7c119c6a6efa82fe" providerId="LiveId" clId="{8FFA5587-FD5C-4BB3-A52B-1120F4927F7E}" dt="2020-06-01T21:38:57.660" v="592"/>
        <pc:sldMkLst>
          <pc:docMk/>
          <pc:sldMk cId="261136537" sldId="267"/>
        </pc:sldMkLst>
        <pc:spChg chg="mod">
          <ac:chgData name="Akanksha Sinha" userId="7c119c6a6efa82fe" providerId="LiveId" clId="{8FFA5587-FD5C-4BB3-A52B-1120F4927F7E}" dt="2020-06-01T21:18:55.752" v="183" actId="20577"/>
          <ac:spMkLst>
            <pc:docMk/>
            <pc:sldMk cId="261136537" sldId="267"/>
            <ac:spMk id="2" creationId="{CBCD7264-1B15-43D7-8C7A-AC88E419BB79}"/>
          </ac:spMkLst>
        </pc:spChg>
        <pc:spChg chg="mod">
          <ac:chgData name="Akanksha Sinha" userId="7c119c6a6efa82fe" providerId="LiveId" clId="{8FFA5587-FD5C-4BB3-A52B-1120F4927F7E}" dt="2020-06-01T21:25:46.765" v="360" actId="5793"/>
          <ac:spMkLst>
            <pc:docMk/>
            <pc:sldMk cId="261136537" sldId="267"/>
            <ac:spMk id="3" creationId="{BACD10EC-3893-4223-B5B9-03A2D08B55C2}"/>
          </ac:spMkLst>
        </pc:spChg>
        <pc:spChg chg="mod ord">
          <ac:chgData name="Akanksha Sinha" userId="7c119c6a6efa82fe" providerId="LiveId" clId="{8FFA5587-FD5C-4BB3-A52B-1120F4927F7E}" dt="2020-06-01T21:38:57.660" v="592"/>
          <ac:spMkLst>
            <pc:docMk/>
            <pc:sldMk cId="261136537" sldId="267"/>
            <ac:spMk id="4" creationId="{BC1944FB-B769-4F01-8C51-0584EAAC5248}"/>
          </ac:spMkLst>
        </pc:spChg>
        <pc:spChg chg="mod">
          <ac:chgData name="Akanksha Sinha" userId="7c119c6a6efa82fe" providerId="LiveId" clId="{8FFA5587-FD5C-4BB3-A52B-1120F4927F7E}" dt="2020-06-01T21:38:06.808" v="583"/>
          <ac:spMkLst>
            <pc:docMk/>
            <pc:sldMk cId="261136537" sldId="267"/>
            <ac:spMk id="5" creationId="{CCE7D244-ADE3-40DE-B4F9-8EA330E62C4A}"/>
          </ac:spMkLst>
        </pc:spChg>
        <pc:spChg chg="add">
          <ac:chgData name="Akanksha Sinha" userId="7c119c6a6efa82fe" providerId="LiveId" clId="{8FFA5587-FD5C-4BB3-A52B-1120F4927F7E}" dt="2020-06-01T21:18:46.292" v="170" actId="26606"/>
          <ac:spMkLst>
            <pc:docMk/>
            <pc:sldMk cId="261136537" sldId="267"/>
            <ac:spMk id="11" creationId="{643780CE-2BE5-46F6-97B2-60DF30217ED3}"/>
          </ac:spMkLst>
        </pc:spChg>
        <pc:spChg chg="add">
          <ac:chgData name="Akanksha Sinha" userId="7c119c6a6efa82fe" providerId="LiveId" clId="{8FFA5587-FD5C-4BB3-A52B-1120F4927F7E}" dt="2020-06-01T21:18:46.292" v="170" actId="26606"/>
          <ac:spMkLst>
            <pc:docMk/>
            <pc:sldMk cId="261136537" sldId="267"/>
            <ac:spMk id="13" creationId="{61A87A49-68E6-459E-A5A6-46229FF42125}"/>
          </ac:spMkLst>
        </pc:spChg>
        <pc:spChg chg="add">
          <ac:chgData name="Akanksha Sinha" userId="7c119c6a6efa82fe" providerId="LiveId" clId="{8FFA5587-FD5C-4BB3-A52B-1120F4927F7E}" dt="2020-06-01T21:18:46.292" v="170" actId="26606"/>
          <ac:spMkLst>
            <pc:docMk/>
            <pc:sldMk cId="261136537" sldId="267"/>
            <ac:spMk id="15" creationId="{F6ACD5FC-CAFE-48EB-B765-60EED2E052F0}"/>
          </ac:spMkLst>
        </pc:spChg>
        <pc:spChg chg="add">
          <ac:chgData name="Akanksha Sinha" userId="7c119c6a6efa82fe" providerId="LiveId" clId="{8FFA5587-FD5C-4BB3-A52B-1120F4927F7E}" dt="2020-06-01T21:18:46.292" v="170" actId="26606"/>
          <ac:spMkLst>
            <pc:docMk/>
            <pc:sldMk cId="261136537" sldId="267"/>
            <ac:spMk id="17" creationId="{9F33B405-D785-4738-B1C0-6A0AA5E98286}"/>
          </ac:spMkLst>
        </pc:spChg>
        <pc:spChg chg="add">
          <ac:chgData name="Akanksha Sinha" userId="7c119c6a6efa82fe" providerId="LiveId" clId="{8FFA5587-FD5C-4BB3-A52B-1120F4927F7E}" dt="2020-06-01T21:18:46.292" v="170" actId="26606"/>
          <ac:spMkLst>
            <pc:docMk/>
            <pc:sldMk cId="261136537" sldId="267"/>
            <ac:spMk id="19" creationId="{4233DC0E-DE6C-4FB6-A529-51B162641AB8}"/>
          </ac:spMkLst>
        </pc:spChg>
        <pc:spChg chg="add">
          <ac:chgData name="Akanksha Sinha" userId="7c119c6a6efa82fe" providerId="LiveId" clId="{8FFA5587-FD5C-4BB3-A52B-1120F4927F7E}" dt="2020-06-01T21:18:46.292" v="170" actId="26606"/>
          <ac:spMkLst>
            <pc:docMk/>
            <pc:sldMk cId="261136537" sldId="267"/>
            <ac:spMk id="21" creationId="{3870477F-E451-4BC3-863F-0E2FC572884B}"/>
          </ac:spMkLst>
        </pc:spChg>
        <pc:spChg chg="add">
          <ac:chgData name="Akanksha Sinha" userId="7c119c6a6efa82fe" providerId="LiveId" clId="{8FFA5587-FD5C-4BB3-A52B-1120F4927F7E}" dt="2020-06-01T21:18:46.292" v="170" actId="26606"/>
          <ac:spMkLst>
            <pc:docMk/>
            <pc:sldMk cId="261136537" sldId="267"/>
            <ac:spMk id="23" creationId="{B4A81DE1-E2BC-4A31-99EE-71350421B0EA}"/>
          </ac:spMkLst>
        </pc:spChg>
        <pc:picChg chg="add mod ord">
          <ac:chgData name="Akanksha Sinha" userId="7c119c6a6efa82fe" providerId="LiveId" clId="{8FFA5587-FD5C-4BB3-A52B-1120F4927F7E}" dt="2020-06-01T21:18:46.292" v="170" actId="26606"/>
          <ac:picMkLst>
            <pc:docMk/>
            <pc:sldMk cId="261136537" sldId="267"/>
            <ac:picMk id="6" creationId="{EAFCCD67-F99C-4AEE-8BFC-1FC0F8443457}"/>
          </ac:picMkLst>
        </pc:picChg>
      </pc:sldChg>
      <pc:sldChg chg="addSp delSp modSp add mod setBg setClrOvrMap">
        <pc:chgData name="Akanksha Sinha" userId="7c119c6a6efa82fe" providerId="LiveId" clId="{8FFA5587-FD5C-4BB3-A52B-1120F4927F7E}" dt="2020-06-01T21:39:16.317" v="597"/>
        <pc:sldMkLst>
          <pc:docMk/>
          <pc:sldMk cId="3789946236" sldId="268"/>
        </pc:sldMkLst>
        <pc:spChg chg="mo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2" creationId="{22BBB83B-9030-4EBF-A258-802E64C86672}"/>
          </ac:spMkLst>
        </pc:spChg>
        <pc:spChg chg="mod">
          <ac:chgData name="Akanksha Sinha" userId="7c119c6a6efa82fe" providerId="LiveId" clId="{8FFA5587-FD5C-4BB3-A52B-1120F4927F7E}" dt="2020-06-01T21:23:45.290" v="323" actId="12"/>
          <ac:spMkLst>
            <pc:docMk/>
            <pc:sldMk cId="3789946236" sldId="268"/>
            <ac:spMk id="3" creationId="{ADBC067B-CE99-4173-A0EB-55F92DCE3923}"/>
          </ac:spMkLst>
        </pc:spChg>
        <pc:spChg chg="mod ord">
          <ac:chgData name="Akanksha Sinha" userId="7c119c6a6efa82fe" providerId="LiveId" clId="{8FFA5587-FD5C-4BB3-A52B-1120F4927F7E}" dt="2020-06-01T21:39:16.317" v="597"/>
          <ac:spMkLst>
            <pc:docMk/>
            <pc:sldMk cId="3789946236" sldId="268"/>
            <ac:spMk id="4" creationId="{5351BC4C-25AD-43D9-A222-3AFCE0B64142}"/>
          </ac:spMkLst>
        </pc:spChg>
        <pc:spChg chg="mod">
          <ac:chgData name="Akanksha Sinha" userId="7c119c6a6efa82fe" providerId="LiveId" clId="{8FFA5587-FD5C-4BB3-A52B-1120F4927F7E}" dt="2020-06-01T21:38:15.771" v="585"/>
          <ac:spMkLst>
            <pc:docMk/>
            <pc:sldMk cId="3789946236" sldId="268"/>
            <ac:spMk id="5" creationId="{ECF58DBC-FEC3-4207-A6D1-94DD7D799954}"/>
          </ac:spMkLst>
        </pc:spChg>
        <pc:spChg chg="add del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11" creationId="{643780CE-2BE5-46F6-97B2-60DF30217ED3}"/>
          </ac:spMkLst>
        </pc:spChg>
        <pc:spChg chg="add del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13" creationId="{61A87A49-68E6-459E-A5A6-46229FF42125}"/>
          </ac:spMkLst>
        </pc:spChg>
        <pc:spChg chg="add del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15" creationId="{F6ACD5FC-CAFE-48EB-B765-60EED2E052F0}"/>
          </ac:spMkLst>
        </pc:spChg>
        <pc:spChg chg="add del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17" creationId="{9F33B405-D785-4738-B1C0-6A0AA5E98286}"/>
          </ac:spMkLst>
        </pc:spChg>
        <pc:spChg chg="add del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19" creationId="{4233DC0E-DE6C-4FB6-A529-51B162641AB8}"/>
          </ac:spMkLst>
        </pc:spChg>
        <pc:spChg chg="add del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21" creationId="{3870477F-E451-4BC3-863F-0E2FC572884B}"/>
          </ac:spMkLst>
        </pc:spChg>
        <pc:spChg chg="add del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23" creationId="{B4A81DE1-E2BC-4A31-99EE-71350421B0EA}"/>
          </ac:spMkLst>
        </pc:spChg>
        <pc:spChg chg="ad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28" creationId="{643780CE-2BE5-46F6-97B2-60DF30217ED3}"/>
          </ac:spMkLst>
        </pc:spChg>
        <pc:spChg chg="ad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30" creationId="{61A87A49-68E6-459E-A5A6-46229FF42125}"/>
          </ac:spMkLst>
        </pc:spChg>
        <pc:spChg chg="ad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32" creationId="{F6ACD5FC-CAFE-48EB-B765-60EED2E052F0}"/>
          </ac:spMkLst>
        </pc:spChg>
        <pc:spChg chg="ad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34" creationId="{9F33B405-D785-4738-B1C0-6A0AA5E98286}"/>
          </ac:spMkLst>
        </pc:spChg>
        <pc:spChg chg="ad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36" creationId="{4233DC0E-DE6C-4FB6-A529-51B162641AB8}"/>
          </ac:spMkLst>
        </pc:spChg>
        <pc:spChg chg="ad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38" creationId="{3870477F-E451-4BC3-863F-0E2FC572884B}"/>
          </ac:spMkLst>
        </pc:spChg>
        <pc:spChg chg="add">
          <ac:chgData name="Akanksha Sinha" userId="7c119c6a6efa82fe" providerId="LiveId" clId="{8FFA5587-FD5C-4BB3-A52B-1120F4927F7E}" dt="2020-06-01T21:23:53.640" v="324" actId="26606"/>
          <ac:spMkLst>
            <pc:docMk/>
            <pc:sldMk cId="3789946236" sldId="268"/>
            <ac:spMk id="40" creationId="{B4A81DE1-E2BC-4A31-99EE-71350421B0EA}"/>
          </ac:spMkLst>
        </pc:spChg>
        <pc:picChg chg="add mod ord">
          <ac:chgData name="Akanksha Sinha" userId="7c119c6a6efa82fe" providerId="LiveId" clId="{8FFA5587-FD5C-4BB3-A52B-1120F4927F7E}" dt="2020-06-01T21:20:46.449" v="254" actId="26606"/>
          <ac:picMkLst>
            <pc:docMk/>
            <pc:sldMk cId="3789946236" sldId="268"/>
            <ac:picMk id="6" creationId="{68083C5E-1FF7-4477-B9B7-80DA1EE98990}"/>
          </ac:picMkLst>
        </pc:picChg>
      </pc:sldChg>
      <pc:sldChg chg="addSp delSp modSp add mod setBg setClrOvrMap">
        <pc:chgData name="Akanksha Sinha" userId="7c119c6a6efa82fe" providerId="LiveId" clId="{8FFA5587-FD5C-4BB3-A52B-1120F4927F7E}" dt="2020-06-01T21:39:27.356" v="598"/>
        <pc:sldMkLst>
          <pc:docMk/>
          <pc:sldMk cId="2277289572" sldId="269"/>
        </pc:sldMkLst>
        <pc:spChg chg="mod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2" creationId="{4ACDB95B-FB77-432D-89C8-EC6294412975}"/>
          </ac:spMkLst>
        </pc:spChg>
        <pc:spChg chg="mod">
          <ac:chgData name="Akanksha Sinha" userId="7c119c6a6efa82fe" providerId="LiveId" clId="{8FFA5587-FD5C-4BB3-A52B-1120F4927F7E}" dt="2020-06-01T21:35:28.147" v="506" actId="5793"/>
          <ac:spMkLst>
            <pc:docMk/>
            <pc:sldMk cId="2277289572" sldId="269"/>
            <ac:spMk id="3" creationId="{A2B2D7F5-E877-40DB-89D8-C2602ED211FD}"/>
          </ac:spMkLst>
        </pc:spChg>
        <pc:spChg chg="mod ord">
          <ac:chgData name="Akanksha Sinha" userId="7c119c6a6efa82fe" providerId="LiveId" clId="{8FFA5587-FD5C-4BB3-A52B-1120F4927F7E}" dt="2020-06-01T21:39:27.356" v="598"/>
          <ac:spMkLst>
            <pc:docMk/>
            <pc:sldMk cId="2277289572" sldId="269"/>
            <ac:spMk id="4" creationId="{86A3B6B7-2FF3-4D77-8DD6-ED1E925C86C7}"/>
          </ac:spMkLst>
        </pc:spChg>
        <pc:spChg chg="mod">
          <ac:chgData name="Akanksha Sinha" userId="7c119c6a6efa82fe" providerId="LiveId" clId="{8FFA5587-FD5C-4BB3-A52B-1120F4927F7E}" dt="2020-06-01T21:38:22.568" v="586"/>
          <ac:spMkLst>
            <pc:docMk/>
            <pc:sldMk cId="2277289572" sldId="269"/>
            <ac:spMk id="5" creationId="{669A41F9-4048-494B-A064-D3C3841E3E5B}"/>
          </ac:spMkLst>
        </pc:spChg>
        <pc:spChg chg="add del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11" creationId="{510C9632-BB6F-48EE-AB65-501878BA5DB6}"/>
          </ac:spMkLst>
        </pc:spChg>
        <pc:spChg chg="add del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13" creationId="{4EC8AAB6-953B-4D29-9967-3C44D06BB4E8}"/>
          </ac:spMkLst>
        </pc:spChg>
        <pc:spChg chg="add del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15" creationId="{C89ED458-2326-40DC-9C7B-1A717B6551AD}"/>
          </ac:spMkLst>
        </pc:spChg>
        <pc:spChg chg="add del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17" creationId="{6F9D1DE6-E368-4F07-85F9-D5B767477DDF}"/>
          </ac:spMkLst>
        </pc:spChg>
        <pc:spChg chg="add del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19" creationId="{F63B1F66-4ACE-4A01-8ADF-F175A9C358B2}"/>
          </ac:spMkLst>
        </pc:spChg>
        <pc:spChg chg="add del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21" creationId="{CF8448ED-9332-4A9B-8CAB-B1985E596E20}"/>
          </ac:spMkLst>
        </pc:spChg>
        <pc:spChg chg="add del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23" creationId="{ED3A2261-1C75-40FF-8CD6-18C5900C1C8D}"/>
          </ac:spMkLst>
        </pc:spChg>
        <pc:spChg chg="add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28" creationId="{F70C2B8F-6B1B-46D5-86E6-40F36C695FC2}"/>
          </ac:spMkLst>
        </pc:spChg>
        <pc:spChg chg="add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30" creationId="{DB521824-592C-476A-AB0A-CA0C6D1F3407}"/>
          </ac:spMkLst>
        </pc:spChg>
        <pc:spChg chg="add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32" creationId="{A2749EFA-8EE4-4EB8-9424-8E593B9320AD}"/>
          </ac:spMkLst>
        </pc:spChg>
        <pc:spChg chg="add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34" creationId="{B5C860C9-D4F9-4350-80DA-0D1CD36C7741}"/>
          </ac:spMkLst>
        </pc:spChg>
        <pc:spChg chg="add">
          <ac:chgData name="Akanksha Sinha" userId="7c119c6a6efa82fe" providerId="LiveId" clId="{8FFA5587-FD5C-4BB3-A52B-1120F4927F7E}" dt="2020-06-01T21:35:12.289" v="504" actId="26606"/>
          <ac:spMkLst>
            <pc:docMk/>
            <pc:sldMk cId="2277289572" sldId="269"/>
            <ac:spMk id="36" creationId="{538A90C8-AE0E-4EBA-9AF8-EEDB206020E0}"/>
          </ac:spMkLst>
        </pc:spChg>
        <pc:picChg chg="add mod ord">
          <ac:chgData name="Akanksha Sinha" userId="7c119c6a6efa82fe" providerId="LiveId" clId="{8FFA5587-FD5C-4BB3-A52B-1120F4927F7E}" dt="2020-06-01T21:35:12.289" v="504" actId="26606"/>
          <ac:picMkLst>
            <pc:docMk/>
            <pc:sldMk cId="2277289572" sldId="269"/>
            <ac:picMk id="6" creationId="{BDB4EC4E-914B-47A4-9B2B-C349C344A20C}"/>
          </ac:picMkLst>
        </pc:picChg>
      </pc:sldChg>
      <pc:sldChg chg="addSp delSp modSp add mod setBg setClrOvrMap">
        <pc:chgData name="Akanksha Sinha" userId="7c119c6a6efa82fe" providerId="LiveId" clId="{8FFA5587-FD5C-4BB3-A52B-1120F4927F7E}" dt="2020-06-01T21:39:32.082" v="599"/>
        <pc:sldMkLst>
          <pc:docMk/>
          <pc:sldMk cId="413533114" sldId="270"/>
        </pc:sldMkLst>
        <pc:spChg chg="mo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2" creationId="{04B0A875-365C-460D-B25F-925B55989277}"/>
          </ac:spMkLst>
        </pc:spChg>
        <pc:spChg chg="mod">
          <ac:chgData name="Akanksha Sinha" userId="7c119c6a6efa82fe" providerId="LiveId" clId="{8FFA5587-FD5C-4BB3-A52B-1120F4927F7E}" dt="2020-06-01T21:37:14.561" v="582" actId="13926"/>
          <ac:spMkLst>
            <pc:docMk/>
            <pc:sldMk cId="413533114" sldId="270"/>
            <ac:spMk id="3" creationId="{3D7A1E9A-AA57-4E7B-9587-93C1405D99C4}"/>
          </ac:spMkLst>
        </pc:spChg>
        <pc:spChg chg="mod ord">
          <ac:chgData name="Akanksha Sinha" userId="7c119c6a6efa82fe" providerId="LiveId" clId="{8FFA5587-FD5C-4BB3-A52B-1120F4927F7E}" dt="2020-06-01T21:39:32.082" v="599"/>
          <ac:spMkLst>
            <pc:docMk/>
            <pc:sldMk cId="413533114" sldId="270"/>
            <ac:spMk id="4" creationId="{C5685F0A-F10D-4C3B-84D0-B0703FE252B6}"/>
          </ac:spMkLst>
        </pc:spChg>
        <pc:spChg chg="mod">
          <ac:chgData name="Akanksha Sinha" userId="7c119c6a6efa82fe" providerId="LiveId" clId="{8FFA5587-FD5C-4BB3-A52B-1120F4927F7E}" dt="2020-06-01T21:38:26.955" v="587"/>
          <ac:spMkLst>
            <pc:docMk/>
            <pc:sldMk cId="413533114" sldId="270"/>
            <ac:spMk id="5" creationId="{2F1C19D9-076E-4DA4-91FA-2F149D46F218}"/>
          </ac:spMkLst>
        </pc:spChg>
        <pc:spChg chg="add del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11" creationId="{643780CE-2BE5-46F6-97B2-60DF30217ED3}"/>
          </ac:spMkLst>
        </pc:spChg>
        <pc:spChg chg="add del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13" creationId="{61A87A49-68E6-459E-A5A6-46229FF42125}"/>
          </ac:spMkLst>
        </pc:spChg>
        <pc:spChg chg="add del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15" creationId="{F6ACD5FC-CAFE-48EB-B765-60EED2E052F0}"/>
          </ac:spMkLst>
        </pc:spChg>
        <pc:spChg chg="add del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17" creationId="{9F33B405-D785-4738-B1C0-6A0AA5E98286}"/>
          </ac:spMkLst>
        </pc:spChg>
        <pc:spChg chg="add del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19" creationId="{4233DC0E-DE6C-4FB6-A529-51B162641AB8}"/>
          </ac:spMkLst>
        </pc:spChg>
        <pc:spChg chg="add del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21" creationId="{3870477F-E451-4BC3-863F-0E2FC572884B}"/>
          </ac:spMkLst>
        </pc:spChg>
        <pc:spChg chg="add del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23" creationId="{B4A81DE1-E2BC-4A31-99EE-71350421B0EA}"/>
          </ac:spMkLst>
        </pc:spChg>
        <pc:spChg chg="ad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28" creationId="{38ABDB68-E3D5-448E-97D3-06FFEF680193}"/>
          </ac:spMkLst>
        </pc:spChg>
        <pc:spChg chg="ad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30" creationId="{B8DD7FEB-D9F3-4F5B-982C-36B0664D0205}"/>
          </ac:spMkLst>
        </pc:spChg>
        <pc:spChg chg="ad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32" creationId="{96BA11E4-0636-4FA9-A836-2A4FB176449A}"/>
          </ac:spMkLst>
        </pc:spChg>
        <pc:spChg chg="ad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34" creationId="{5681882E-BDD0-4311-AF62-E8019628524D}"/>
          </ac:spMkLst>
        </pc:spChg>
        <pc:spChg chg="ad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36" creationId="{EADD3260-4BDA-459B-A162-5E1B897E38FC}"/>
          </ac:spMkLst>
        </pc:spChg>
        <pc:spChg chg="ad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38" creationId="{283DA7DD-CA37-4ED7-8710-48E56B063BA4}"/>
          </ac:spMkLst>
        </pc:spChg>
        <pc:spChg chg="add">
          <ac:chgData name="Akanksha Sinha" userId="7c119c6a6efa82fe" providerId="LiveId" clId="{8FFA5587-FD5C-4BB3-A52B-1120F4927F7E}" dt="2020-06-01T21:36:33.651" v="577" actId="26606"/>
          <ac:spMkLst>
            <pc:docMk/>
            <pc:sldMk cId="413533114" sldId="270"/>
            <ac:spMk id="40" creationId="{B92F2E3C-66CD-4DEB-BA14-2A5912B65A21}"/>
          </ac:spMkLst>
        </pc:spChg>
        <pc:picChg chg="add mod ord">
          <ac:chgData name="Akanksha Sinha" userId="7c119c6a6efa82fe" providerId="LiveId" clId="{8FFA5587-FD5C-4BB3-A52B-1120F4927F7E}" dt="2020-06-01T21:36:33.651" v="577" actId="26606"/>
          <ac:picMkLst>
            <pc:docMk/>
            <pc:sldMk cId="413533114" sldId="270"/>
            <ac:picMk id="6" creationId="{8DB3D5AE-BD67-4ADD-AC36-AFAE1DFC1972}"/>
          </ac:picMkLst>
        </pc:picChg>
      </pc:sldChg>
      <pc:sldChg chg="del">
        <pc:chgData name="Akanksha Sinha" userId="7c119c6a6efa82fe" providerId="LiveId" clId="{8FFA5587-FD5C-4BB3-A52B-1120F4927F7E}" dt="2020-06-01T18:59:58.409" v="0" actId="2696"/>
        <pc:sldMkLst>
          <pc:docMk/>
          <pc:sldMk cId="1639828617" sldId="273"/>
        </pc:sldMkLst>
      </pc:sldChg>
      <pc:sldChg chg="del">
        <pc:chgData name="Akanksha Sinha" userId="7c119c6a6efa82fe" providerId="LiveId" clId="{8FFA5587-FD5C-4BB3-A52B-1120F4927F7E}" dt="2020-06-01T18:59:58.977" v="1" actId="2696"/>
        <pc:sldMkLst>
          <pc:docMk/>
          <pc:sldMk cId="133269190" sldId="274"/>
        </pc:sldMkLst>
      </pc:sldChg>
      <pc:sldChg chg="del">
        <pc:chgData name="Akanksha Sinha" userId="7c119c6a6efa82fe" providerId="LiveId" clId="{8FFA5587-FD5C-4BB3-A52B-1120F4927F7E}" dt="2020-06-01T18:59:59.387" v="2" actId="2696"/>
        <pc:sldMkLst>
          <pc:docMk/>
          <pc:sldMk cId="3191687866" sldId="275"/>
        </pc:sldMkLst>
      </pc:sldChg>
      <pc:sldChg chg="del">
        <pc:chgData name="Akanksha Sinha" userId="7c119c6a6efa82fe" providerId="LiveId" clId="{8FFA5587-FD5C-4BB3-A52B-1120F4927F7E}" dt="2020-06-01T19:00:00.008" v="3" actId="2696"/>
        <pc:sldMkLst>
          <pc:docMk/>
          <pc:sldMk cId="2652659907" sldId="276"/>
        </pc:sldMkLst>
      </pc:sldChg>
      <pc:sldChg chg="del">
        <pc:chgData name="Akanksha Sinha" userId="7c119c6a6efa82fe" providerId="LiveId" clId="{8FFA5587-FD5C-4BB3-A52B-1120F4927F7E}" dt="2020-06-01T19:00:00.688" v="4" actId="2696"/>
        <pc:sldMkLst>
          <pc:docMk/>
          <pc:sldMk cId="919877908" sldId="277"/>
        </pc:sldMkLst>
      </pc:sldChg>
    </pc:docChg>
  </pc:docChgLst>
  <pc:docChgLst>
    <pc:chgData name="Akanksha Sinha" userId="7c119c6a6efa82fe" providerId="LiveId" clId="{E3B2D6FF-4A68-45C7-AE54-2D07F3BBFADF}"/>
    <pc:docChg chg="undo custSel mod addSld delSld modSld sldOrd">
      <pc:chgData name="Akanksha Sinha" userId="7c119c6a6efa82fe" providerId="LiveId" clId="{E3B2D6FF-4A68-45C7-AE54-2D07F3BBFADF}" dt="2020-07-07T06:50:42.410" v="878"/>
      <pc:docMkLst>
        <pc:docMk/>
      </pc:docMkLst>
      <pc:sldChg chg="modSp">
        <pc:chgData name="Akanksha Sinha" userId="7c119c6a6efa82fe" providerId="LiveId" clId="{E3B2D6FF-4A68-45C7-AE54-2D07F3BBFADF}" dt="2020-07-07T04:24:06.388" v="0" actId="6549"/>
        <pc:sldMkLst>
          <pc:docMk/>
          <pc:sldMk cId="944004935" sldId="256"/>
        </pc:sldMkLst>
        <pc:spChg chg="mod">
          <ac:chgData name="Akanksha Sinha" userId="7c119c6a6efa82fe" providerId="LiveId" clId="{E3B2D6FF-4A68-45C7-AE54-2D07F3BBFADF}" dt="2020-07-07T04:24:06.388" v="0" actId="6549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E3B2D6FF-4A68-45C7-AE54-2D07F3BBFADF}" dt="2020-07-07T06:28:52.483" v="17"/>
        <pc:sldMkLst>
          <pc:docMk/>
          <pc:sldMk cId="542198823" sldId="258"/>
        </pc:sldMkLst>
        <pc:spChg chg="mod">
          <ac:chgData name="Akanksha Sinha" userId="7c119c6a6efa82fe" providerId="LiveId" clId="{E3B2D6FF-4A68-45C7-AE54-2D07F3BBFADF}" dt="2020-07-07T06:28:52.483" v="17"/>
          <ac:spMkLst>
            <pc:docMk/>
            <pc:sldMk cId="542198823" sldId="258"/>
            <ac:spMk id="3" creationId="{3915DAC9-2F96-4744-A977-C4BB98E5E031}"/>
          </ac:spMkLst>
        </pc:spChg>
      </pc:sldChg>
      <pc:sldChg chg="del">
        <pc:chgData name="Akanksha Sinha" userId="7c119c6a6efa82fe" providerId="LiveId" clId="{E3B2D6FF-4A68-45C7-AE54-2D07F3BBFADF}" dt="2020-07-07T04:24:11.771" v="1" actId="2696"/>
        <pc:sldMkLst>
          <pc:docMk/>
          <pc:sldMk cId="1040619279" sldId="266"/>
        </pc:sldMkLst>
      </pc:sldChg>
      <pc:sldChg chg="addSp delSp modSp add mod setBg setClrOvrMap">
        <pc:chgData name="Akanksha Sinha" userId="7c119c6a6efa82fe" providerId="LiveId" clId="{E3B2D6FF-4A68-45C7-AE54-2D07F3BBFADF}" dt="2020-07-07T06:50:19.023" v="874"/>
        <pc:sldMkLst>
          <pc:docMk/>
          <pc:sldMk cId="2198706067" sldId="266"/>
        </pc:sldMkLst>
        <pc:spChg chg="mod">
          <ac:chgData name="Akanksha Sinha" userId="7c119c6a6efa82fe" providerId="LiveId" clId="{E3B2D6FF-4A68-45C7-AE54-2D07F3BBFADF}" dt="2020-07-07T06:30:33.640" v="31" actId="27636"/>
          <ac:spMkLst>
            <pc:docMk/>
            <pc:sldMk cId="2198706067" sldId="266"/>
            <ac:spMk id="2" creationId="{CECB4A34-6FFE-4B74-86B1-28C35812F124}"/>
          </ac:spMkLst>
        </pc:spChg>
        <pc:spChg chg="mod">
          <ac:chgData name="Akanksha Sinha" userId="7c119c6a6efa82fe" providerId="LiveId" clId="{E3B2D6FF-4A68-45C7-AE54-2D07F3BBFADF}" dt="2020-07-07T06:32:57.821" v="244" actId="20577"/>
          <ac:spMkLst>
            <pc:docMk/>
            <pc:sldMk cId="2198706067" sldId="266"/>
            <ac:spMk id="3" creationId="{ECB3FF06-B463-4201-894C-3C23ED05B054}"/>
          </ac:spMkLst>
        </pc:spChg>
        <pc:spChg chg="mod ord">
          <ac:chgData name="Akanksha Sinha" userId="7c119c6a6efa82fe" providerId="LiveId" clId="{E3B2D6FF-4A68-45C7-AE54-2D07F3BBFADF}" dt="2020-07-07T06:50:19.023" v="874"/>
          <ac:spMkLst>
            <pc:docMk/>
            <pc:sldMk cId="2198706067" sldId="266"/>
            <ac:spMk id="4" creationId="{6FBA568C-C5D0-4E35-B1B7-B0E620682C50}"/>
          </ac:spMkLst>
        </pc:spChg>
        <pc:spChg chg="mod">
          <ac:chgData name="Akanksha Sinha" userId="7c119c6a6efa82fe" providerId="LiveId" clId="{E3B2D6FF-4A68-45C7-AE54-2D07F3BBFADF}" dt="2020-07-07T06:49:21.955" v="868"/>
          <ac:spMkLst>
            <pc:docMk/>
            <pc:sldMk cId="2198706067" sldId="266"/>
            <ac:spMk id="5" creationId="{BC328EA0-AF0D-4361-9CA1-70626D99D9E3}"/>
          </ac:spMkLst>
        </pc:spChg>
        <pc:spChg chg="add del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10" creationId="{C314C310-850D-4491-AA52-C75BEA68B68C}"/>
          </ac:spMkLst>
        </pc:spChg>
        <pc:spChg chg="add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21" creationId="{643780CE-2BE5-46F6-97B2-60DF30217ED3}"/>
          </ac:spMkLst>
        </pc:spChg>
        <pc:spChg chg="add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23" creationId="{61A87A49-68E6-459E-A5A6-46229FF42125}"/>
          </ac:spMkLst>
        </pc:spChg>
        <pc:spChg chg="add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25" creationId="{F6ACD5FC-CAFE-48EB-B765-60EED2E052F0}"/>
          </ac:spMkLst>
        </pc:spChg>
        <pc:spChg chg="add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27" creationId="{9F33B405-D785-4738-B1C0-6A0AA5E98286}"/>
          </ac:spMkLst>
        </pc:spChg>
        <pc:spChg chg="add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29" creationId="{4233DC0E-DE6C-4FB6-A529-51B162641AB8}"/>
          </ac:spMkLst>
        </pc:spChg>
        <pc:spChg chg="add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31" creationId="{3870477F-E451-4BC3-863F-0E2FC572884B}"/>
          </ac:spMkLst>
        </pc:spChg>
        <pc:spChg chg="add">
          <ac:chgData name="Akanksha Sinha" userId="7c119c6a6efa82fe" providerId="LiveId" clId="{E3B2D6FF-4A68-45C7-AE54-2D07F3BBFADF}" dt="2020-07-07T06:30:27.127" v="19" actId="26606"/>
          <ac:spMkLst>
            <pc:docMk/>
            <pc:sldMk cId="2198706067" sldId="266"/>
            <ac:spMk id="33" creationId="{B4A81DE1-E2BC-4A31-99EE-71350421B0EA}"/>
          </ac:spMkLst>
        </pc:spChg>
        <pc:grpChg chg="add del">
          <ac:chgData name="Akanksha Sinha" userId="7c119c6a6efa82fe" providerId="LiveId" clId="{E3B2D6FF-4A68-45C7-AE54-2D07F3BBFADF}" dt="2020-07-07T06:30:27.127" v="19" actId="26606"/>
          <ac:grpSpMkLst>
            <pc:docMk/>
            <pc:sldMk cId="2198706067" sldId="266"/>
            <ac:grpSpMk id="12" creationId="{D4EC3799-3F52-48CE-85CC-83AED368EB42}"/>
          </ac:grpSpMkLst>
        </pc:grpChg>
        <pc:picChg chg="add mod ord">
          <ac:chgData name="Akanksha Sinha" userId="7c119c6a6efa82fe" providerId="LiveId" clId="{E3B2D6FF-4A68-45C7-AE54-2D07F3BBFADF}" dt="2020-07-07T06:30:27.127" v="19" actId="26606"/>
          <ac:picMkLst>
            <pc:docMk/>
            <pc:sldMk cId="2198706067" sldId="266"/>
            <ac:picMk id="6" creationId="{8C311819-A58E-4C28-8915-B260D81AF1DB}"/>
          </ac:picMkLst>
        </pc:picChg>
        <pc:cxnChg chg="add del">
          <ac:chgData name="Akanksha Sinha" userId="7c119c6a6efa82fe" providerId="LiveId" clId="{E3B2D6FF-4A68-45C7-AE54-2D07F3BBFADF}" dt="2020-07-07T06:30:27.127" v="19" actId="26606"/>
          <ac:cxnSpMkLst>
            <pc:docMk/>
            <pc:sldMk cId="2198706067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3B2D6FF-4A68-45C7-AE54-2D07F3BBFADF}" dt="2020-07-07T04:24:13.387" v="2" actId="2696"/>
        <pc:sldMkLst>
          <pc:docMk/>
          <pc:sldMk cId="1839672289" sldId="267"/>
        </pc:sldMkLst>
      </pc:sldChg>
      <pc:sldChg chg="addSp delSp modSp add mod setBg setClrOvrMap">
        <pc:chgData name="Akanksha Sinha" userId="7c119c6a6efa82fe" providerId="LiveId" clId="{E3B2D6FF-4A68-45C7-AE54-2D07F3BBFADF}" dt="2020-07-07T06:50:24.361" v="875"/>
        <pc:sldMkLst>
          <pc:docMk/>
          <pc:sldMk cId="2385727717" sldId="267"/>
        </pc:sldMkLst>
        <pc:spChg chg="mod">
          <ac:chgData name="Akanksha Sinha" userId="7c119c6a6efa82fe" providerId="LiveId" clId="{E3B2D6FF-4A68-45C7-AE54-2D07F3BBFADF}" dt="2020-07-07T06:33:54.616" v="261" actId="20577"/>
          <ac:spMkLst>
            <pc:docMk/>
            <pc:sldMk cId="2385727717" sldId="267"/>
            <ac:spMk id="2" creationId="{A88BF21A-A54A-4031-81FC-B87BB989F28B}"/>
          </ac:spMkLst>
        </pc:spChg>
        <pc:spChg chg="mod">
          <ac:chgData name="Akanksha Sinha" userId="7c119c6a6efa82fe" providerId="LiveId" clId="{E3B2D6FF-4A68-45C7-AE54-2D07F3BBFADF}" dt="2020-07-07T06:34:59.987" v="371" actId="20577"/>
          <ac:spMkLst>
            <pc:docMk/>
            <pc:sldMk cId="2385727717" sldId="267"/>
            <ac:spMk id="3" creationId="{E9EA38CC-BC6B-4C44-99F5-C5D1ABC3C06E}"/>
          </ac:spMkLst>
        </pc:spChg>
        <pc:spChg chg="mod ord">
          <ac:chgData name="Akanksha Sinha" userId="7c119c6a6efa82fe" providerId="LiveId" clId="{E3B2D6FF-4A68-45C7-AE54-2D07F3BBFADF}" dt="2020-07-07T06:50:24.361" v="875"/>
          <ac:spMkLst>
            <pc:docMk/>
            <pc:sldMk cId="2385727717" sldId="267"/>
            <ac:spMk id="4" creationId="{59C270D2-8608-4C1D-AB6A-04DDE6F4E1FF}"/>
          </ac:spMkLst>
        </pc:spChg>
        <pc:spChg chg="mod">
          <ac:chgData name="Akanksha Sinha" userId="7c119c6a6efa82fe" providerId="LiveId" clId="{E3B2D6FF-4A68-45C7-AE54-2D07F3BBFADF}" dt="2020-07-07T06:49:27.068" v="869"/>
          <ac:spMkLst>
            <pc:docMk/>
            <pc:sldMk cId="2385727717" sldId="267"/>
            <ac:spMk id="5" creationId="{AC5DAD4F-85DA-4D95-9487-BEB1CA8934B0}"/>
          </ac:spMkLst>
        </pc:spChg>
        <pc:spChg chg="add del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10" creationId="{C314C310-850D-4491-AA52-C75BEA68B68C}"/>
          </ac:spMkLst>
        </pc:spChg>
        <pc:spChg chg="add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21" creationId="{643780CE-2BE5-46F6-97B2-60DF30217ED3}"/>
          </ac:spMkLst>
        </pc:spChg>
        <pc:spChg chg="add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23" creationId="{61A87A49-68E6-459E-A5A6-46229FF42125}"/>
          </ac:spMkLst>
        </pc:spChg>
        <pc:spChg chg="add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25" creationId="{F6ACD5FC-CAFE-48EB-B765-60EED2E052F0}"/>
          </ac:spMkLst>
        </pc:spChg>
        <pc:spChg chg="add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27" creationId="{9F33B405-D785-4738-B1C0-6A0AA5E98286}"/>
          </ac:spMkLst>
        </pc:spChg>
        <pc:spChg chg="add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29" creationId="{4233DC0E-DE6C-4FB6-A529-51B162641AB8}"/>
          </ac:spMkLst>
        </pc:spChg>
        <pc:spChg chg="add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31" creationId="{3870477F-E451-4BC3-863F-0E2FC572884B}"/>
          </ac:spMkLst>
        </pc:spChg>
        <pc:spChg chg="add">
          <ac:chgData name="Akanksha Sinha" userId="7c119c6a6efa82fe" providerId="LiveId" clId="{E3B2D6FF-4A68-45C7-AE54-2D07F3BBFADF}" dt="2020-07-07T06:33:48.381" v="248" actId="26606"/>
          <ac:spMkLst>
            <pc:docMk/>
            <pc:sldMk cId="2385727717" sldId="267"/>
            <ac:spMk id="33" creationId="{B4A81DE1-E2BC-4A31-99EE-71350421B0EA}"/>
          </ac:spMkLst>
        </pc:spChg>
        <pc:grpChg chg="add del">
          <ac:chgData name="Akanksha Sinha" userId="7c119c6a6efa82fe" providerId="LiveId" clId="{E3B2D6FF-4A68-45C7-AE54-2D07F3BBFADF}" dt="2020-07-07T06:33:48.381" v="248" actId="26606"/>
          <ac:grpSpMkLst>
            <pc:docMk/>
            <pc:sldMk cId="2385727717" sldId="267"/>
            <ac:grpSpMk id="12" creationId="{D4EC3799-3F52-48CE-85CC-83AED368EB42}"/>
          </ac:grpSpMkLst>
        </pc:grpChg>
        <pc:picChg chg="add mod ord">
          <ac:chgData name="Akanksha Sinha" userId="7c119c6a6efa82fe" providerId="LiveId" clId="{E3B2D6FF-4A68-45C7-AE54-2D07F3BBFADF}" dt="2020-07-07T06:33:48.381" v="248" actId="26606"/>
          <ac:picMkLst>
            <pc:docMk/>
            <pc:sldMk cId="2385727717" sldId="267"/>
            <ac:picMk id="6" creationId="{6C5D4A12-02BC-4AEF-B51E-0AF5F88C02A3}"/>
          </ac:picMkLst>
        </pc:picChg>
        <pc:cxnChg chg="add del">
          <ac:chgData name="Akanksha Sinha" userId="7c119c6a6efa82fe" providerId="LiveId" clId="{E3B2D6FF-4A68-45C7-AE54-2D07F3BBFADF}" dt="2020-07-07T06:33:48.381" v="248" actId="26606"/>
          <ac:cxnSpMkLst>
            <pc:docMk/>
            <pc:sldMk cId="2385727717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3B2D6FF-4A68-45C7-AE54-2D07F3BBFADF}" dt="2020-07-07T04:24:14" v="3" actId="2696"/>
        <pc:sldMkLst>
          <pc:docMk/>
          <pc:sldMk cId="1240780086" sldId="268"/>
        </pc:sldMkLst>
      </pc:sldChg>
      <pc:sldChg chg="addSp delSp modSp add">
        <pc:chgData name="Akanksha Sinha" userId="7c119c6a6efa82fe" providerId="LiveId" clId="{E3B2D6FF-4A68-45C7-AE54-2D07F3BBFADF}" dt="2020-07-07T06:50:29.492" v="876"/>
        <pc:sldMkLst>
          <pc:docMk/>
          <pc:sldMk cId="3901823760" sldId="268"/>
        </pc:sldMkLst>
        <pc:spChg chg="mo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2" creationId="{A88BF21A-A54A-4031-81FC-B87BB989F28B}"/>
          </ac:spMkLst>
        </pc:spChg>
        <pc:spChg chg="mod">
          <ac:chgData name="Akanksha Sinha" userId="7c119c6a6efa82fe" providerId="LiveId" clId="{E3B2D6FF-4A68-45C7-AE54-2D07F3BBFADF}" dt="2020-07-07T06:43:45.413" v="490" actId="20577"/>
          <ac:spMkLst>
            <pc:docMk/>
            <pc:sldMk cId="3901823760" sldId="268"/>
            <ac:spMk id="3" creationId="{E9EA38CC-BC6B-4C44-99F5-C5D1ABC3C06E}"/>
          </ac:spMkLst>
        </pc:spChg>
        <pc:spChg chg="mod">
          <ac:chgData name="Akanksha Sinha" userId="7c119c6a6efa82fe" providerId="LiveId" clId="{E3B2D6FF-4A68-45C7-AE54-2D07F3BBFADF}" dt="2020-07-07T06:50:29.492" v="876"/>
          <ac:spMkLst>
            <pc:docMk/>
            <pc:sldMk cId="3901823760" sldId="268"/>
            <ac:spMk id="4" creationId="{59C270D2-8608-4C1D-AB6A-04DDE6F4E1FF}"/>
          </ac:spMkLst>
        </pc:spChg>
        <pc:spChg chg="mod">
          <ac:chgData name="Akanksha Sinha" userId="7c119c6a6efa82fe" providerId="LiveId" clId="{E3B2D6FF-4A68-45C7-AE54-2D07F3BBFADF}" dt="2020-07-07T06:49:31.358" v="870"/>
          <ac:spMkLst>
            <pc:docMk/>
            <pc:sldMk cId="3901823760" sldId="268"/>
            <ac:spMk id="5" creationId="{AC5DAD4F-85DA-4D95-9487-BEB1CA8934B0}"/>
          </ac:spMkLst>
        </pc:spChg>
        <pc:spChg chg="del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21" creationId="{643780CE-2BE5-46F6-97B2-60DF30217ED3}"/>
          </ac:spMkLst>
        </pc:spChg>
        <pc:spChg chg="del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23" creationId="{61A87A49-68E6-459E-A5A6-46229FF42125}"/>
          </ac:spMkLst>
        </pc:spChg>
        <pc:spChg chg="del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25" creationId="{F6ACD5FC-CAFE-48EB-B765-60EED2E052F0}"/>
          </ac:spMkLst>
        </pc:spChg>
        <pc:spChg chg="del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27" creationId="{9F33B405-D785-4738-B1C0-6A0AA5E98286}"/>
          </ac:spMkLst>
        </pc:spChg>
        <pc:spChg chg="del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29" creationId="{4233DC0E-DE6C-4FB6-A529-51B162641AB8}"/>
          </ac:spMkLst>
        </pc:spChg>
        <pc:spChg chg="del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31" creationId="{3870477F-E451-4BC3-863F-0E2FC572884B}"/>
          </ac:spMkLst>
        </pc:spChg>
        <pc:spChg chg="del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33" creationId="{B4A81DE1-E2BC-4A31-99EE-71350421B0EA}"/>
          </ac:spMkLst>
        </pc:spChg>
        <pc:spChg chg="ad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38" creationId="{643780CE-2BE5-46F6-97B2-60DF30217ED3}"/>
          </ac:spMkLst>
        </pc:spChg>
        <pc:spChg chg="ad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40" creationId="{61A87A49-68E6-459E-A5A6-46229FF42125}"/>
          </ac:spMkLst>
        </pc:spChg>
        <pc:spChg chg="ad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42" creationId="{F6ACD5FC-CAFE-48EB-B765-60EED2E052F0}"/>
          </ac:spMkLst>
        </pc:spChg>
        <pc:spChg chg="ad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44" creationId="{9F33B405-D785-4738-B1C0-6A0AA5E98286}"/>
          </ac:spMkLst>
        </pc:spChg>
        <pc:spChg chg="ad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46" creationId="{4233DC0E-DE6C-4FB6-A529-51B162641AB8}"/>
          </ac:spMkLst>
        </pc:spChg>
        <pc:spChg chg="ad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48" creationId="{3870477F-E451-4BC3-863F-0E2FC572884B}"/>
          </ac:spMkLst>
        </pc:spChg>
        <pc:spChg chg="add">
          <ac:chgData name="Akanksha Sinha" userId="7c119c6a6efa82fe" providerId="LiveId" clId="{E3B2D6FF-4A68-45C7-AE54-2D07F3BBFADF}" dt="2020-07-07T06:41:55.217" v="419" actId="26606"/>
          <ac:spMkLst>
            <pc:docMk/>
            <pc:sldMk cId="3901823760" sldId="268"/>
            <ac:spMk id="50" creationId="{B4A81DE1-E2BC-4A31-99EE-71350421B0EA}"/>
          </ac:spMkLst>
        </pc:spChg>
        <pc:picChg chg="del">
          <ac:chgData name="Akanksha Sinha" userId="7c119c6a6efa82fe" providerId="LiveId" clId="{E3B2D6FF-4A68-45C7-AE54-2D07F3BBFADF}" dt="2020-07-07T06:35:31.502" v="375" actId="478"/>
          <ac:picMkLst>
            <pc:docMk/>
            <pc:sldMk cId="3901823760" sldId="268"/>
            <ac:picMk id="6" creationId="{6C5D4A12-02BC-4AEF-B51E-0AF5F88C02A3}"/>
          </ac:picMkLst>
        </pc:picChg>
        <pc:picChg chg="add mod ord">
          <ac:chgData name="Akanksha Sinha" userId="7c119c6a6efa82fe" providerId="LiveId" clId="{E3B2D6FF-4A68-45C7-AE54-2D07F3BBFADF}" dt="2020-07-07T06:41:55.217" v="419" actId="26606"/>
          <ac:picMkLst>
            <pc:docMk/>
            <pc:sldMk cId="3901823760" sldId="268"/>
            <ac:picMk id="7" creationId="{0403EE40-2746-47F4-B1B0-7C8F14AF7AF8}"/>
          </ac:picMkLst>
        </pc:picChg>
      </pc:sldChg>
      <pc:sldChg chg="addSp delSp modSp add">
        <pc:chgData name="Akanksha Sinha" userId="7c119c6a6efa82fe" providerId="LiveId" clId="{E3B2D6FF-4A68-45C7-AE54-2D07F3BBFADF}" dt="2020-07-07T06:50:35.310" v="877"/>
        <pc:sldMkLst>
          <pc:docMk/>
          <pc:sldMk cId="1471564021" sldId="269"/>
        </pc:sldMkLst>
        <pc:spChg chg="mo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2" creationId="{A88BF21A-A54A-4031-81FC-B87BB989F28B}"/>
          </ac:spMkLst>
        </pc:spChg>
        <pc:spChg chg="mod">
          <ac:chgData name="Akanksha Sinha" userId="7c119c6a6efa82fe" providerId="LiveId" clId="{E3B2D6FF-4A68-45C7-AE54-2D07F3BBFADF}" dt="2020-07-07T06:46:22.872" v="601"/>
          <ac:spMkLst>
            <pc:docMk/>
            <pc:sldMk cId="1471564021" sldId="269"/>
            <ac:spMk id="3" creationId="{E9EA38CC-BC6B-4C44-99F5-C5D1ABC3C06E}"/>
          </ac:spMkLst>
        </pc:spChg>
        <pc:spChg chg="mod">
          <ac:chgData name="Akanksha Sinha" userId="7c119c6a6efa82fe" providerId="LiveId" clId="{E3B2D6FF-4A68-45C7-AE54-2D07F3BBFADF}" dt="2020-07-07T06:50:35.310" v="877"/>
          <ac:spMkLst>
            <pc:docMk/>
            <pc:sldMk cId="1471564021" sldId="269"/>
            <ac:spMk id="4" creationId="{59C270D2-8608-4C1D-AB6A-04DDE6F4E1FF}"/>
          </ac:spMkLst>
        </pc:spChg>
        <pc:spChg chg="mod">
          <ac:chgData name="Akanksha Sinha" userId="7c119c6a6efa82fe" providerId="LiveId" clId="{E3B2D6FF-4A68-45C7-AE54-2D07F3BBFADF}" dt="2020-07-07T06:49:35.598" v="871"/>
          <ac:spMkLst>
            <pc:docMk/>
            <pc:sldMk cId="1471564021" sldId="269"/>
            <ac:spMk id="5" creationId="{AC5DAD4F-85DA-4D95-9487-BEB1CA8934B0}"/>
          </ac:spMkLst>
        </pc:spChg>
        <pc:spChg chg="del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21" creationId="{643780CE-2BE5-46F6-97B2-60DF30217ED3}"/>
          </ac:spMkLst>
        </pc:spChg>
        <pc:spChg chg="del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23" creationId="{61A87A49-68E6-459E-A5A6-46229FF42125}"/>
          </ac:spMkLst>
        </pc:spChg>
        <pc:spChg chg="del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25" creationId="{F6ACD5FC-CAFE-48EB-B765-60EED2E052F0}"/>
          </ac:spMkLst>
        </pc:spChg>
        <pc:spChg chg="del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27" creationId="{9F33B405-D785-4738-B1C0-6A0AA5E98286}"/>
          </ac:spMkLst>
        </pc:spChg>
        <pc:spChg chg="del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29" creationId="{4233DC0E-DE6C-4FB6-A529-51B162641AB8}"/>
          </ac:spMkLst>
        </pc:spChg>
        <pc:spChg chg="del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31" creationId="{3870477F-E451-4BC3-863F-0E2FC572884B}"/>
          </ac:spMkLst>
        </pc:spChg>
        <pc:spChg chg="del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33" creationId="{B4A81DE1-E2BC-4A31-99EE-71350421B0EA}"/>
          </ac:spMkLst>
        </pc:spChg>
        <pc:spChg chg="ad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38" creationId="{643780CE-2BE5-46F6-97B2-60DF30217ED3}"/>
          </ac:spMkLst>
        </pc:spChg>
        <pc:spChg chg="ad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40" creationId="{61A87A49-68E6-459E-A5A6-46229FF42125}"/>
          </ac:spMkLst>
        </pc:spChg>
        <pc:spChg chg="ad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42" creationId="{F6ACD5FC-CAFE-48EB-B765-60EED2E052F0}"/>
          </ac:spMkLst>
        </pc:spChg>
        <pc:spChg chg="ad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44" creationId="{9F33B405-D785-4738-B1C0-6A0AA5E98286}"/>
          </ac:spMkLst>
        </pc:spChg>
        <pc:spChg chg="ad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46" creationId="{4233DC0E-DE6C-4FB6-A529-51B162641AB8}"/>
          </ac:spMkLst>
        </pc:spChg>
        <pc:spChg chg="ad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48" creationId="{3870477F-E451-4BC3-863F-0E2FC572884B}"/>
          </ac:spMkLst>
        </pc:spChg>
        <pc:spChg chg="add">
          <ac:chgData name="Akanksha Sinha" userId="7c119c6a6efa82fe" providerId="LiveId" clId="{E3B2D6FF-4A68-45C7-AE54-2D07F3BBFADF}" dt="2020-07-07T06:42:54.489" v="421" actId="26606"/>
          <ac:spMkLst>
            <pc:docMk/>
            <pc:sldMk cId="1471564021" sldId="269"/>
            <ac:spMk id="50" creationId="{B4A81DE1-E2BC-4A31-99EE-71350421B0EA}"/>
          </ac:spMkLst>
        </pc:spChg>
        <pc:picChg chg="del">
          <ac:chgData name="Akanksha Sinha" userId="7c119c6a6efa82fe" providerId="LiveId" clId="{E3B2D6FF-4A68-45C7-AE54-2D07F3BBFADF}" dt="2020-07-07T06:40:14.249" v="417" actId="478"/>
          <ac:picMkLst>
            <pc:docMk/>
            <pc:sldMk cId="1471564021" sldId="269"/>
            <ac:picMk id="6" creationId="{6C5D4A12-02BC-4AEF-B51E-0AF5F88C02A3}"/>
          </ac:picMkLst>
        </pc:picChg>
        <pc:picChg chg="add mod ord">
          <ac:chgData name="Akanksha Sinha" userId="7c119c6a6efa82fe" providerId="LiveId" clId="{E3B2D6FF-4A68-45C7-AE54-2D07F3BBFADF}" dt="2020-07-07T06:42:54.489" v="421" actId="26606"/>
          <ac:picMkLst>
            <pc:docMk/>
            <pc:sldMk cId="1471564021" sldId="269"/>
            <ac:picMk id="7" creationId="{0DC091EB-77CC-4003-A453-94DC96C2CC89}"/>
          </ac:picMkLst>
        </pc:picChg>
      </pc:sldChg>
      <pc:sldChg chg="del">
        <pc:chgData name="Akanksha Sinha" userId="7c119c6a6efa82fe" providerId="LiveId" clId="{E3B2D6FF-4A68-45C7-AE54-2D07F3BBFADF}" dt="2020-07-07T04:24:14.427" v="4" actId="2696"/>
        <pc:sldMkLst>
          <pc:docMk/>
          <pc:sldMk cId="1900366946" sldId="269"/>
        </pc:sldMkLst>
      </pc:sldChg>
      <pc:sldChg chg="del">
        <pc:chgData name="Akanksha Sinha" userId="7c119c6a6efa82fe" providerId="LiveId" clId="{E3B2D6FF-4A68-45C7-AE54-2D07F3BBFADF}" dt="2020-07-07T04:24:15.106" v="5" actId="2696"/>
        <pc:sldMkLst>
          <pc:docMk/>
          <pc:sldMk cId="291836932" sldId="270"/>
        </pc:sldMkLst>
      </pc:sldChg>
      <pc:sldChg chg="addSp delSp modSp add mod ord setClrOvrMap">
        <pc:chgData name="Akanksha Sinha" userId="7c119c6a6efa82fe" providerId="LiveId" clId="{E3B2D6FF-4A68-45C7-AE54-2D07F3BBFADF}" dt="2020-07-07T06:50:42.410" v="878"/>
        <pc:sldMkLst>
          <pc:docMk/>
          <pc:sldMk cId="2768308406" sldId="270"/>
        </pc:sldMkLst>
        <pc:spChg chg="mod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2" creationId="{A88BF21A-A54A-4031-81FC-B87BB989F28B}"/>
          </ac:spMkLst>
        </pc:spChg>
        <pc:spChg chg="mod">
          <ac:chgData name="Akanksha Sinha" userId="7c119c6a6efa82fe" providerId="LiveId" clId="{E3B2D6FF-4A68-45C7-AE54-2D07F3BBFADF}" dt="2020-07-07T06:48:52.699" v="867" actId="20577"/>
          <ac:spMkLst>
            <pc:docMk/>
            <pc:sldMk cId="2768308406" sldId="270"/>
            <ac:spMk id="3" creationId="{E9EA38CC-BC6B-4C44-99F5-C5D1ABC3C06E}"/>
          </ac:spMkLst>
        </pc:spChg>
        <pc:spChg chg="mod">
          <ac:chgData name="Akanksha Sinha" userId="7c119c6a6efa82fe" providerId="LiveId" clId="{E3B2D6FF-4A68-45C7-AE54-2D07F3BBFADF}" dt="2020-07-07T06:50:42.410" v="878"/>
          <ac:spMkLst>
            <pc:docMk/>
            <pc:sldMk cId="2768308406" sldId="270"/>
            <ac:spMk id="4" creationId="{59C270D2-8608-4C1D-AB6A-04DDE6F4E1FF}"/>
          </ac:spMkLst>
        </pc:spChg>
        <pc:spChg chg="mod">
          <ac:chgData name="Akanksha Sinha" userId="7c119c6a6efa82fe" providerId="LiveId" clId="{E3B2D6FF-4A68-45C7-AE54-2D07F3BBFADF}" dt="2020-07-07T06:49:45.329" v="873"/>
          <ac:spMkLst>
            <pc:docMk/>
            <pc:sldMk cId="2768308406" sldId="270"/>
            <ac:spMk id="5" creationId="{AC5DAD4F-85DA-4D95-9487-BEB1CA8934B0}"/>
          </ac:spMkLst>
        </pc:spChg>
        <pc:spChg chg="del">
          <ac:chgData name="Akanksha Sinha" userId="7c119c6a6efa82fe" providerId="LiveId" clId="{E3B2D6FF-4A68-45C7-AE54-2D07F3BBFADF}" dt="2020-07-07T06:36:53.284" v="378" actId="26606"/>
          <ac:spMkLst>
            <pc:docMk/>
            <pc:sldMk cId="2768308406" sldId="270"/>
            <ac:spMk id="21" creationId="{643780CE-2BE5-46F6-97B2-60DF30217ED3}"/>
          </ac:spMkLst>
        </pc:spChg>
        <pc:spChg chg="del">
          <ac:chgData name="Akanksha Sinha" userId="7c119c6a6efa82fe" providerId="LiveId" clId="{E3B2D6FF-4A68-45C7-AE54-2D07F3BBFADF}" dt="2020-07-07T06:36:53.284" v="378" actId="26606"/>
          <ac:spMkLst>
            <pc:docMk/>
            <pc:sldMk cId="2768308406" sldId="270"/>
            <ac:spMk id="23" creationId="{61A87A49-68E6-459E-A5A6-46229FF42125}"/>
          </ac:spMkLst>
        </pc:spChg>
        <pc:spChg chg="del">
          <ac:chgData name="Akanksha Sinha" userId="7c119c6a6efa82fe" providerId="LiveId" clId="{E3B2D6FF-4A68-45C7-AE54-2D07F3BBFADF}" dt="2020-07-07T06:36:53.284" v="378" actId="26606"/>
          <ac:spMkLst>
            <pc:docMk/>
            <pc:sldMk cId="2768308406" sldId="270"/>
            <ac:spMk id="25" creationId="{F6ACD5FC-CAFE-48EB-B765-60EED2E052F0}"/>
          </ac:spMkLst>
        </pc:spChg>
        <pc:spChg chg="del">
          <ac:chgData name="Akanksha Sinha" userId="7c119c6a6efa82fe" providerId="LiveId" clId="{E3B2D6FF-4A68-45C7-AE54-2D07F3BBFADF}" dt="2020-07-07T06:36:53.284" v="378" actId="26606"/>
          <ac:spMkLst>
            <pc:docMk/>
            <pc:sldMk cId="2768308406" sldId="270"/>
            <ac:spMk id="27" creationId="{9F33B405-D785-4738-B1C0-6A0AA5E98286}"/>
          </ac:spMkLst>
        </pc:spChg>
        <pc:spChg chg="del">
          <ac:chgData name="Akanksha Sinha" userId="7c119c6a6efa82fe" providerId="LiveId" clId="{E3B2D6FF-4A68-45C7-AE54-2D07F3BBFADF}" dt="2020-07-07T06:36:53.284" v="378" actId="26606"/>
          <ac:spMkLst>
            <pc:docMk/>
            <pc:sldMk cId="2768308406" sldId="270"/>
            <ac:spMk id="29" creationId="{4233DC0E-DE6C-4FB6-A529-51B162641AB8}"/>
          </ac:spMkLst>
        </pc:spChg>
        <pc:spChg chg="del">
          <ac:chgData name="Akanksha Sinha" userId="7c119c6a6efa82fe" providerId="LiveId" clId="{E3B2D6FF-4A68-45C7-AE54-2D07F3BBFADF}" dt="2020-07-07T06:36:53.284" v="378" actId="26606"/>
          <ac:spMkLst>
            <pc:docMk/>
            <pc:sldMk cId="2768308406" sldId="270"/>
            <ac:spMk id="31" creationId="{3870477F-E451-4BC3-863F-0E2FC572884B}"/>
          </ac:spMkLst>
        </pc:spChg>
        <pc:spChg chg="del">
          <ac:chgData name="Akanksha Sinha" userId="7c119c6a6efa82fe" providerId="LiveId" clId="{E3B2D6FF-4A68-45C7-AE54-2D07F3BBFADF}" dt="2020-07-07T06:36:53.284" v="378" actId="26606"/>
          <ac:spMkLst>
            <pc:docMk/>
            <pc:sldMk cId="2768308406" sldId="270"/>
            <ac:spMk id="33" creationId="{B4A81DE1-E2BC-4A31-99EE-71350421B0EA}"/>
          </ac:spMkLst>
        </pc:spChg>
        <pc:spChg chg="add del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38" creationId="{643780CE-2BE5-46F6-97B2-60DF30217ED3}"/>
          </ac:spMkLst>
        </pc:spChg>
        <pc:spChg chg="add del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40" creationId="{61A87A49-68E6-459E-A5A6-46229FF42125}"/>
          </ac:spMkLst>
        </pc:spChg>
        <pc:spChg chg="add del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42" creationId="{F6ACD5FC-CAFE-48EB-B765-60EED2E052F0}"/>
          </ac:spMkLst>
        </pc:spChg>
        <pc:spChg chg="add del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44" creationId="{9F33B405-D785-4738-B1C0-6A0AA5E98286}"/>
          </ac:spMkLst>
        </pc:spChg>
        <pc:spChg chg="add del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46" creationId="{4233DC0E-DE6C-4FB6-A529-51B162641AB8}"/>
          </ac:spMkLst>
        </pc:spChg>
        <pc:spChg chg="add del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48" creationId="{3870477F-E451-4BC3-863F-0E2FC572884B}"/>
          </ac:spMkLst>
        </pc:spChg>
        <pc:spChg chg="add del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50" creationId="{B4A81DE1-E2BC-4A31-99EE-71350421B0EA}"/>
          </ac:spMkLst>
        </pc:spChg>
        <pc:spChg chg="add del">
          <ac:chgData name="Akanksha Sinha" userId="7c119c6a6efa82fe" providerId="LiveId" clId="{E3B2D6FF-4A68-45C7-AE54-2D07F3BBFADF}" dt="2020-07-07T06:38:16.751" v="395" actId="26606"/>
          <ac:spMkLst>
            <pc:docMk/>
            <pc:sldMk cId="2768308406" sldId="270"/>
            <ac:spMk id="52" creationId="{72C6E0B7-C37D-4D54-8F3E-8D9F9097F676}"/>
          </ac:spMkLst>
        </pc:spChg>
        <pc:spChg chg="add del">
          <ac:chgData name="Akanksha Sinha" userId="7c119c6a6efa82fe" providerId="LiveId" clId="{E3B2D6FF-4A68-45C7-AE54-2D07F3BBFADF}" dt="2020-07-07T06:38:16.751" v="395" actId="26606"/>
          <ac:spMkLst>
            <pc:docMk/>
            <pc:sldMk cId="2768308406" sldId="270"/>
            <ac:spMk id="53" creationId="{B7B653ED-BC47-4D34-B612-473D6AFAD041}"/>
          </ac:spMkLst>
        </pc:spChg>
        <pc:spChg chg="add del">
          <ac:chgData name="Akanksha Sinha" userId="7c119c6a6efa82fe" providerId="LiveId" clId="{E3B2D6FF-4A68-45C7-AE54-2D07F3BBFADF}" dt="2020-07-07T06:38:16.751" v="395" actId="26606"/>
          <ac:spMkLst>
            <pc:docMk/>
            <pc:sldMk cId="2768308406" sldId="270"/>
            <ac:spMk id="54" creationId="{B93D812D-BB26-4FDD-A218-F6F71E737600}"/>
          </ac:spMkLst>
        </pc:spChg>
        <pc:spChg chg="add del">
          <ac:chgData name="Akanksha Sinha" userId="7c119c6a6efa82fe" providerId="LiveId" clId="{E3B2D6FF-4A68-45C7-AE54-2D07F3BBFADF}" dt="2020-07-07T06:37:43.183" v="381" actId="26606"/>
          <ac:spMkLst>
            <pc:docMk/>
            <pc:sldMk cId="2768308406" sldId="270"/>
            <ac:spMk id="55" creationId="{FC485557-E744-401B-A251-3650FAEEAD8E}"/>
          </ac:spMkLst>
        </pc:spChg>
        <pc:spChg chg="add del">
          <ac:chgData name="Akanksha Sinha" userId="7c119c6a6efa82fe" providerId="LiveId" clId="{E3B2D6FF-4A68-45C7-AE54-2D07F3BBFADF}" dt="2020-07-07T06:38:16.751" v="395" actId="26606"/>
          <ac:spMkLst>
            <pc:docMk/>
            <pc:sldMk cId="2768308406" sldId="270"/>
            <ac:spMk id="56" creationId="{EEA99C6C-BC37-4408-9F74-3DDB1060B733}"/>
          </ac:spMkLst>
        </pc:spChg>
        <pc:spChg chg="add del">
          <ac:chgData name="Akanksha Sinha" userId="7c119c6a6efa82fe" providerId="LiveId" clId="{E3B2D6FF-4A68-45C7-AE54-2D07F3BBFADF}" dt="2020-07-07T06:37:43.183" v="381" actId="26606"/>
          <ac:spMkLst>
            <pc:docMk/>
            <pc:sldMk cId="2768308406" sldId="270"/>
            <ac:spMk id="57" creationId="{986D68AF-6B45-4B98-8634-61D8C9C05662}"/>
          </ac:spMkLst>
        </pc:spChg>
        <pc:spChg chg="add del">
          <ac:chgData name="Akanksha Sinha" userId="7c119c6a6efa82fe" providerId="LiveId" clId="{E3B2D6FF-4A68-45C7-AE54-2D07F3BBFADF}" dt="2020-07-07T06:38:16.751" v="395" actId="26606"/>
          <ac:spMkLst>
            <pc:docMk/>
            <pc:sldMk cId="2768308406" sldId="270"/>
            <ac:spMk id="58" creationId="{924C0032-B592-45AB-AD23-5A4BD369B60B}"/>
          </ac:spMkLst>
        </pc:spChg>
        <pc:spChg chg="add del">
          <ac:chgData name="Akanksha Sinha" userId="7c119c6a6efa82fe" providerId="LiveId" clId="{E3B2D6FF-4A68-45C7-AE54-2D07F3BBFADF}" dt="2020-07-07T06:37:43.183" v="381" actId="26606"/>
          <ac:spMkLst>
            <pc:docMk/>
            <pc:sldMk cId="2768308406" sldId="270"/>
            <ac:spMk id="59" creationId="{0143DE54-7BFF-4B29-8566-DF80EE4CCB07}"/>
          </ac:spMkLst>
        </pc:spChg>
        <pc:spChg chg="add del">
          <ac:chgData name="Akanksha Sinha" userId="7c119c6a6efa82fe" providerId="LiveId" clId="{E3B2D6FF-4A68-45C7-AE54-2D07F3BBFADF}" dt="2020-07-07T06:38:16.751" v="395" actId="26606"/>
          <ac:spMkLst>
            <pc:docMk/>
            <pc:sldMk cId="2768308406" sldId="270"/>
            <ac:spMk id="60" creationId="{89BF1F84-E7C7-42A7-911D-8E48AF67110E}"/>
          </ac:spMkLst>
        </pc:spChg>
        <pc:spChg chg="add del">
          <ac:chgData name="Akanksha Sinha" userId="7c119c6a6efa82fe" providerId="LiveId" clId="{E3B2D6FF-4A68-45C7-AE54-2D07F3BBFADF}" dt="2020-07-07T06:37:43.183" v="381" actId="26606"/>
          <ac:spMkLst>
            <pc:docMk/>
            <pc:sldMk cId="2768308406" sldId="270"/>
            <ac:spMk id="61" creationId="{7C661810-D461-4214-A635-30A7D1714054}"/>
          </ac:spMkLst>
        </pc:spChg>
        <pc:spChg chg="add del">
          <ac:chgData name="Akanksha Sinha" userId="7c119c6a6efa82fe" providerId="LiveId" clId="{E3B2D6FF-4A68-45C7-AE54-2D07F3BBFADF}" dt="2020-07-07T06:38:16.751" v="395" actId="26606"/>
          <ac:spMkLst>
            <pc:docMk/>
            <pc:sldMk cId="2768308406" sldId="270"/>
            <ac:spMk id="62" creationId="{0C3CFCFE-6522-4333-8CB1-16DB80E7E9C2}"/>
          </ac:spMkLst>
        </pc:spChg>
        <pc:spChg chg="add del">
          <ac:chgData name="Akanksha Sinha" userId="7c119c6a6efa82fe" providerId="LiveId" clId="{E3B2D6FF-4A68-45C7-AE54-2D07F3BBFADF}" dt="2020-07-07T06:37:43.183" v="381" actId="26606"/>
          <ac:spMkLst>
            <pc:docMk/>
            <pc:sldMk cId="2768308406" sldId="270"/>
            <ac:spMk id="63" creationId="{ED6475A3-FF98-4FA0-B527-600EBA9BD68F}"/>
          </ac:spMkLst>
        </pc:spChg>
        <pc:spChg chg="add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64" creationId="{FC485557-E744-401B-A251-3650FAEEAD8E}"/>
          </ac:spMkLst>
        </pc:spChg>
        <pc:spChg chg="add del">
          <ac:chgData name="Akanksha Sinha" userId="7c119c6a6efa82fe" providerId="LiveId" clId="{E3B2D6FF-4A68-45C7-AE54-2D07F3BBFADF}" dt="2020-07-07T06:37:45.640" v="383" actId="26606"/>
          <ac:spMkLst>
            <pc:docMk/>
            <pc:sldMk cId="2768308406" sldId="270"/>
            <ac:spMk id="65" creationId="{89BF1F84-E7C7-42A7-911D-8E48AF67110E}"/>
          </ac:spMkLst>
        </pc:spChg>
        <pc:spChg chg="add del">
          <ac:chgData name="Akanksha Sinha" userId="7c119c6a6efa82fe" providerId="LiveId" clId="{E3B2D6FF-4A68-45C7-AE54-2D07F3BBFADF}" dt="2020-07-07T06:37:45.640" v="383" actId="26606"/>
          <ac:spMkLst>
            <pc:docMk/>
            <pc:sldMk cId="2768308406" sldId="270"/>
            <ac:spMk id="66" creationId="{72C6E0B7-C37D-4D54-8F3E-8D9F9097F676}"/>
          </ac:spMkLst>
        </pc:spChg>
        <pc:spChg chg="add del">
          <ac:chgData name="Akanksha Sinha" userId="7c119c6a6efa82fe" providerId="LiveId" clId="{E3B2D6FF-4A68-45C7-AE54-2D07F3BBFADF}" dt="2020-07-07T06:37:45.640" v="383" actId="26606"/>
          <ac:spMkLst>
            <pc:docMk/>
            <pc:sldMk cId="2768308406" sldId="270"/>
            <ac:spMk id="67" creationId="{0C3CFCFE-6522-4333-8CB1-16DB80E7E9C2}"/>
          </ac:spMkLst>
        </pc:spChg>
        <pc:spChg chg="add del">
          <ac:chgData name="Akanksha Sinha" userId="7c119c6a6efa82fe" providerId="LiveId" clId="{E3B2D6FF-4A68-45C7-AE54-2D07F3BBFADF}" dt="2020-07-07T06:37:45.640" v="383" actId="26606"/>
          <ac:spMkLst>
            <pc:docMk/>
            <pc:sldMk cId="2768308406" sldId="270"/>
            <ac:spMk id="68" creationId="{B7B653ED-BC47-4D34-B612-473D6AFAD041}"/>
          </ac:spMkLst>
        </pc:spChg>
        <pc:spChg chg="add del">
          <ac:chgData name="Akanksha Sinha" userId="7c119c6a6efa82fe" providerId="LiveId" clId="{E3B2D6FF-4A68-45C7-AE54-2D07F3BBFADF}" dt="2020-07-07T06:37:45.640" v="383" actId="26606"/>
          <ac:spMkLst>
            <pc:docMk/>
            <pc:sldMk cId="2768308406" sldId="270"/>
            <ac:spMk id="69" creationId="{B93D812D-BB26-4FDD-A218-F6F71E737600}"/>
          </ac:spMkLst>
        </pc:spChg>
        <pc:spChg chg="add del">
          <ac:chgData name="Akanksha Sinha" userId="7c119c6a6efa82fe" providerId="LiveId" clId="{E3B2D6FF-4A68-45C7-AE54-2D07F3BBFADF}" dt="2020-07-07T06:37:45.640" v="383" actId="26606"/>
          <ac:spMkLst>
            <pc:docMk/>
            <pc:sldMk cId="2768308406" sldId="270"/>
            <ac:spMk id="70" creationId="{EEA99C6C-BC37-4408-9F74-3DDB1060B733}"/>
          </ac:spMkLst>
        </pc:spChg>
        <pc:spChg chg="add del">
          <ac:chgData name="Akanksha Sinha" userId="7c119c6a6efa82fe" providerId="LiveId" clId="{E3B2D6FF-4A68-45C7-AE54-2D07F3BBFADF}" dt="2020-07-07T06:37:45.640" v="383" actId="26606"/>
          <ac:spMkLst>
            <pc:docMk/>
            <pc:sldMk cId="2768308406" sldId="270"/>
            <ac:spMk id="71" creationId="{924C0032-B592-45AB-AD23-5A4BD369B60B}"/>
          </ac:spMkLst>
        </pc:spChg>
        <pc:spChg chg="add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72" creationId="{986D68AF-6B45-4B98-8634-61D8C9C05662}"/>
          </ac:spMkLst>
        </pc:spChg>
        <pc:spChg chg="add del">
          <ac:chgData name="Akanksha Sinha" userId="7c119c6a6efa82fe" providerId="LiveId" clId="{E3B2D6FF-4A68-45C7-AE54-2D07F3BBFADF}" dt="2020-07-07T06:37:47.404" v="385" actId="26606"/>
          <ac:spMkLst>
            <pc:docMk/>
            <pc:sldMk cId="2768308406" sldId="270"/>
            <ac:spMk id="73" creationId="{FC485557-E744-401B-A251-3650FAEEAD8E}"/>
          </ac:spMkLst>
        </pc:spChg>
        <pc:spChg chg="add del">
          <ac:chgData name="Akanksha Sinha" userId="7c119c6a6efa82fe" providerId="LiveId" clId="{E3B2D6FF-4A68-45C7-AE54-2D07F3BBFADF}" dt="2020-07-07T06:37:47.404" v="385" actId="26606"/>
          <ac:spMkLst>
            <pc:docMk/>
            <pc:sldMk cId="2768308406" sldId="270"/>
            <ac:spMk id="74" creationId="{986D68AF-6B45-4B98-8634-61D8C9C05662}"/>
          </ac:spMkLst>
        </pc:spChg>
        <pc:spChg chg="add del">
          <ac:chgData name="Akanksha Sinha" userId="7c119c6a6efa82fe" providerId="LiveId" clId="{E3B2D6FF-4A68-45C7-AE54-2D07F3BBFADF}" dt="2020-07-07T06:37:47.404" v="385" actId="26606"/>
          <ac:spMkLst>
            <pc:docMk/>
            <pc:sldMk cId="2768308406" sldId="270"/>
            <ac:spMk id="75" creationId="{0143DE54-7BFF-4B29-8566-DF80EE4CCB07}"/>
          </ac:spMkLst>
        </pc:spChg>
        <pc:spChg chg="add del">
          <ac:chgData name="Akanksha Sinha" userId="7c119c6a6efa82fe" providerId="LiveId" clId="{E3B2D6FF-4A68-45C7-AE54-2D07F3BBFADF}" dt="2020-07-07T06:37:47.404" v="385" actId="26606"/>
          <ac:spMkLst>
            <pc:docMk/>
            <pc:sldMk cId="2768308406" sldId="270"/>
            <ac:spMk id="76" creationId="{7C661810-D461-4214-A635-30A7D1714054}"/>
          </ac:spMkLst>
        </pc:spChg>
        <pc:spChg chg="add del">
          <ac:chgData name="Akanksha Sinha" userId="7c119c6a6efa82fe" providerId="LiveId" clId="{E3B2D6FF-4A68-45C7-AE54-2D07F3BBFADF}" dt="2020-07-07T06:37:47.404" v="385" actId="26606"/>
          <ac:spMkLst>
            <pc:docMk/>
            <pc:sldMk cId="2768308406" sldId="270"/>
            <ac:spMk id="77" creationId="{ED6475A3-FF98-4FA0-B527-600EBA9BD68F}"/>
          </ac:spMkLst>
        </pc:spChg>
        <pc:spChg chg="add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78" creationId="{0143DE54-7BFF-4B29-8566-DF80EE4CCB07}"/>
          </ac:spMkLst>
        </pc:spChg>
        <pc:spChg chg="add del">
          <ac:chgData name="Akanksha Sinha" userId="7c119c6a6efa82fe" providerId="LiveId" clId="{E3B2D6FF-4A68-45C7-AE54-2D07F3BBFADF}" dt="2020-07-07T06:37:49.687" v="387" actId="26606"/>
          <ac:spMkLst>
            <pc:docMk/>
            <pc:sldMk cId="2768308406" sldId="270"/>
            <ac:spMk id="79" creationId="{35BE4897-C7A1-4E8C-B5A5-8797DAC6DC74}"/>
          </ac:spMkLst>
        </pc:spChg>
        <pc:spChg chg="add del">
          <ac:chgData name="Akanksha Sinha" userId="7c119c6a6efa82fe" providerId="LiveId" clId="{E3B2D6FF-4A68-45C7-AE54-2D07F3BBFADF}" dt="2020-07-07T06:37:49.687" v="387" actId="26606"/>
          <ac:spMkLst>
            <pc:docMk/>
            <pc:sldMk cId="2768308406" sldId="270"/>
            <ac:spMk id="80" creationId="{C300240B-912F-4AD7-AE1B-923B3F987C1F}"/>
          </ac:spMkLst>
        </pc:spChg>
        <pc:spChg chg="add del">
          <ac:chgData name="Akanksha Sinha" userId="7c119c6a6efa82fe" providerId="LiveId" clId="{E3B2D6FF-4A68-45C7-AE54-2D07F3BBFADF}" dt="2020-07-07T06:37:49.687" v="387" actId="26606"/>
          <ac:spMkLst>
            <pc:docMk/>
            <pc:sldMk cId="2768308406" sldId="270"/>
            <ac:spMk id="81" creationId="{6421EF78-B00C-42F8-8908-2CF3E417CB0E}"/>
          </ac:spMkLst>
        </pc:spChg>
        <pc:spChg chg="add del">
          <ac:chgData name="Akanksha Sinha" userId="7c119c6a6efa82fe" providerId="LiveId" clId="{E3B2D6FF-4A68-45C7-AE54-2D07F3BBFADF}" dt="2020-07-07T06:37:49.687" v="387" actId="26606"/>
          <ac:spMkLst>
            <pc:docMk/>
            <pc:sldMk cId="2768308406" sldId="270"/>
            <ac:spMk id="82" creationId="{F3E0A6DF-2313-4EC2-B95B-212CD4861059}"/>
          </ac:spMkLst>
        </pc:spChg>
        <pc:spChg chg="add del">
          <ac:chgData name="Akanksha Sinha" userId="7c119c6a6efa82fe" providerId="LiveId" clId="{E3B2D6FF-4A68-45C7-AE54-2D07F3BBFADF}" dt="2020-07-07T06:37:49.687" v="387" actId="26606"/>
          <ac:spMkLst>
            <pc:docMk/>
            <pc:sldMk cId="2768308406" sldId="270"/>
            <ac:spMk id="83" creationId="{B083B194-504C-4B70-B8F6-80C51076FDC8}"/>
          </ac:spMkLst>
        </pc:spChg>
        <pc:spChg chg="add del">
          <ac:chgData name="Akanksha Sinha" userId="7c119c6a6efa82fe" providerId="LiveId" clId="{E3B2D6FF-4A68-45C7-AE54-2D07F3BBFADF}" dt="2020-07-07T06:37:49.687" v="387" actId="26606"/>
          <ac:spMkLst>
            <pc:docMk/>
            <pc:sldMk cId="2768308406" sldId="270"/>
            <ac:spMk id="84" creationId="{E9BF1AE2-40FC-4B8F-B531-AB84540A2C7D}"/>
          </ac:spMkLst>
        </pc:spChg>
        <pc:spChg chg="add del">
          <ac:chgData name="Akanksha Sinha" userId="7c119c6a6efa82fe" providerId="LiveId" clId="{E3B2D6FF-4A68-45C7-AE54-2D07F3BBFADF}" dt="2020-07-07T06:37:49.687" v="387" actId="26606"/>
          <ac:spMkLst>
            <pc:docMk/>
            <pc:sldMk cId="2768308406" sldId="270"/>
            <ac:spMk id="85" creationId="{1C4EB7C1-42EF-4F28-AF4F-02E879CB6A6A}"/>
          </ac:spMkLst>
        </pc:spChg>
        <pc:spChg chg="add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86" creationId="{7C661810-D461-4214-A635-30A7D1714054}"/>
          </ac:spMkLst>
        </pc:spChg>
        <pc:spChg chg="add del">
          <ac:chgData name="Akanksha Sinha" userId="7c119c6a6efa82fe" providerId="LiveId" clId="{E3B2D6FF-4A68-45C7-AE54-2D07F3BBFADF}" dt="2020-07-07T06:37:54.527" v="389" actId="26606"/>
          <ac:spMkLst>
            <pc:docMk/>
            <pc:sldMk cId="2768308406" sldId="270"/>
            <ac:spMk id="87" creationId="{4D742E62-D0CA-4DEC-815B-5ED27845B5C4}"/>
          </ac:spMkLst>
        </pc:spChg>
        <pc:spChg chg="add del">
          <ac:chgData name="Akanksha Sinha" userId="7c119c6a6efa82fe" providerId="LiveId" clId="{E3B2D6FF-4A68-45C7-AE54-2D07F3BBFADF}" dt="2020-07-07T06:37:54.527" v="389" actId="26606"/>
          <ac:spMkLst>
            <pc:docMk/>
            <pc:sldMk cId="2768308406" sldId="270"/>
            <ac:spMk id="88" creationId="{6ADD3D29-FB68-4A1C-B0DE-CAF42F2843F1}"/>
          </ac:spMkLst>
        </pc:spChg>
        <pc:spChg chg="add del">
          <ac:chgData name="Akanksha Sinha" userId="7c119c6a6efa82fe" providerId="LiveId" clId="{E3B2D6FF-4A68-45C7-AE54-2D07F3BBFADF}" dt="2020-07-07T06:37:54.527" v="389" actId="26606"/>
          <ac:spMkLst>
            <pc:docMk/>
            <pc:sldMk cId="2768308406" sldId="270"/>
            <ac:spMk id="89" creationId="{24822E8D-300D-45E7-9F98-BDEC7436184F}"/>
          </ac:spMkLst>
        </pc:spChg>
        <pc:spChg chg="add del">
          <ac:chgData name="Akanksha Sinha" userId="7c119c6a6efa82fe" providerId="LiveId" clId="{E3B2D6FF-4A68-45C7-AE54-2D07F3BBFADF}" dt="2020-07-07T06:37:54.527" v="389" actId="26606"/>
          <ac:spMkLst>
            <pc:docMk/>
            <pc:sldMk cId="2768308406" sldId="270"/>
            <ac:spMk id="90" creationId="{07C953DC-E764-4B76-B359-52546F4CABCF}"/>
          </ac:spMkLst>
        </pc:spChg>
        <pc:spChg chg="add del">
          <ac:chgData name="Akanksha Sinha" userId="7c119c6a6efa82fe" providerId="LiveId" clId="{E3B2D6FF-4A68-45C7-AE54-2D07F3BBFADF}" dt="2020-07-07T06:37:54.527" v="389" actId="26606"/>
          <ac:spMkLst>
            <pc:docMk/>
            <pc:sldMk cId="2768308406" sldId="270"/>
            <ac:spMk id="91" creationId="{C187CEFC-9032-481B-B8CA-A323593DD4E7}"/>
          </ac:spMkLst>
        </pc:spChg>
        <pc:spChg chg="add del">
          <ac:chgData name="Akanksha Sinha" userId="7c119c6a6efa82fe" providerId="LiveId" clId="{E3B2D6FF-4A68-45C7-AE54-2D07F3BBFADF}" dt="2020-07-07T06:37:54.527" v="389" actId="26606"/>
          <ac:spMkLst>
            <pc:docMk/>
            <pc:sldMk cId="2768308406" sldId="270"/>
            <ac:spMk id="92" creationId="{4CB87468-9225-4E6A-A5B7-B47F08B34B33}"/>
          </ac:spMkLst>
        </pc:spChg>
        <pc:spChg chg="add del">
          <ac:chgData name="Akanksha Sinha" userId="7c119c6a6efa82fe" providerId="LiveId" clId="{E3B2D6FF-4A68-45C7-AE54-2D07F3BBFADF}" dt="2020-07-07T06:37:54.527" v="389" actId="26606"/>
          <ac:spMkLst>
            <pc:docMk/>
            <pc:sldMk cId="2768308406" sldId="270"/>
            <ac:spMk id="93" creationId="{7296B8E7-1A3F-4C7F-A120-29E90E59314E}"/>
          </ac:spMkLst>
        </pc:spChg>
        <pc:spChg chg="add">
          <ac:chgData name="Akanksha Sinha" userId="7c119c6a6efa82fe" providerId="LiveId" clId="{E3B2D6FF-4A68-45C7-AE54-2D07F3BBFADF}" dt="2020-07-07T06:38:16.760" v="396" actId="26606"/>
          <ac:spMkLst>
            <pc:docMk/>
            <pc:sldMk cId="2768308406" sldId="270"/>
            <ac:spMk id="94" creationId="{ED6475A3-FF98-4FA0-B527-600EBA9BD68F}"/>
          </ac:spMkLst>
        </pc:spChg>
        <pc:spChg chg="add del">
          <ac:chgData name="Akanksha Sinha" userId="7c119c6a6efa82fe" providerId="LiveId" clId="{E3B2D6FF-4A68-45C7-AE54-2D07F3BBFADF}" dt="2020-07-07T06:37:58.169" v="391" actId="26606"/>
          <ac:spMkLst>
            <pc:docMk/>
            <pc:sldMk cId="2768308406" sldId="270"/>
            <ac:spMk id="95" creationId="{89EA2611-DCBA-4E97-A2B2-9A466E76BDA4}"/>
          </ac:spMkLst>
        </pc:spChg>
        <pc:spChg chg="add del">
          <ac:chgData name="Akanksha Sinha" userId="7c119c6a6efa82fe" providerId="LiveId" clId="{E3B2D6FF-4A68-45C7-AE54-2D07F3BBFADF}" dt="2020-07-07T06:37:58.169" v="391" actId="26606"/>
          <ac:spMkLst>
            <pc:docMk/>
            <pc:sldMk cId="2768308406" sldId="270"/>
            <ac:spMk id="96" creationId="{BBC615D1-6E12-40EF-915B-316CFDB550D5}"/>
          </ac:spMkLst>
        </pc:spChg>
        <pc:spChg chg="add del">
          <ac:chgData name="Akanksha Sinha" userId="7c119c6a6efa82fe" providerId="LiveId" clId="{E3B2D6FF-4A68-45C7-AE54-2D07F3BBFADF}" dt="2020-07-07T06:37:58.169" v="391" actId="26606"/>
          <ac:spMkLst>
            <pc:docMk/>
            <pc:sldMk cId="2768308406" sldId="270"/>
            <ac:spMk id="97" creationId="{B9797D36-DE1E-47CD-881A-6C1F5828261B}"/>
          </ac:spMkLst>
        </pc:spChg>
        <pc:spChg chg="add del">
          <ac:chgData name="Akanksha Sinha" userId="7c119c6a6efa82fe" providerId="LiveId" clId="{E3B2D6FF-4A68-45C7-AE54-2D07F3BBFADF}" dt="2020-07-07T06:37:58.169" v="391" actId="26606"/>
          <ac:spMkLst>
            <pc:docMk/>
            <pc:sldMk cId="2768308406" sldId="270"/>
            <ac:spMk id="98" creationId="{4A2FAF1F-F462-46AF-A9E6-CC93C4E2C359}"/>
          </ac:spMkLst>
        </pc:spChg>
        <pc:spChg chg="add del">
          <ac:chgData name="Akanksha Sinha" userId="7c119c6a6efa82fe" providerId="LiveId" clId="{E3B2D6FF-4A68-45C7-AE54-2D07F3BBFADF}" dt="2020-07-07T06:37:58.169" v="391" actId="26606"/>
          <ac:spMkLst>
            <pc:docMk/>
            <pc:sldMk cId="2768308406" sldId="270"/>
            <ac:spMk id="99" creationId="{7146BED8-BAE9-42C5-A3DD-7B946445DB8C}"/>
          </ac:spMkLst>
        </pc:spChg>
        <pc:spChg chg="add del">
          <ac:chgData name="Akanksha Sinha" userId="7c119c6a6efa82fe" providerId="LiveId" clId="{E3B2D6FF-4A68-45C7-AE54-2D07F3BBFADF}" dt="2020-07-07T06:37:58.169" v="391" actId="26606"/>
          <ac:spMkLst>
            <pc:docMk/>
            <pc:sldMk cId="2768308406" sldId="270"/>
            <ac:spMk id="100" creationId="{15765FE8-B62F-41E4-A73C-74C91A8FD945}"/>
          </ac:spMkLst>
        </pc:spChg>
        <pc:picChg chg="del">
          <ac:chgData name="Akanksha Sinha" userId="7c119c6a6efa82fe" providerId="LiveId" clId="{E3B2D6FF-4A68-45C7-AE54-2D07F3BBFADF}" dt="2020-07-07T06:36:45.880" v="376" actId="478"/>
          <ac:picMkLst>
            <pc:docMk/>
            <pc:sldMk cId="2768308406" sldId="270"/>
            <ac:picMk id="6" creationId="{6C5D4A12-02BC-4AEF-B51E-0AF5F88C02A3}"/>
          </ac:picMkLst>
        </pc:picChg>
        <pc:picChg chg="add mod ord">
          <ac:chgData name="Akanksha Sinha" userId="7c119c6a6efa82fe" providerId="LiveId" clId="{E3B2D6FF-4A68-45C7-AE54-2D07F3BBFADF}" dt="2020-07-07T06:39:55.571" v="415" actId="1076"/>
          <ac:picMkLst>
            <pc:docMk/>
            <pc:sldMk cId="2768308406" sldId="270"/>
            <ac:picMk id="7" creationId="{662830D7-7D1E-4404-B0B3-C4CD69B1367F}"/>
          </ac:picMkLst>
        </pc:picChg>
        <pc:picChg chg="add mod ord">
          <ac:chgData name="Akanksha Sinha" userId="7c119c6a6efa82fe" providerId="LiveId" clId="{E3B2D6FF-4A68-45C7-AE54-2D07F3BBFADF}" dt="2020-07-07T06:40:00.300" v="416" actId="1076"/>
          <ac:picMkLst>
            <pc:docMk/>
            <pc:sldMk cId="2768308406" sldId="270"/>
            <ac:picMk id="8" creationId="{71571299-1EC6-44C8-8054-16C5E1EE88DA}"/>
          </ac:picMkLst>
        </pc:picChg>
      </pc:sldChg>
    </pc:docChg>
  </pc:docChgLst>
  <pc:docChgLst>
    <pc:chgData name="Akanksha Sinha" userId="7c119c6a6efa82fe" providerId="LiveId" clId="{088E6170-B90E-49B4-B201-8DB61F47D58A}"/>
    <pc:docChg chg="undo redo custSel mod addSld delSld modSld">
      <pc:chgData name="Akanksha Sinha" userId="7c119c6a6efa82fe" providerId="LiveId" clId="{088E6170-B90E-49B4-B201-8DB61F47D58A}" dt="2020-05-26T08:13:24.020" v="541" actId="6549"/>
      <pc:docMkLst>
        <pc:docMk/>
      </pc:docMkLst>
      <pc:sldChg chg="modSp">
        <pc:chgData name="Akanksha Sinha" userId="7c119c6a6efa82fe" providerId="LiveId" clId="{088E6170-B90E-49B4-B201-8DB61F47D58A}" dt="2020-05-26T06:08:23.543" v="446" actId="207"/>
        <pc:sldMkLst>
          <pc:docMk/>
          <pc:sldMk cId="944004935" sldId="256"/>
        </pc:sldMkLst>
        <pc:spChg chg="mod">
          <ac:chgData name="Akanksha Sinha" userId="7c119c6a6efa82fe" providerId="LiveId" clId="{088E6170-B90E-49B4-B201-8DB61F47D58A}" dt="2020-05-26T06:08:23.543" v="446" actId="207"/>
          <ac:spMkLst>
            <pc:docMk/>
            <pc:sldMk cId="944004935" sldId="256"/>
            <ac:spMk id="4" creationId="{E2872712-0660-4D83-805A-6BA4B6E28AF8}"/>
          </ac:spMkLst>
        </pc:spChg>
        <pc:spChg chg="mod">
          <ac:chgData name="Akanksha Sinha" userId="7c119c6a6efa82fe" providerId="LiveId" clId="{088E6170-B90E-49B4-B201-8DB61F47D58A}" dt="2020-05-26T06:08:19.219" v="445" actId="207"/>
          <ac:spMkLst>
            <pc:docMk/>
            <pc:sldMk cId="944004935" sldId="256"/>
            <ac:spMk id="5" creationId="{772C7FCC-1417-4287-AE5B-D79ED1F67788}"/>
          </ac:spMkLst>
        </pc:spChg>
      </pc:sldChg>
      <pc:sldChg chg="modSp">
        <pc:chgData name="Akanksha Sinha" userId="7c119c6a6efa82fe" providerId="LiveId" clId="{088E6170-B90E-49B4-B201-8DB61F47D58A}" dt="2020-05-26T06:10:03.752" v="461" actId="207"/>
        <pc:sldMkLst>
          <pc:docMk/>
          <pc:sldMk cId="1081394198" sldId="257"/>
        </pc:sldMkLst>
        <pc:spChg chg="mod">
          <ac:chgData name="Akanksha Sinha" userId="7c119c6a6efa82fe" providerId="LiveId" clId="{088E6170-B90E-49B4-B201-8DB61F47D58A}" dt="2020-05-26T06:10:03.752" v="461" actId="207"/>
          <ac:spMkLst>
            <pc:docMk/>
            <pc:sldMk cId="1081394198" sldId="257"/>
            <ac:spMk id="3" creationId="{6B99A07D-8884-4EE8-9EF5-9C7314D68777}"/>
          </ac:spMkLst>
        </pc:spChg>
        <pc:spChg chg="mod">
          <ac:chgData name="Akanksha Sinha" userId="7c119c6a6efa82fe" providerId="LiveId" clId="{088E6170-B90E-49B4-B201-8DB61F47D58A}" dt="2020-05-26T06:08:32.673" v="448" actId="207"/>
          <ac:spMkLst>
            <pc:docMk/>
            <pc:sldMk cId="1081394198" sldId="257"/>
            <ac:spMk id="5" creationId="{A5417BAF-88B7-4FDE-8F80-CB138FB12059}"/>
          </ac:spMkLst>
        </pc:spChg>
      </pc:sldChg>
      <pc:sldChg chg="modSp">
        <pc:chgData name="Akanksha Sinha" userId="7c119c6a6efa82fe" providerId="LiveId" clId="{088E6170-B90E-49B4-B201-8DB61F47D58A}" dt="2020-05-26T08:13:24.020" v="541" actId="6549"/>
        <pc:sldMkLst>
          <pc:docMk/>
          <pc:sldMk cId="542198823" sldId="258"/>
        </pc:sldMkLst>
        <pc:spChg chg="mod">
          <ac:chgData name="Akanksha Sinha" userId="7c119c6a6efa82fe" providerId="LiveId" clId="{088E6170-B90E-49B4-B201-8DB61F47D58A}" dt="2020-05-26T08:13:24.020" v="541" actId="6549"/>
          <ac:spMkLst>
            <pc:docMk/>
            <pc:sldMk cId="542198823" sldId="258"/>
            <ac:spMk id="3" creationId="{3915DAC9-2F96-4744-A977-C4BB98E5E031}"/>
          </ac:spMkLst>
        </pc:spChg>
        <pc:spChg chg="mod">
          <ac:chgData name="Akanksha Sinha" userId="7c119c6a6efa82fe" providerId="LiveId" clId="{088E6170-B90E-49B4-B201-8DB61F47D58A}" dt="2020-05-26T06:09:14.650" v="455"/>
          <ac:spMkLst>
            <pc:docMk/>
            <pc:sldMk cId="542198823" sldId="258"/>
            <ac:spMk id="5" creationId="{90873273-15E1-4E4D-863C-D9A67909D787}"/>
          </ac:spMkLst>
        </pc:spChg>
      </pc:sldChg>
      <pc:sldChg chg="modSp">
        <pc:chgData name="Akanksha Sinha" userId="7c119c6a6efa82fe" providerId="LiveId" clId="{088E6170-B90E-49B4-B201-8DB61F47D58A}" dt="2020-05-26T06:10:41.391" v="467"/>
        <pc:sldMkLst>
          <pc:docMk/>
          <pc:sldMk cId="3722603867" sldId="265"/>
        </pc:sldMkLst>
        <pc:spChg chg="mod">
          <ac:chgData name="Akanksha Sinha" userId="7c119c6a6efa82fe" providerId="LiveId" clId="{088E6170-B90E-49B4-B201-8DB61F47D58A}" dt="2020-05-26T06:10:41.391" v="467"/>
          <ac:spMkLst>
            <pc:docMk/>
            <pc:sldMk cId="3722603867" sldId="265"/>
            <ac:spMk id="3" creationId="{558C7BAD-98AF-416A-BF23-FFA76EECCB29}"/>
          </ac:spMkLst>
        </pc:spChg>
        <pc:spChg chg="mod">
          <ac:chgData name="Akanksha Sinha" userId="7c119c6a6efa82fe" providerId="LiveId" clId="{088E6170-B90E-49B4-B201-8DB61F47D58A}" dt="2020-05-26T06:09:10.185" v="454"/>
          <ac:spMkLst>
            <pc:docMk/>
            <pc:sldMk cId="3722603867" sldId="265"/>
            <ac:spMk id="4" creationId="{AA68DE2A-5BDC-43C5-960E-8B7BECF90F61}"/>
          </ac:spMkLst>
        </pc:spChg>
      </pc:sldChg>
      <pc:sldChg chg="del">
        <pc:chgData name="Akanksha Sinha" userId="7c119c6a6efa82fe" providerId="LiveId" clId="{088E6170-B90E-49B4-B201-8DB61F47D58A}" dt="2020-05-26T04:29:11.175" v="1" actId="2696"/>
        <pc:sldMkLst>
          <pc:docMk/>
          <pc:sldMk cId="2013009344" sldId="266"/>
        </pc:sldMkLst>
      </pc:sldChg>
      <pc:sldChg chg="del">
        <pc:chgData name="Akanksha Sinha" userId="7c119c6a6efa82fe" providerId="LiveId" clId="{088E6170-B90E-49B4-B201-8DB61F47D58A}" dt="2020-05-26T04:29:12.596" v="2" actId="2696"/>
        <pc:sldMkLst>
          <pc:docMk/>
          <pc:sldMk cId="3576676255" sldId="267"/>
        </pc:sldMkLst>
      </pc:sldChg>
      <pc:sldChg chg="del">
        <pc:chgData name="Akanksha Sinha" userId="7c119c6a6efa82fe" providerId="LiveId" clId="{088E6170-B90E-49B4-B201-8DB61F47D58A}" dt="2020-05-26T04:29:15.347" v="4" actId="2696"/>
        <pc:sldMkLst>
          <pc:docMk/>
          <pc:sldMk cId="2214729986" sldId="268"/>
        </pc:sldMkLst>
      </pc:sldChg>
      <pc:sldChg chg="del">
        <pc:chgData name="Akanksha Sinha" userId="7c119c6a6efa82fe" providerId="LiveId" clId="{088E6170-B90E-49B4-B201-8DB61F47D58A}" dt="2020-05-26T04:29:14.379" v="3" actId="2696"/>
        <pc:sldMkLst>
          <pc:docMk/>
          <pc:sldMk cId="1553901287" sldId="269"/>
        </pc:sldMkLst>
      </pc:sldChg>
      <pc:sldChg chg="del">
        <pc:chgData name="Akanksha Sinha" userId="7c119c6a6efa82fe" providerId="LiveId" clId="{088E6170-B90E-49B4-B201-8DB61F47D58A}" dt="2020-05-26T04:29:03.961" v="0" actId="2696"/>
        <pc:sldMkLst>
          <pc:docMk/>
          <pc:sldMk cId="3129992828" sldId="270"/>
        </pc:sldMkLst>
      </pc:sldChg>
      <pc:sldChg chg="del">
        <pc:chgData name="Akanksha Sinha" userId="7c119c6a6efa82fe" providerId="LiveId" clId="{088E6170-B90E-49B4-B201-8DB61F47D58A}" dt="2020-05-26T05:58:53.835" v="98" actId="2696"/>
        <pc:sldMkLst>
          <pc:docMk/>
          <pc:sldMk cId="1999548025" sldId="271"/>
        </pc:sldMkLst>
      </pc:sldChg>
      <pc:sldChg chg="del">
        <pc:chgData name="Akanksha Sinha" userId="7c119c6a6efa82fe" providerId="LiveId" clId="{088E6170-B90E-49B4-B201-8DB61F47D58A}" dt="2020-05-26T04:29:16.019" v="5" actId="2696"/>
        <pc:sldMkLst>
          <pc:docMk/>
          <pc:sldMk cId="3777173013" sldId="272"/>
        </pc:sldMkLst>
      </pc:sldChg>
      <pc:sldChg chg="add del">
        <pc:chgData name="Akanksha Sinha" userId="7c119c6a6efa82fe" providerId="LiveId" clId="{088E6170-B90E-49B4-B201-8DB61F47D58A}" dt="2020-05-26T05:58:57.129" v="99" actId="2696"/>
        <pc:sldMkLst>
          <pc:docMk/>
          <pc:sldMk cId="3912396583" sldId="272"/>
        </pc:sldMkLst>
      </pc:sldChg>
      <pc:sldChg chg="del">
        <pc:chgData name="Akanksha Sinha" userId="7c119c6a6efa82fe" providerId="LiveId" clId="{088E6170-B90E-49B4-B201-8DB61F47D58A}" dt="2020-05-26T04:29:16.691" v="6" actId="2696"/>
        <pc:sldMkLst>
          <pc:docMk/>
          <pc:sldMk cId="497673836" sldId="273"/>
        </pc:sldMkLst>
      </pc:sldChg>
      <pc:sldChg chg="addSp delSp modSp add mod setBg setClrOvrMap">
        <pc:chgData name="Akanksha Sinha" userId="7c119c6a6efa82fe" providerId="LiveId" clId="{088E6170-B90E-49B4-B201-8DB61F47D58A}" dt="2020-05-26T06:10:10.739" v="462"/>
        <pc:sldMkLst>
          <pc:docMk/>
          <pc:sldMk cId="1639828617" sldId="273"/>
        </pc:sldMkLst>
        <pc:spChg chg="mod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2" creationId="{40B1EE1D-4FAC-4684-9CCD-790A4DDAFAA6}"/>
          </ac:spMkLst>
        </pc:spChg>
        <pc:spChg chg="del mod">
          <ac:chgData name="Akanksha Sinha" userId="7c119c6a6efa82fe" providerId="LiveId" clId="{088E6170-B90E-49B4-B201-8DB61F47D58A}" dt="2020-05-26T04:54:42.022" v="25"/>
          <ac:spMkLst>
            <pc:docMk/>
            <pc:sldMk cId="1639828617" sldId="273"/>
            <ac:spMk id="3" creationId="{4E232D5A-CCBB-449C-89B8-FB392EE9A584}"/>
          </ac:spMkLst>
        </pc:spChg>
        <pc:spChg chg="mod">
          <ac:chgData name="Akanksha Sinha" userId="7c119c6a6efa82fe" providerId="LiveId" clId="{088E6170-B90E-49B4-B201-8DB61F47D58A}" dt="2020-05-26T06:10:10.739" v="462"/>
          <ac:spMkLst>
            <pc:docMk/>
            <pc:sldMk cId="1639828617" sldId="273"/>
            <ac:spMk id="5" creationId="{3F0929CA-ADBB-4AE2-81A9-6FDC24093156}"/>
          </ac:spMkLst>
        </pc:spChg>
        <pc:spChg chg="mod">
          <ac:chgData name="Akanksha Sinha" userId="7c119c6a6efa82fe" providerId="LiveId" clId="{088E6170-B90E-49B4-B201-8DB61F47D58A}" dt="2020-05-26T06:08:43.724" v="449"/>
          <ac:spMkLst>
            <pc:docMk/>
            <pc:sldMk cId="1639828617" sldId="273"/>
            <ac:spMk id="6" creationId="{398A2A92-B88F-46BD-8713-A4C7CC0B98E8}"/>
          </ac:spMkLst>
        </pc:spChg>
        <pc:spChg chg="add del">
          <ac:chgData name="Akanksha Sinha" userId="7c119c6a6efa82fe" providerId="LiveId" clId="{088E6170-B90E-49B4-B201-8DB61F47D58A}" dt="2020-05-26T05:39:04.394" v="61" actId="26606"/>
          <ac:spMkLst>
            <pc:docMk/>
            <pc:sldMk cId="1639828617" sldId="273"/>
            <ac:spMk id="8" creationId="{C314C310-850D-4491-AA52-C75BEA68B68C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18" creationId="{FB3C5687-820B-4DB8-9FDD-25C6302B03F6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21" creationId="{643780CE-2BE5-46F6-97B2-60DF30217ED3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23" creationId="{61A87A49-68E6-459E-A5A6-46229FF42125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25" creationId="{F6ACD5FC-CAFE-48EB-B765-60EED2E052F0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27" creationId="{9F33B405-D785-4738-B1C0-6A0AA5E98286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29" creationId="{4233DC0E-DE6C-4FB6-A529-51B162641AB8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31" creationId="{3870477F-E451-4BC3-863F-0E2FC572884B}"/>
          </ac:spMkLst>
        </pc:spChg>
        <pc:spChg chg="add del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33" creationId="{B4A81DE1-E2BC-4A31-99EE-71350421B0EA}"/>
          </ac:spMkLst>
        </pc:spChg>
        <pc:spChg chg="add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42" creationId="{B8144315-1C5A-4185-A952-25D98D303D46}"/>
          </ac:spMkLst>
        </pc:spChg>
        <pc:spChg chg="add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44" creationId="{11CAC6F2-0806-417B-BF5D-5AEF6195FA49}"/>
          </ac:spMkLst>
        </pc:spChg>
        <pc:spChg chg="add">
          <ac:chgData name="Akanksha Sinha" userId="7c119c6a6efa82fe" providerId="LiveId" clId="{088E6170-B90E-49B4-B201-8DB61F47D58A}" dt="2020-05-26T05:59:15.561" v="100" actId="26606"/>
          <ac:spMkLst>
            <pc:docMk/>
            <pc:sldMk cId="1639828617" sldId="273"/>
            <ac:spMk id="46" creationId="{D4723B02-0AAB-4F6E-BA41-8ED99D559D93}"/>
          </ac:spMkLst>
        </pc:spChg>
        <pc:grpChg chg="add del">
          <ac:chgData name="Akanksha Sinha" userId="7c119c6a6efa82fe" providerId="LiveId" clId="{088E6170-B90E-49B4-B201-8DB61F47D58A}" dt="2020-05-26T05:39:04.394" v="61" actId="26606"/>
          <ac:grpSpMkLst>
            <pc:docMk/>
            <pc:sldMk cId="1639828617" sldId="273"/>
            <ac:grpSpMk id="10" creationId="{D4EC3799-3F52-48CE-85CC-83AED368EB42}"/>
          </ac:grpSpMkLst>
        </pc:grpChg>
        <pc:grpChg chg="add">
          <ac:chgData name="Akanksha Sinha" userId="7c119c6a6efa82fe" providerId="LiveId" clId="{088E6170-B90E-49B4-B201-8DB61F47D58A}" dt="2020-05-26T05:59:15.561" v="100" actId="26606"/>
          <ac:grpSpMkLst>
            <pc:docMk/>
            <pc:sldMk cId="1639828617" sldId="273"/>
            <ac:grpSpMk id="38" creationId="{4091D54B-59AB-4A5E-8E9E-0421BD66D4FB}"/>
          </ac:grpSpMkLst>
        </pc:grpChg>
        <pc:picChg chg="add mod">
          <ac:chgData name="Akanksha Sinha" userId="7c119c6a6efa82fe" providerId="LiveId" clId="{088E6170-B90E-49B4-B201-8DB61F47D58A}" dt="2020-05-26T05:59:15.561" v="100" actId="26606"/>
          <ac:picMkLst>
            <pc:docMk/>
            <pc:sldMk cId="1639828617" sldId="273"/>
            <ac:picMk id="4" creationId="{24C6A976-6E8D-4ADF-B769-52004E91B9F3}"/>
          </ac:picMkLst>
        </pc:picChg>
        <pc:cxnChg chg="add del">
          <ac:chgData name="Akanksha Sinha" userId="7c119c6a6efa82fe" providerId="LiveId" clId="{088E6170-B90E-49B4-B201-8DB61F47D58A}" dt="2020-05-26T05:39:04.394" v="61" actId="26606"/>
          <ac:cxnSpMkLst>
            <pc:docMk/>
            <pc:sldMk cId="1639828617" sldId="273"/>
            <ac:cxnSpMk id="14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088E6170-B90E-49B4-B201-8DB61F47D58A}" dt="2020-05-26T06:10:17.114" v="463"/>
        <pc:sldMkLst>
          <pc:docMk/>
          <pc:sldMk cId="133269190" sldId="274"/>
        </pc:sldMkLst>
        <pc:spChg chg="mo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2" creationId="{7B3E2E9B-3878-4E4A-9CA9-A1DE1238ED38}"/>
          </ac:spMkLst>
        </pc:spChg>
        <pc:spChg chg="del mod ord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3" creationId="{1C7ACFFA-BF5D-4320-8622-DD055E639435}"/>
          </ac:spMkLst>
        </pc:spChg>
        <pc:spChg chg="mod">
          <ac:chgData name="Akanksha Sinha" userId="7c119c6a6efa82fe" providerId="LiveId" clId="{088E6170-B90E-49B4-B201-8DB61F47D58A}" dt="2020-05-26T06:10:17.114" v="463"/>
          <ac:spMkLst>
            <pc:docMk/>
            <pc:sldMk cId="133269190" sldId="274"/>
            <ac:spMk id="6" creationId="{07CF3A50-F4F8-4137-AC5A-B450B30DA7EE}"/>
          </ac:spMkLst>
        </pc:spChg>
        <pc:spChg chg="mod">
          <ac:chgData name="Akanksha Sinha" userId="7c119c6a6efa82fe" providerId="LiveId" clId="{088E6170-B90E-49B4-B201-8DB61F47D58A}" dt="2020-05-26T06:08:48.094" v="450"/>
          <ac:spMkLst>
            <pc:docMk/>
            <pc:sldMk cId="133269190" sldId="274"/>
            <ac:spMk id="7" creationId="{F3E36CCC-ED08-4DA9-9A19-62A7D647FC80}"/>
          </ac:spMkLst>
        </pc:spChg>
        <pc:spChg chg="add del">
          <ac:chgData name="Akanksha Sinha" userId="7c119c6a6efa82fe" providerId="LiveId" clId="{088E6170-B90E-49B4-B201-8DB61F47D58A}" dt="2020-05-26T05:34:55.742" v="32" actId="26606"/>
          <ac:spMkLst>
            <pc:docMk/>
            <pc:sldMk cId="133269190" sldId="274"/>
            <ac:spMk id="8" creationId="{C314C310-850D-4491-AA52-C75BEA68B68C}"/>
          </ac:spMkLst>
        </pc:spChg>
        <pc:spChg chg="add del">
          <ac:chgData name="Akanksha Sinha" userId="7c119c6a6efa82fe" providerId="LiveId" clId="{088E6170-B90E-49B4-B201-8DB61F47D58A}" dt="2020-05-26T05:36:39.688" v="37" actId="26606"/>
          <ac:spMkLst>
            <pc:docMk/>
            <pc:sldMk cId="133269190" sldId="274"/>
            <ac:spMk id="19" creationId="{510C9632-BB6F-48EE-AB65-501878BA5DB6}"/>
          </ac:spMkLst>
        </pc:spChg>
        <pc:spChg chg="add del">
          <ac:chgData name="Akanksha Sinha" userId="7c119c6a6efa82fe" providerId="LiveId" clId="{088E6170-B90E-49B4-B201-8DB61F47D58A}" dt="2020-05-26T05:36:39.688" v="37" actId="26606"/>
          <ac:spMkLst>
            <pc:docMk/>
            <pc:sldMk cId="133269190" sldId="274"/>
            <ac:spMk id="21" creationId="{4EC8AAB6-953B-4D29-9967-3C44D06BB4E8}"/>
          </ac:spMkLst>
        </pc:spChg>
        <pc:spChg chg="add del">
          <ac:chgData name="Akanksha Sinha" userId="7c119c6a6efa82fe" providerId="LiveId" clId="{088E6170-B90E-49B4-B201-8DB61F47D58A}" dt="2020-05-26T05:36:39.688" v="37" actId="26606"/>
          <ac:spMkLst>
            <pc:docMk/>
            <pc:sldMk cId="133269190" sldId="274"/>
            <ac:spMk id="23" creationId="{C89ED458-2326-40DC-9C7B-1A717B6551AD}"/>
          </ac:spMkLst>
        </pc:spChg>
        <pc:spChg chg="add del">
          <ac:chgData name="Akanksha Sinha" userId="7c119c6a6efa82fe" providerId="LiveId" clId="{088E6170-B90E-49B4-B201-8DB61F47D58A}" dt="2020-05-26T05:36:39.688" v="37" actId="26606"/>
          <ac:spMkLst>
            <pc:docMk/>
            <pc:sldMk cId="133269190" sldId="274"/>
            <ac:spMk id="25" creationId="{6F9D1DE6-E368-4F07-85F9-D5B767477DDF}"/>
          </ac:spMkLst>
        </pc:spChg>
        <pc:spChg chg="add del">
          <ac:chgData name="Akanksha Sinha" userId="7c119c6a6efa82fe" providerId="LiveId" clId="{088E6170-B90E-49B4-B201-8DB61F47D58A}" dt="2020-05-26T05:36:39.688" v="37" actId="26606"/>
          <ac:spMkLst>
            <pc:docMk/>
            <pc:sldMk cId="133269190" sldId="274"/>
            <ac:spMk id="27" creationId="{F63B1F66-4ACE-4A01-8ADF-F175A9C358B2}"/>
          </ac:spMkLst>
        </pc:spChg>
        <pc:spChg chg="add del">
          <ac:chgData name="Akanksha Sinha" userId="7c119c6a6efa82fe" providerId="LiveId" clId="{088E6170-B90E-49B4-B201-8DB61F47D58A}" dt="2020-05-26T05:36:39.688" v="37" actId="26606"/>
          <ac:spMkLst>
            <pc:docMk/>
            <pc:sldMk cId="133269190" sldId="274"/>
            <ac:spMk id="29" creationId="{CF8448ED-9332-4A9B-8CAB-B1985E596E20}"/>
          </ac:spMkLst>
        </pc:spChg>
        <pc:spChg chg="add del">
          <ac:chgData name="Akanksha Sinha" userId="7c119c6a6efa82fe" providerId="LiveId" clId="{088E6170-B90E-49B4-B201-8DB61F47D58A}" dt="2020-05-26T05:36:39.688" v="37" actId="26606"/>
          <ac:spMkLst>
            <pc:docMk/>
            <pc:sldMk cId="133269190" sldId="274"/>
            <ac:spMk id="31" creationId="{ED3A2261-1C75-40FF-8CD6-18C5900C1C8D}"/>
          </ac:spMkLst>
        </pc:spChg>
        <pc:spChg chg="add del">
          <ac:chgData name="Akanksha Sinha" userId="7c119c6a6efa82fe" providerId="LiveId" clId="{088E6170-B90E-49B4-B201-8DB61F47D58A}" dt="2020-05-26T05:36:39.676" v="36" actId="26606"/>
          <ac:spMkLst>
            <pc:docMk/>
            <pc:sldMk cId="133269190" sldId="274"/>
            <ac:spMk id="36" creationId="{510C9632-BB6F-48EE-AB65-501878BA5DB6}"/>
          </ac:spMkLst>
        </pc:spChg>
        <pc:spChg chg="add del">
          <ac:chgData name="Akanksha Sinha" userId="7c119c6a6efa82fe" providerId="LiveId" clId="{088E6170-B90E-49B4-B201-8DB61F47D58A}" dt="2020-05-26T05:36:39.676" v="36" actId="26606"/>
          <ac:spMkLst>
            <pc:docMk/>
            <pc:sldMk cId="133269190" sldId="274"/>
            <ac:spMk id="38" creationId="{4EC8AAB6-953B-4D29-9967-3C44D06BB4E8}"/>
          </ac:spMkLst>
        </pc:spChg>
        <pc:spChg chg="add del">
          <ac:chgData name="Akanksha Sinha" userId="7c119c6a6efa82fe" providerId="LiveId" clId="{088E6170-B90E-49B4-B201-8DB61F47D58A}" dt="2020-05-26T05:36:39.676" v="36" actId="26606"/>
          <ac:spMkLst>
            <pc:docMk/>
            <pc:sldMk cId="133269190" sldId="274"/>
            <ac:spMk id="40" creationId="{C89ED458-2326-40DC-9C7B-1A717B6551AD}"/>
          </ac:spMkLst>
        </pc:spChg>
        <pc:spChg chg="add del">
          <ac:chgData name="Akanksha Sinha" userId="7c119c6a6efa82fe" providerId="LiveId" clId="{088E6170-B90E-49B4-B201-8DB61F47D58A}" dt="2020-05-26T05:36:39.676" v="36" actId="26606"/>
          <ac:spMkLst>
            <pc:docMk/>
            <pc:sldMk cId="133269190" sldId="274"/>
            <ac:spMk id="42" creationId="{6F9D1DE6-E368-4F07-85F9-D5B767477DDF}"/>
          </ac:spMkLst>
        </pc:spChg>
        <pc:spChg chg="add del">
          <ac:chgData name="Akanksha Sinha" userId="7c119c6a6efa82fe" providerId="LiveId" clId="{088E6170-B90E-49B4-B201-8DB61F47D58A}" dt="2020-05-26T05:36:39.676" v="36" actId="26606"/>
          <ac:spMkLst>
            <pc:docMk/>
            <pc:sldMk cId="133269190" sldId="274"/>
            <ac:spMk id="44" creationId="{F63B1F66-4ACE-4A01-8ADF-F175A9C358B2}"/>
          </ac:spMkLst>
        </pc:spChg>
        <pc:spChg chg="add del">
          <ac:chgData name="Akanksha Sinha" userId="7c119c6a6efa82fe" providerId="LiveId" clId="{088E6170-B90E-49B4-B201-8DB61F47D58A}" dt="2020-05-26T05:36:39.676" v="36" actId="26606"/>
          <ac:spMkLst>
            <pc:docMk/>
            <pc:sldMk cId="133269190" sldId="274"/>
            <ac:spMk id="46" creationId="{CF8448ED-9332-4A9B-8CAB-B1985E596E20}"/>
          </ac:spMkLst>
        </pc:spChg>
        <pc:spChg chg="add del">
          <ac:chgData name="Akanksha Sinha" userId="7c119c6a6efa82fe" providerId="LiveId" clId="{088E6170-B90E-49B4-B201-8DB61F47D58A}" dt="2020-05-26T05:36:39.676" v="36" actId="26606"/>
          <ac:spMkLst>
            <pc:docMk/>
            <pc:sldMk cId="133269190" sldId="274"/>
            <ac:spMk id="48" creationId="{ED3A2261-1C75-40FF-8CD6-18C5900C1C8D}"/>
          </ac:spMkLst>
        </pc:spChg>
        <pc:spChg chg="add del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50" creationId="{643780CE-2BE5-46F6-97B2-60DF30217ED3}"/>
          </ac:spMkLst>
        </pc:spChg>
        <pc:spChg chg="add del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51" creationId="{61A87A49-68E6-459E-A5A6-46229FF42125}"/>
          </ac:spMkLst>
        </pc:spChg>
        <pc:spChg chg="add del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52" creationId="{F6ACD5FC-CAFE-48EB-B765-60EED2E052F0}"/>
          </ac:spMkLst>
        </pc:spChg>
        <pc:spChg chg="add del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53" creationId="{9F33B405-D785-4738-B1C0-6A0AA5E98286}"/>
          </ac:spMkLst>
        </pc:spChg>
        <pc:spChg chg="add del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54" creationId="{4233DC0E-DE6C-4FB6-A529-51B162641AB8}"/>
          </ac:spMkLst>
        </pc:spChg>
        <pc:spChg chg="add del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55" creationId="{3870477F-E451-4BC3-863F-0E2FC572884B}"/>
          </ac:spMkLst>
        </pc:spChg>
        <pc:spChg chg="add del">
          <ac:chgData name="Akanksha Sinha" userId="7c119c6a6efa82fe" providerId="LiveId" clId="{088E6170-B90E-49B4-B201-8DB61F47D58A}" dt="2020-05-26T05:59:25.198" v="101" actId="26606"/>
          <ac:spMkLst>
            <pc:docMk/>
            <pc:sldMk cId="133269190" sldId="274"/>
            <ac:spMk id="56" creationId="{B4A81DE1-E2BC-4A31-99EE-71350421B0EA}"/>
          </ac:spMkLst>
        </pc:spChg>
        <pc:spChg chg="add del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65" creationId="{B8144315-1C5A-4185-A952-25D98D303D46}"/>
          </ac:spMkLst>
        </pc:spChg>
        <pc:spChg chg="add del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67" creationId="{11CAC6F2-0806-417B-BF5D-5AEF6195FA49}"/>
          </ac:spMkLst>
        </pc:spChg>
        <pc:spChg chg="add del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69" creationId="{D4723B02-0AAB-4F6E-BA41-8ED99D559D93}"/>
          </ac:spMkLst>
        </pc:spChg>
        <pc:spChg chg="add mod">
          <ac:chgData name="Akanksha Sinha" userId="7c119c6a6efa82fe" providerId="LiveId" clId="{088E6170-B90E-49B4-B201-8DB61F47D58A}" dt="2020-05-26T06:01:20.297" v="231"/>
          <ac:spMkLst>
            <pc:docMk/>
            <pc:sldMk cId="133269190" sldId="274"/>
            <ac:spMk id="73" creationId="{7C265AD2-4501-47C9-AF49-1149FEF4E41C}"/>
          </ac:spMkLst>
        </pc:spChg>
        <pc:spChg chg="ad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76" creationId="{643780CE-2BE5-46F6-97B2-60DF30217ED3}"/>
          </ac:spMkLst>
        </pc:spChg>
        <pc:spChg chg="ad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78" creationId="{61A87A49-68E6-459E-A5A6-46229FF42125}"/>
          </ac:spMkLst>
        </pc:spChg>
        <pc:spChg chg="ad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80" creationId="{F6ACD5FC-CAFE-48EB-B765-60EED2E052F0}"/>
          </ac:spMkLst>
        </pc:spChg>
        <pc:spChg chg="ad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82" creationId="{9F33B405-D785-4738-B1C0-6A0AA5E98286}"/>
          </ac:spMkLst>
        </pc:spChg>
        <pc:spChg chg="ad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84" creationId="{4233DC0E-DE6C-4FB6-A529-51B162641AB8}"/>
          </ac:spMkLst>
        </pc:spChg>
        <pc:spChg chg="ad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86" creationId="{3870477F-E451-4BC3-863F-0E2FC572884B}"/>
          </ac:spMkLst>
        </pc:spChg>
        <pc:spChg chg="add">
          <ac:chgData name="Akanksha Sinha" userId="7c119c6a6efa82fe" providerId="LiveId" clId="{088E6170-B90E-49B4-B201-8DB61F47D58A}" dt="2020-05-26T06:01:08.456" v="230" actId="26606"/>
          <ac:spMkLst>
            <pc:docMk/>
            <pc:sldMk cId="133269190" sldId="274"/>
            <ac:spMk id="88" creationId="{B4A81DE1-E2BC-4A31-99EE-71350421B0EA}"/>
          </ac:spMkLst>
        </pc:spChg>
        <pc:grpChg chg="add del">
          <ac:chgData name="Akanksha Sinha" userId="7c119c6a6efa82fe" providerId="LiveId" clId="{088E6170-B90E-49B4-B201-8DB61F47D58A}" dt="2020-05-26T05:34:55.742" v="32" actId="26606"/>
          <ac:grpSpMkLst>
            <pc:docMk/>
            <pc:sldMk cId="133269190" sldId="274"/>
            <ac:grpSpMk id="10" creationId="{D4EC3799-3F52-48CE-85CC-83AED368EB42}"/>
          </ac:grpSpMkLst>
        </pc:grpChg>
        <pc:grpChg chg="add del">
          <ac:chgData name="Akanksha Sinha" userId="7c119c6a6efa82fe" providerId="LiveId" clId="{088E6170-B90E-49B4-B201-8DB61F47D58A}" dt="2020-05-26T06:01:08.456" v="230" actId="26606"/>
          <ac:grpSpMkLst>
            <pc:docMk/>
            <pc:sldMk cId="133269190" sldId="274"/>
            <ac:grpSpMk id="61" creationId="{4091D54B-59AB-4A5E-8E9E-0421BD66D4FB}"/>
          </ac:grpSpMkLst>
        </pc:grpChg>
        <pc:picChg chg="add del mod">
          <ac:chgData name="Akanksha Sinha" userId="7c119c6a6efa82fe" providerId="LiveId" clId="{088E6170-B90E-49B4-B201-8DB61F47D58A}" dt="2020-05-26T05:36:07.312" v="33" actId="478"/>
          <ac:picMkLst>
            <pc:docMk/>
            <pc:sldMk cId="133269190" sldId="274"/>
            <ac:picMk id="4" creationId="{5C104466-F789-4BDA-A8C5-7974D30CC598}"/>
          </ac:picMkLst>
        </pc:picChg>
        <pc:picChg chg="add mod">
          <ac:chgData name="Akanksha Sinha" userId="7c119c6a6efa82fe" providerId="LiveId" clId="{088E6170-B90E-49B4-B201-8DB61F47D58A}" dt="2020-05-26T06:01:08.456" v="230" actId="26606"/>
          <ac:picMkLst>
            <pc:docMk/>
            <pc:sldMk cId="133269190" sldId="274"/>
            <ac:picMk id="5" creationId="{C242CCCC-760A-4242-B0B8-BEB2CD7F146E}"/>
          </ac:picMkLst>
        </pc:picChg>
        <pc:cxnChg chg="add del">
          <ac:chgData name="Akanksha Sinha" userId="7c119c6a6efa82fe" providerId="LiveId" clId="{088E6170-B90E-49B4-B201-8DB61F47D58A}" dt="2020-05-26T05:34:55.742" v="32" actId="26606"/>
          <ac:cxnSpMkLst>
            <pc:docMk/>
            <pc:sldMk cId="133269190" sldId="274"/>
            <ac:cxnSpMk id="14" creationId="{789E20C7-BB50-4317-93C7-90C8ED80B275}"/>
          </ac:cxnSpMkLst>
        </pc:cxnChg>
      </pc:sldChg>
      <pc:sldChg chg="addSp delSp modSp add mod setBg">
        <pc:chgData name="Akanksha Sinha" userId="7c119c6a6efa82fe" providerId="LiveId" clId="{088E6170-B90E-49B4-B201-8DB61F47D58A}" dt="2020-05-26T06:10:22.612" v="464"/>
        <pc:sldMkLst>
          <pc:docMk/>
          <pc:sldMk cId="3191687866" sldId="275"/>
        </pc:sldMkLst>
        <pc:spChg chg="mo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2" creationId="{7B3E2E9B-3878-4E4A-9CA9-A1DE1238ED38}"/>
          </ac:spMkLst>
        </pc:spChg>
        <pc:spChg chg="del mod ord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3" creationId="{1C7ACFFA-BF5D-4320-8622-DD055E639435}"/>
          </ac:spMkLst>
        </pc:spChg>
        <pc:spChg chg="mod">
          <ac:chgData name="Akanksha Sinha" userId="7c119c6a6efa82fe" providerId="LiveId" clId="{088E6170-B90E-49B4-B201-8DB61F47D58A}" dt="2020-05-26T06:10:22.612" v="464"/>
          <ac:spMkLst>
            <pc:docMk/>
            <pc:sldMk cId="3191687866" sldId="275"/>
            <ac:spMk id="5" creationId="{E6920B2B-3AA0-43D2-AC81-8E066BAFF2BD}"/>
          </ac:spMkLst>
        </pc:spChg>
        <pc:spChg chg="mod">
          <ac:chgData name="Akanksha Sinha" userId="7c119c6a6efa82fe" providerId="LiveId" clId="{088E6170-B90E-49B4-B201-8DB61F47D58A}" dt="2020-05-26T06:08:52.574" v="451"/>
          <ac:spMkLst>
            <pc:docMk/>
            <pc:sldMk cId="3191687866" sldId="275"/>
            <ac:spMk id="6" creationId="{9D3086F0-28A7-4E44-95E2-D330D3780FB8}"/>
          </ac:spMkLst>
        </pc:spChg>
        <pc:spChg chg="del">
          <ac:chgData name="Akanksha Sinha" userId="7c119c6a6efa82fe" providerId="LiveId" clId="{088E6170-B90E-49B4-B201-8DB61F47D58A}" dt="2020-05-26T05:38:31.058" v="56" actId="26606"/>
          <ac:spMkLst>
            <pc:docMk/>
            <pc:sldMk cId="3191687866" sldId="275"/>
            <ac:spMk id="8" creationId="{C314C310-850D-4491-AA52-C75BEA68B68C}"/>
          </ac:spMkLst>
        </pc:spChg>
        <pc:spChg chg="add del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19" creationId="{643780CE-2BE5-46F6-97B2-60DF30217ED3}"/>
          </ac:spMkLst>
        </pc:spChg>
        <pc:spChg chg="add del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21" creationId="{61A87A49-68E6-459E-A5A6-46229FF42125}"/>
          </ac:spMkLst>
        </pc:spChg>
        <pc:spChg chg="add del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23" creationId="{F6ACD5FC-CAFE-48EB-B765-60EED2E052F0}"/>
          </ac:spMkLst>
        </pc:spChg>
        <pc:spChg chg="add del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25" creationId="{9F33B405-D785-4738-B1C0-6A0AA5E98286}"/>
          </ac:spMkLst>
        </pc:spChg>
        <pc:spChg chg="add del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27" creationId="{4233DC0E-DE6C-4FB6-A529-51B162641AB8}"/>
          </ac:spMkLst>
        </pc:spChg>
        <pc:spChg chg="add del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29" creationId="{3870477F-E451-4BC3-863F-0E2FC572884B}"/>
          </ac:spMkLst>
        </pc:spChg>
        <pc:spChg chg="add del">
          <ac:chgData name="Akanksha Sinha" userId="7c119c6a6efa82fe" providerId="LiveId" clId="{088E6170-B90E-49B4-B201-8DB61F47D58A}" dt="2020-05-26T05:59:40.545" v="102" actId="26606"/>
          <ac:spMkLst>
            <pc:docMk/>
            <pc:sldMk cId="3191687866" sldId="275"/>
            <ac:spMk id="31" creationId="{B4A81DE1-E2BC-4A31-99EE-71350421B0EA}"/>
          </ac:spMkLst>
        </pc:spChg>
        <pc:spChg chg="add del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40" creationId="{B8144315-1C5A-4185-A952-25D98D303D46}"/>
          </ac:spMkLst>
        </pc:spChg>
        <pc:spChg chg="add del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42" creationId="{4E212B76-74CB-461F-90A3-EF4F2397A883}"/>
          </ac:spMkLst>
        </pc:spChg>
        <pc:spChg chg="add del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44" creationId="{81E746D0-4B37-4869-B2EF-79D5F0FFFBC9}"/>
          </ac:spMkLst>
        </pc:spChg>
        <pc:spChg chg="add mod">
          <ac:chgData name="Akanksha Sinha" userId="7c119c6a6efa82fe" providerId="LiveId" clId="{088E6170-B90E-49B4-B201-8DB61F47D58A}" dt="2020-05-26T06:02:02.700" v="301" actId="20577"/>
          <ac:spMkLst>
            <pc:docMk/>
            <pc:sldMk cId="3191687866" sldId="275"/>
            <ac:spMk id="48" creationId="{BA3083B9-A1B6-4FA2-B965-AB47C6D8D104}"/>
          </ac:spMkLst>
        </pc:spChg>
        <pc:spChg chg="ad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51" creationId="{643780CE-2BE5-46F6-97B2-60DF30217ED3}"/>
          </ac:spMkLst>
        </pc:spChg>
        <pc:spChg chg="ad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53" creationId="{61A87A49-68E6-459E-A5A6-46229FF42125}"/>
          </ac:spMkLst>
        </pc:spChg>
        <pc:spChg chg="ad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55" creationId="{F6ACD5FC-CAFE-48EB-B765-60EED2E052F0}"/>
          </ac:spMkLst>
        </pc:spChg>
        <pc:spChg chg="ad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57" creationId="{9F33B405-D785-4738-B1C0-6A0AA5E98286}"/>
          </ac:spMkLst>
        </pc:spChg>
        <pc:spChg chg="ad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59" creationId="{4233DC0E-DE6C-4FB6-A529-51B162641AB8}"/>
          </ac:spMkLst>
        </pc:spChg>
        <pc:spChg chg="ad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61" creationId="{3870477F-E451-4BC3-863F-0E2FC572884B}"/>
          </ac:spMkLst>
        </pc:spChg>
        <pc:spChg chg="add">
          <ac:chgData name="Akanksha Sinha" userId="7c119c6a6efa82fe" providerId="LiveId" clId="{088E6170-B90E-49B4-B201-8DB61F47D58A}" dt="2020-05-26T05:59:53.389" v="105" actId="26606"/>
          <ac:spMkLst>
            <pc:docMk/>
            <pc:sldMk cId="3191687866" sldId="275"/>
            <ac:spMk id="63" creationId="{B4A81DE1-E2BC-4A31-99EE-71350421B0EA}"/>
          </ac:spMkLst>
        </pc:spChg>
        <pc:grpChg chg="del">
          <ac:chgData name="Akanksha Sinha" userId="7c119c6a6efa82fe" providerId="LiveId" clId="{088E6170-B90E-49B4-B201-8DB61F47D58A}" dt="2020-05-26T05:38:31.058" v="56" actId="26606"/>
          <ac:grpSpMkLst>
            <pc:docMk/>
            <pc:sldMk cId="3191687866" sldId="275"/>
            <ac:grpSpMk id="10" creationId="{D4EC3799-3F52-48CE-85CC-83AED368EB42}"/>
          </ac:grpSpMkLst>
        </pc:grpChg>
        <pc:grpChg chg="add del">
          <ac:chgData name="Akanksha Sinha" userId="7c119c6a6efa82fe" providerId="LiveId" clId="{088E6170-B90E-49B4-B201-8DB61F47D58A}" dt="2020-05-26T05:59:53.389" v="105" actId="26606"/>
          <ac:grpSpMkLst>
            <pc:docMk/>
            <pc:sldMk cId="3191687866" sldId="275"/>
            <ac:grpSpMk id="36" creationId="{4091D54B-59AB-4A5E-8E9E-0421BD66D4FB}"/>
          </ac:grpSpMkLst>
        </pc:grpChg>
        <pc:picChg chg="add mod">
          <ac:chgData name="Akanksha Sinha" userId="7c119c6a6efa82fe" providerId="LiveId" clId="{088E6170-B90E-49B4-B201-8DB61F47D58A}" dt="2020-05-26T05:59:53.389" v="105" actId="26606"/>
          <ac:picMkLst>
            <pc:docMk/>
            <pc:sldMk cId="3191687866" sldId="275"/>
            <ac:picMk id="4" creationId="{71606EA1-BABE-423C-9BAB-CB7E10AC5F7F}"/>
          </ac:picMkLst>
        </pc:picChg>
        <pc:cxnChg chg="del">
          <ac:chgData name="Akanksha Sinha" userId="7c119c6a6efa82fe" providerId="LiveId" clId="{088E6170-B90E-49B4-B201-8DB61F47D58A}" dt="2020-05-26T05:38:31.058" v="56" actId="26606"/>
          <ac:cxnSpMkLst>
            <pc:docMk/>
            <pc:sldMk cId="3191687866" sldId="275"/>
            <ac:cxnSpMk id="14" creationId="{789E20C7-BB50-4317-93C7-90C8ED80B275}"/>
          </ac:cxnSpMkLst>
        </pc:cxnChg>
      </pc:sldChg>
      <pc:sldChg chg="addSp delSp modSp add mod setBg">
        <pc:chgData name="Akanksha Sinha" userId="7c119c6a6efa82fe" providerId="LiveId" clId="{088E6170-B90E-49B4-B201-8DB61F47D58A}" dt="2020-05-26T06:10:29.621" v="465"/>
        <pc:sldMkLst>
          <pc:docMk/>
          <pc:sldMk cId="2652659907" sldId="276"/>
        </pc:sldMkLst>
        <pc:spChg chg="mod">
          <ac:chgData name="Akanksha Sinha" userId="7c119c6a6efa82fe" providerId="LiveId" clId="{088E6170-B90E-49B4-B201-8DB61F47D58A}" dt="2020-05-26T05:57:46.360" v="97" actId="20577"/>
          <ac:spMkLst>
            <pc:docMk/>
            <pc:sldMk cId="2652659907" sldId="276"/>
            <ac:spMk id="2" creationId="{7B3E2E9B-3878-4E4A-9CA9-A1DE1238ED38}"/>
          </ac:spMkLst>
        </pc:spChg>
        <pc:spChg chg="mod ord">
          <ac:chgData name="Akanksha Sinha" userId="7c119c6a6efa82fe" providerId="LiveId" clId="{088E6170-B90E-49B4-B201-8DB61F47D58A}" dt="2020-05-26T06:02:27.330" v="339" actId="20577"/>
          <ac:spMkLst>
            <pc:docMk/>
            <pc:sldMk cId="2652659907" sldId="276"/>
            <ac:spMk id="3" creationId="{1C7ACFFA-BF5D-4320-8622-DD055E639435}"/>
          </ac:spMkLst>
        </pc:spChg>
        <pc:spChg chg="mod">
          <ac:chgData name="Akanksha Sinha" userId="7c119c6a6efa82fe" providerId="LiveId" clId="{088E6170-B90E-49B4-B201-8DB61F47D58A}" dt="2020-05-26T06:10:29.621" v="465"/>
          <ac:spMkLst>
            <pc:docMk/>
            <pc:sldMk cId="2652659907" sldId="276"/>
            <ac:spMk id="5" creationId="{58AB123A-4BA0-4F39-BC38-344CEA56D88E}"/>
          </ac:spMkLst>
        </pc:spChg>
        <pc:spChg chg="mod">
          <ac:chgData name="Akanksha Sinha" userId="7c119c6a6efa82fe" providerId="LiveId" clId="{088E6170-B90E-49B4-B201-8DB61F47D58A}" dt="2020-05-26T06:08:59.210" v="452"/>
          <ac:spMkLst>
            <pc:docMk/>
            <pc:sldMk cId="2652659907" sldId="276"/>
            <ac:spMk id="6" creationId="{7A097A18-3632-4D2E-B4CD-0F59D290BA7A}"/>
          </ac:spMkLst>
        </pc:spChg>
        <pc:spChg chg="del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8" creationId="{C314C310-850D-4491-AA52-C75BEA68B68C}"/>
          </ac:spMkLst>
        </pc:spChg>
        <pc:spChg chg="add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19" creationId="{643780CE-2BE5-46F6-97B2-60DF30217ED3}"/>
          </ac:spMkLst>
        </pc:spChg>
        <pc:spChg chg="add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21" creationId="{61A87A49-68E6-459E-A5A6-46229FF42125}"/>
          </ac:spMkLst>
        </pc:spChg>
        <pc:spChg chg="add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23" creationId="{F6ACD5FC-CAFE-48EB-B765-60EED2E052F0}"/>
          </ac:spMkLst>
        </pc:spChg>
        <pc:spChg chg="add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25" creationId="{9F33B405-D785-4738-B1C0-6A0AA5E98286}"/>
          </ac:spMkLst>
        </pc:spChg>
        <pc:spChg chg="add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27" creationId="{4233DC0E-DE6C-4FB6-A529-51B162641AB8}"/>
          </ac:spMkLst>
        </pc:spChg>
        <pc:spChg chg="add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29" creationId="{3870477F-E451-4BC3-863F-0E2FC572884B}"/>
          </ac:spMkLst>
        </pc:spChg>
        <pc:spChg chg="add">
          <ac:chgData name="Akanksha Sinha" userId="7c119c6a6efa82fe" providerId="LiveId" clId="{088E6170-B90E-49B4-B201-8DB61F47D58A}" dt="2020-05-26T05:57:33.437" v="80" actId="26606"/>
          <ac:spMkLst>
            <pc:docMk/>
            <pc:sldMk cId="2652659907" sldId="276"/>
            <ac:spMk id="31" creationId="{B4A81DE1-E2BC-4A31-99EE-71350421B0EA}"/>
          </ac:spMkLst>
        </pc:spChg>
        <pc:grpChg chg="del">
          <ac:chgData name="Akanksha Sinha" userId="7c119c6a6efa82fe" providerId="LiveId" clId="{088E6170-B90E-49B4-B201-8DB61F47D58A}" dt="2020-05-26T05:57:33.437" v="80" actId="26606"/>
          <ac:grpSpMkLst>
            <pc:docMk/>
            <pc:sldMk cId="2652659907" sldId="276"/>
            <ac:grpSpMk id="10" creationId="{D4EC3799-3F52-48CE-85CC-83AED368EB42}"/>
          </ac:grpSpMkLst>
        </pc:grpChg>
        <pc:picChg chg="add mod">
          <ac:chgData name="Akanksha Sinha" userId="7c119c6a6efa82fe" providerId="LiveId" clId="{088E6170-B90E-49B4-B201-8DB61F47D58A}" dt="2020-05-26T05:57:33.437" v="80" actId="26606"/>
          <ac:picMkLst>
            <pc:docMk/>
            <pc:sldMk cId="2652659907" sldId="276"/>
            <ac:picMk id="4" creationId="{934CAE47-0F9A-42E6-A43E-B246CBB03495}"/>
          </ac:picMkLst>
        </pc:picChg>
        <pc:cxnChg chg="del">
          <ac:chgData name="Akanksha Sinha" userId="7c119c6a6efa82fe" providerId="LiveId" clId="{088E6170-B90E-49B4-B201-8DB61F47D58A}" dt="2020-05-26T05:57:33.437" v="80" actId="26606"/>
          <ac:cxnSpMkLst>
            <pc:docMk/>
            <pc:sldMk cId="2652659907" sldId="276"/>
            <ac:cxnSpMk id="14" creationId="{789E20C7-BB50-4317-93C7-90C8ED80B275}"/>
          </ac:cxnSpMkLst>
        </pc:cxnChg>
      </pc:sldChg>
      <pc:sldChg chg="addSp delSp modSp add mod setBg">
        <pc:chgData name="Akanksha Sinha" userId="7c119c6a6efa82fe" providerId="LiveId" clId="{088E6170-B90E-49B4-B201-8DB61F47D58A}" dt="2020-05-26T06:10:35.567" v="466"/>
        <pc:sldMkLst>
          <pc:docMk/>
          <pc:sldMk cId="919877908" sldId="277"/>
        </pc:sldMkLst>
        <pc:spChg chg="mo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2" creationId="{7B3E2E9B-3878-4E4A-9CA9-A1DE1238ED38}"/>
          </ac:spMkLst>
        </pc:spChg>
        <pc:spChg chg="del">
          <ac:chgData name="Akanksha Sinha" userId="7c119c6a6efa82fe" providerId="LiveId" clId="{088E6170-B90E-49B4-B201-8DB61F47D58A}" dt="2020-05-26T06:05:24.357" v="340"/>
          <ac:spMkLst>
            <pc:docMk/>
            <pc:sldMk cId="919877908" sldId="277"/>
            <ac:spMk id="3" creationId="{1C7ACFFA-BF5D-4320-8622-DD055E639435}"/>
          </ac:spMkLst>
        </pc:spChg>
        <pc:spChg chg="mod">
          <ac:chgData name="Akanksha Sinha" userId="7c119c6a6efa82fe" providerId="LiveId" clId="{088E6170-B90E-49B4-B201-8DB61F47D58A}" dt="2020-05-26T06:10:35.567" v="466"/>
          <ac:spMkLst>
            <pc:docMk/>
            <pc:sldMk cId="919877908" sldId="277"/>
            <ac:spMk id="5" creationId="{CA85526D-049C-42D9-A2D6-B7B165AF7D9D}"/>
          </ac:spMkLst>
        </pc:spChg>
        <pc:spChg chg="mod">
          <ac:chgData name="Akanksha Sinha" userId="7c119c6a6efa82fe" providerId="LiveId" clId="{088E6170-B90E-49B4-B201-8DB61F47D58A}" dt="2020-05-26T06:09:04.849" v="453"/>
          <ac:spMkLst>
            <pc:docMk/>
            <pc:sldMk cId="919877908" sldId="277"/>
            <ac:spMk id="6" creationId="{6522C368-C09A-4618-8089-A320FB1D2BD6}"/>
          </ac:spMkLst>
        </pc:spChg>
        <pc:spChg chg="del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8" creationId="{C314C310-850D-4491-AA52-C75BEA68B68C}"/>
          </ac:spMkLst>
        </pc:spChg>
        <pc:spChg chg="add mod">
          <ac:chgData name="Akanksha Sinha" userId="7c119c6a6efa82fe" providerId="LiveId" clId="{088E6170-B90E-49B4-B201-8DB61F47D58A}" dt="2020-05-26T06:06:50.081" v="444" actId="20577"/>
          <ac:spMkLst>
            <pc:docMk/>
            <pc:sldMk cId="919877908" sldId="277"/>
            <ac:spMk id="18" creationId="{3E454AED-938D-4B01-A922-20983F1FD299}"/>
          </ac:spMkLst>
        </pc:spChg>
        <pc:spChg chg="ad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21" creationId="{643780CE-2BE5-46F6-97B2-60DF30217ED3}"/>
          </ac:spMkLst>
        </pc:spChg>
        <pc:spChg chg="ad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23" creationId="{61A87A49-68E6-459E-A5A6-46229FF42125}"/>
          </ac:spMkLst>
        </pc:spChg>
        <pc:spChg chg="ad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25" creationId="{F6ACD5FC-CAFE-48EB-B765-60EED2E052F0}"/>
          </ac:spMkLst>
        </pc:spChg>
        <pc:spChg chg="ad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27" creationId="{9F33B405-D785-4738-B1C0-6A0AA5E98286}"/>
          </ac:spMkLst>
        </pc:spChg>
        <pc:spChg chg="ad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29" creationId="{4233DC0E-DE6C-4FB6-A529-51B162641AB8}"/>
          </ac:spMkLst>
        </pc:spChg>
        <pc:spChg chg="ad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31" creationId="{3870477F-E451-4BC3-863F-0E2FC572884B}"/>
          </ac:spMkLst>
        </pc:spChg>
        <pc:spChg chg="add">
          <ac:chgData name="Akanksha Sinha" userId="7c119c6a6efa82fe" providerId="LiveId" clId="{088E6170-B90E-49B4-B201-8DB61F47D58A}" dt="2020-05-26T06:06:09.192" v="357" actId="26606"/>
          <ac:spMkLst>
            <pc:docMk/>
            <pc:sldMk cId="919877908" sldId="277"/>
            <ac:spMk id="33" creationId="{B4A81DE1-E2BC-4A31-99EE-71350421B0EA}"/>
          </ac:spMkLst>
        </pc:spChg>
        <pc:grpChg chg="del">
          <ac:chgData name="Akanksha Sinha" userId="7c119c6a6efa82fe" providerId="LiveId" clId="{088E6170-B90E-49B4-B201-8DB61F47D58A}" dt="2020-05-26T06:06:09.192" v="357" actId="26606"/>
          <ac:grpSpMkLst>
            <pc:docMk/>
            <pc:sldMk cId="919877908" sldId="277"/>
            <ac:grpSpMk id="10" creationId="{D4EC3799-3F52-48CE-85CC-83AED368EB42}"/>
          </ac:grpSpMkLst>
        </pc:grpChg>
        <pc:picChg chg="add mod">
          <ac:chgData name="Akanksha Sinha" userId="7c119c6a6efa82fe" providerId="LiveId" clId="{088E6170-B90E-49B4-B201-8DB61F47D58A}" dt="2020-05-26T06:06:09.192" v="357" actId="26606"/>
          <ac:picMkLst>
            <pc:docMk/>
            <pc:sldMk cId="919877908" sldId="277"/>
            <ac:picMk id="4" creationId="{74638F75-B4D4-4648-9D5B-631E8B26D4D6}"/>
          </ac:picMkLst>
        </pc:picChg>
        <pc:cxnChg chg="del">
          <ac:chgData name="Akanksha Sinha" userId="7c119c6a6efa82fe" providerId="LiveId" clId="{088E6170-B90E-49B4-B201-8DB61F47D58A}" dt="2020-05-26T06:06:09.192" v="357" actId="26606"/>
          <ac:cxnSpMkLst>
            <pc:docMk/>
            <pc:sldMk cId="919877908" sldId="277"/>
            <ac:cxnSpMk id="14" creationId="{789E20C7-BB50-4317-93C7-90C8ED80B275}"/>
          </ac:cxnSpMkLst>
        </pc:cxnChg>
      </pc:sldChg>
    </pc:docChg>
  </pc:docChgLst>
  <pc:docChgLst>
    <pc:chgData name="Akanksha Sinha" userId="7c119c6a6efa82fe" providerId="LiveId" clId="{7167B56A-367A-4456-8EB6-72EA79066A6B}"/>
    <pc:docChg chg="undo custSel mod addSld delSld modSld sldOrd">
      <pc:chgData name="Akanksha Sinha" userId="7c119c6a6efa82fe" providerId="LiveId" clId="{7167B56A-367A-4456-8EB6-72EA79066A6B}" dt="2020-06-09T07:28:31.382" v="383"/>
      <pc:docMkLst>
        <pc:docMk/>
      </pc:docMkLst>
      <pc:sldChg chg="modSp">
        <pc:chgData name="Akanksha Sinha" userId="7c119c6a6efa82fe" providerId="LiveId" clId="{7167B56A-367A-4456-8EB6-72EA79066A6B}" dt="2020-06-09T07:28:05.365" v="379" actId="20577"/>
        <pc:sldMkLst>
          <pc:docMk/>
          <pc:sldMk cId="1081394198" sldId="257"/>
        </pc:sldMkLst>
        <pc:spChg chg="mod">
          <ac:chgData name="Akanksha Sinha" userId="7c119c6a6efa82fe" providerId="LiveId" clId="{7167B56A-367A-4456-8EB6-72EA79066A6B}" dt="2020-06-08T06:39:55.389" v="18" actId="20577"/>
          <ac:spMkLst>
            <pc:docMk/>
            <pc:sldMk cId="1081394198" sldId="257"/>
            <ac:spMk id="2" creationId="{D85DF69E-AC09-46A6-8AE2-DE2FE7EFE091}"/>
          </ac:spMkLst>
        </pc:spChg>
        <pc:spChg chg="mod">
          <ac:chgData name="Akanksha Sinha" userId="7c119c6a6efa82fe" providerId="LiveId" clId="{7167B56A-367A-4456-8EB6-72EA79066A6B}" dt="2020-06-09T07:28:05.365" v="379" actId="20577"/>
          <ac:spMkLst>
            <pc:docMk/>
            <pc:sldMk cId="1081394198" sldId="257"/>
            <ac:spMk id="3" creationId="{6B99A07D-8884-4EE8-9EF5-9C7314D68777}"/>
          </ac:spMkLst>
        </pc:spChg>
      </pc:sldChg>
      <pc:sldChg chg="modSp">
        <pc:chgData name="Akanksha Sinha" userId="7c119c6a6efa82fe" providerId="LiveId" clId="{7167B56A-367A-4456-8EB6-72EA79066A6B}" dt="2020-06-09T07:12:21.598" v="82" actId="20577"/>
        <pc:sldMkLst>
          <pc:docMk/>
          <pc:sldMk cId="542198823" sldId="258"/>
        </pc:sldMkLst>
        <pc:spChg chg="mod">
          <ac:chgData name="Akanksha Sinha" userId="7c119c6a6efa82fe" providerId="LiveId" clId="{7167B56A-367A-4456-8EB6-72EA79066A6B}" dt="2020-06-09T07:12:21.598" v="82" actId="20577"/>
          <ac:spMkLst>
            <pc:docMk/>
            <pc:sldMk cId="542198823" sldId="258"/>
            <ac:spMk id="3" creationId="{3915DAC9-2F96-4744-A977-C4BB98E5E031}"/>
          </ac:spMkLst>
        </pc:spChg>
      </pc:sldChg>
      <pc:sldChg chg="addSp delSp modSp add del mod setBg setClrOvrMap">
        <pc:chgData name="Akanksha Sinha" userId="7c119c6a6efa82fe" providerId="LiveId" clId="{7167B56A-367A-4456-8EB6-72EA79066A6B}" dt="2020-06-09T06:17:09.863" v="25" actId="2696"/>
        <pc:sldMkLst>
          <pc:docMk/>
          <pc:sldMk cId="1133122868" sldId="266"/>
        </pc:sldMkLst>
        <pc:spChg chg="mo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2" creationId="{3B32196C-F24D-49D4-9975-F78CABA9A3C9}"/>
          </ac:spMkLst>
        </pc:spChg>
        <pc:spChg chg="mo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3" creationId="{3BE427FC-A926-4047-81CF-AC3AB7BF1102}"/>
          </ac:spMkLst>
        </pc:spChg>
        <pc:spChg chg="mod or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4" creationId="{F03B36F1-E460-4A8E-A3FB-760EB22BA47B}"/>
          </ac:spMkLst>
        </pc:spChg>
        <pc:spChg chg="mo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5" creationId="{35336E83-8965-40C7-96AE-EA7F732430DE}"/>
          </ac:spMkLst>
        </pc:spChg>
        <pc:spChg chg="ad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11" creationId="{643780CE-2BE5-46F6-97B2-60DF30217ED3}"/>
          </ac:spMkLst>
        </pc:spChg>
        <pc:spChg chg="ad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13" creationId="{61A87A49-68E6-459E-A5A6-46229FF42125}"/>
          </ac:spMkLst>
        </pc:spChg>
        <pc:spChg chg="ad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15" creationId="{F6ACD5FC-CAFE-48EB-B765-60EED2E052F0}"/>
          </ac:spMkLst>
        </pc:spChg>
        <pc:spChg chg="ad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17" creationId="{9F33B405-D785-4738-B1C0-6A0AA5E98286}"/>
          </ac:spMkLst>
        </pc:spChg>
        <pc:spChg chg="ad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19" creationId="{4233DC0E-DE6C-4FB6-A529-51B162641AB8}"/>
          </ac:spMkLst>
        </pc:spChg>
        <pc:spChg chg="ad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21" creationId="{3870477F-E451-4BC3-863F-0E2FC572884B}"/>
          </ac:spMkLst>
        </pc:spChg>
        <pc:spChg chg="add">
          <ac:chgData name="Akanksha Sinha" userId="7c119c6a6efa82fe" providerId="LiveId" clId="{7167B56A-367A-4456-8EB6-72EA79066A6B}" dt="2020-06-08T08:24:41.707" v="20" actId="26606"/>
          <ac:spMkLst>
            <pc:docMk/>
            <pc:sldMk cId="1133122868" sldId="266"/>
            <ac:spMk id="23" creationId="{B4A81DE1-E2BC-4A31-99EE-71350421B0EA}"/>
          </ac:spMkLst>
        </pc:spChg>
        <pc:picChg chg="add del mod ord">
          <ac:chgData name="Akanksha Sinha" userId="7c119c6a6efa82fe" providerId="LiveId" clId="{7167B56A-367A-4456-8EB6-72EA79066A6B}" dt="2020-06-09T06:17:07.018" v="24" actId="478"/>
          <ac:picMkLst>
            <pc:docMk/>
            <pc:sldMk cId="1133122868" sldId="266"/>
            <ac:picMk id="6" creationId="{E48BDCC3-E3AB-4D77-8B9A-B692B46F1557}"/>
          </ac:picMkLst>
        </pc:picChg>
      </pc:sldChg>
      <pc:sldChg chg="del">
        <pc:chgData name="Akanksha Sinha" userId="7c119c6a6efa82fe" providerId="LiveId" clId="{7167B56A-367A-4456-8EB6-72EA79066A6B}" dt="2020-06-08T06:39:29.335" v="1" actId="2696"/>
        <pc:sldMkLst>
          <pc:docMk/>
          <pc:sldMk cId="1804047367" sldId="266"/>
        </pc:sldMkLst>
      </pc:sldChg>
      <pc:sldChg chg="addSp delSp modSp add mod setBg setClrOvrMap">
        <pc:chgData name="Akanksha Sinha" userId="7c119c6a6efa82fe" providerId="LiveId" clId="{7167B56A-367A-4456-8EB6-72EA79066A6B}" dt="2020-06-09T07:28:14.197" v="380"/>
        <pc:sldMkLst>
          <pc:docMk/>
          <pc:sldMk cId="2518908134" sldId="266"/>
        </pc:sldMkLst>
        <pc:spChg chg="del mod">
          <ac:chgData name="Akanksha Sinha" userId="7c119c6a6efa82fe" providerId="LiveId" clId="{7167B56A-367A-4456-8EB6-72EA79066A6B}" dt="2020-06-09T06:18:14.189" v="29" actId="26606"/>
          <ac:spMkLst>
            <pc:docMk/>
            <pc:sldMk cId="2518908134" sldId="266"/>
            <ac:spMk id="2" creationId="{5ABFF543-D5E9-4BC8-8BA4-D14110194924}"/>
          </ac:spMkLst>
        </pc:spChg>
        <pc:spChg chg="del mod">
          <ac:chgData name="Akanksha Sinha" userId="7c119c6a6efa82fe" providerId="LiveId" clId="{7167B56A-367A-4456-8EB6-72EA79066A6B}" dt="2020-06-09T06:18:14.189" v="29" actId="26606"/>
          <ac:spMkLst>
            <pc:docMk/>
            <pc:sldMk cId="2518908134" sldId="266"/>
            <ac:spMk id="3" creationId="{D73AA4E7-B314-491C-B2C5-F796D2C5D065}"/>
          </ac:spMkLst>
        </pc:spChg>
        <pc:spChg chg="mod ord">
          <ac:chgData name="Akanksha Sinha" userId="7c119c6a6efa82fe" providerId="LiveId" clId="{7167B56A-367A-4456-8EB6-72EA79066A6B}" dt="2020-06-09T07:28:14.197" v="380"/>
          <ac:spMkLst>
            <pc:docMk/>
            <pc:sldMk cId="2518908134" sldId="266"/>
            <ac:spMk id="4" creationId="{15B30283-CEE1-4FFC-A947-185C5245B7B7}"/>
          </ac:spMkLst>
        </pc:spChg>
        <pc:spChg chg="mod">
          <ac:chgData name="Akanksha Sinha" userId="7c119c6a6efa82fe" providerId="LiveId" clId="{7167B56A-367A-4456-8EB6-72EA79066A6B}" dt="2020-06-09T07:26:59.449" v="370"/>
          <ac:spMkLst>
            <pc:docMk/>
            <pc:sldMk cId="2518908134" sldId="266"/>
            <ac:spMk id="5" creationId="{DFAC3855-66E4-4345-8976-B0F786C4EDF7}"/>
          </ac:spMkLst>
        </pc:spChg>
        <pc:spChg chg="add del">
          <ac:chgData name="Akanksha Sinha" userId="7c119c6a6efa82fe" providerId="LiveId" clId="{7167B56A-367A-4456-8EB6-72EA79066A6B}" dt="2020-06-09T06:18:14.189" v="29" actId="26606"/>
          <ac:spMkLst>
            <pc:docMk/>
            <pc:sldMk cId="2518908134" sldId="266"/>
            <ac:spMk id="10" creationId="{C314C310-850D-4491-AA52-C75BEA68B68C}"/>
          </ac:spMkLst>
        </pc:spChg>
        <pc:spChg chg="add del">
          <ac:chgData name="Akanksha Sinha" userId="7c119c6a6efa82fe" providerId="LiveId" clId="{7167B56A-367A-4456-8EB6-72EA79066A6B}" dt="2020-06-09T07:09:10.114" v="39" actId="26606"/>
          <ac:spMkLst>
            <pc:docMk/>
            <pc:sldMk cId="2518908134" sldId="266"/>
            <ac:spMk id="21" creationId="{388DD50E-1D2D-48C6-A470-79FB7F337F8A}"/>
          </ac:spMkLst>
        </pc:spChg>
        <pc:spChg chg="add del">
          <ac:chgData name="Akanksha Sinha" userId="7c119c6a6efa82fe" providerId="LiveId" clId="{7167B56A-367A-4456-8EB6-72EA79066A6B}" dt="2020-06-09T07:09:10.114" v="39" actId="26606"/>
          <ac:spMkLst>
            <pc:docMk/>
            <pc:sldMk cId="2518908134" sldId="266"/>
            <ac:spMk id="23" creationId="{3DB0ED7D-0741-41C8-9BCD-85B80680FB6C}"/>
          </ac:spMkLst>
        </pc:spChg>
        <pc:spChg chg="add mod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27" creationId="{08DDD07C-271A-4718-9CA2-38F14D6DABD7}"/>
          </ac:spMkLst>
        </pc:spChg>
        <pc:spChg chg="add del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30" creationId="{643780CE-2BE5-46F6-97B2-60DF30217ED3}"/>
          </ac:spMkLst>
        </pc:spChg>
        <pc:spChg chg="add del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32" creationId="{61A87A49-68E6-459E-A5A6-46229FF42125}"/>
          </ac:spMkLst>
        </pc:spChg>
        <pc:spChg chg="add del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34" creationId="{F6ACD5FC-CAFE-48EB-B765-60EED2E052F0}"/>
          </ac:spMkLst>
        </pc:spChg>
        <pc:spChg chg="add del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36" creationId="{9F33B405-D785-4738-B1C0-6A0AA5E98286}"/>
          </ac:spMkLst>
        </pc:spChg>
        <pc:spChg chg="add del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38" creationId="{4233DC0E-DE6C-4FB6-A529-51B162641AB8}"/>
          </ac:spMkLst>
        </pc:spChg>
        <pc:spChg chg="add del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40" creationId="{3870477F-E451-4BC3-863F-0E2FC572884B}"/>
          </ac:spMkLst>
        </pc:spChg>
        <pc:spChg chg="add del">
          <ac:chgData name="Akanksha Sinha" userId="7c119c6a6efa82fe" providerId="LiveId" clId="{7167B56A-367A-4456-8EB6-72EA79066A6B}" dt="2020-06-09T07:23:19.877" v="229" actId="26606"/>
          <ac:spMkLst>
            <pc:docMk/>
            <pc:sldMk cId="2518908134" sldId="266"/>
            <ac:spMk id="42" creationId="{B4A81DE1-E2BC-4A31-99EE-71350421B0EA}"/>
          </ac:spMkLst>
        </pc:spChg>
        <pc:grpChg chg="add del">
          <ac:chgData name="Akanksha Sinha" userId="7c119c6a6efa82fe" providerId="LiveId" clId="{7167B56A-367A-4456-8EB6-72EA79066A6B}" dt="2020-06-09T06:18:14.189" v="29" actId="26606"/>
          <ac:grpSpMkLst>
            <pc:docMk/>
            <pc:sldMk cId="2518908134" sldId="266"/>
            <ac:grpSpMk id="12" creationId="{D4EC3799-3F52-48CE-85CC-83AED368EB42}"/>
          </ac:grpSpMkLst>
        </pc:grpChg>
        <pc:picChg chg="add mod ord">
          <ac:chgData name="Akanksha Sinha" userId="7c119c6a6efa82fe" providerId="LiveId" clId="{7167B56A-367A-4456-8EB6-72EA79066A6B}" dt="2020-06-09T07:23:19.877" v="229" actId="26606"/>
          <ac:picMkLst>
            <pc:docMk/>
            <pc:sldMk cId="2518908134" sldId="266"/>
            <ac:picMk id="6" creationId="{D9968573-6BAB-4323-9CA5-2A13C540129F}"/>
          </ac:picMkLst>
        </pc:picChg>
        <pc:cxnChg chg="add del">
          <ac:chgData name="Akanksha Sinha" userId="7c119c6a6efa82fe" providerId="LiveId" clId="{7167B56A-367A-4456-8EB6-72EA79066A6B}" dt="2020-06-09T06:18:14.189" v="29" actId="26606"/>
          <ac:cxnSpMkLst>
            <pc:docMk/>
            <pc:sldMk cId="2518908134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7167B56A-367A-4456-8EB6-72EA79066A6B}" dt="2020-06-08T06:39:28.710" v="0" actId="2696"/>
        <pc:sldMkLst>
          <pc:docMk/>
          <pc:sldMk cId="261136537" sldId="267"/>
        </pc:sldMkLst>
      </pc:sldChg>
      <pc:sldChg chg="addSp delSp modSp add mod setBg setClrOvrMap">
        <pc:chgData name="Akanksha Sinha" userId="7c119c6a6efa82fe" providerId="LiveId" clId="{7167B56A-367A-4456-8EB6-72EA79066A6B}" dt="2020-06-09T07:28:19.393" v="381"/>
        <pc:sldMkLst>
          <pc:docMk/>
          <pc:sldMk cId="2965113392" sldId="267"/>
        </pc:sldMkLst>
        <pc:spChg chg="mo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2" creationId="{EE5DE353-0DA5-4BA6-845A-64C62EE1DF84}"/>
          </ac:spMkLst>
        </pc:spChg>
        <pc:spChg chg="mo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3" creationId="{D01812D8-2F5F-4748-8F38-86C1446036DC}"/>
          </ac:spMkLst>
        </pc:spChg>
        <pc:spChg chg="mod ord">
          <ac:chgData name="Akanksha Sinha" userId="7c119c6a6efa82fe" providerId="LiveId" clId="{7167B56A-367A-4456-8EB6-72EA79066A6B}" dt="2020-06-09T07:28:19.393" v="381"/>
          <ac:spMkLst>
            <pc:docMk/>
            <pc:sldMk cId="2965113392" sldId="267"/>
            <ac:spMk id="4" creationId="{213DDA89-A27A-4357-9832-578009ACD6C2}"/>
          </ac:spMkLst>
        </pc:spChg>
        <pc:spChg chg="mod">
          <ac:chgData name="Akanksha Sinha" userId="7c119c6a6efa82fe" providerId="LiveId" clId="{7167B56A-367A-4456-8EB6-72EA79066A6B}" dt="2020-06-09T07:27:04.559" v="371"/>
          <ac:spMkLst>
            <pc:docMk/>
            <pc:sldMk cId="2965113392" sldId="267"/>
            <ac:spMk id="5" creationId="{D780F1F9-FA91-4C20-B32F-DF6C7AF1F92A}"/>
          </ac:spMkLst>
        </pc:spChg>
        <pc:spChg chg="add del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11" creationId="{643780CE-2BE5-46F6-97B2-60DF30217ED3}"/>
          </ac:spMkLst>
        </pc:spChg>
        <pc:spChg chg="add del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13" creationId="{61A87A49-68E6-459E-A5A6-46229FF42125}"/>
          </ac:spMkLst>
        </pc:spChg>
        <pc:spChg chg="add del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15" creationId="{F6ACD5FC-CAFE-48EB-B765-60EED2E052F0}"/>
          </ac:spMkLst>
        </pc:spChg>
        <pc:spChg chg="add del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17" creationId="{9F33B405-D785-4738-B1C0-6A0AA5E98286}"/>
          </ac:spMkLst>
        </pc:spChg>
        <pc:spChg chg="add del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19" creationId="{4233DC0E-DE6C-4FB6-A529-51B162641AB8}"/>
          </ac:spMkLst>
        </pc:spChg>
        <pc:spChg chg="add del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21" creationId="{3870477F-E451-4BC3-863F-0E2FC572884B}"/>
          </ac:spMkLst>
        </pc:spChg>
        <pc:spChg chg="add del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23" creationId="{B4A81DE1-E2BC-4A31-99EE-71350421B0EA}"/>
          </ac:spMkLst>
        </pc:spChg>
        <pc:spChg chg="add del">
          <ac:chgData name="Akanksha Sinha" userId="7c119c6a6efa82fe" providerId="LiveId" clId="{7167B56A-367A-4456-8EB6-72EA79066A6B}" dt="2020-06-09T07:25:03.384" v="292" actId="26606"/>
          <ac:spMkLst>
            <pc:docMk/>
            <pc:sldMk cId="2965113392" sldId="267"/>
            <ac:spMk id="28" creationId="{FC485557-E744-401B-A251-3650FAEEAD8E}"/>
          </ac:spMkLst>
        </pc:spChg>
        <pc:spChg chg="add del">
          <ac:chgData name="Akanksha Sinha" userId="7c119c6a6efa82fe" providerId="LiveId" clId="{7167B56A-367A-4456-8EB6-72EA79066A6B}" dt="2020-06-09T07:25:03.384" v="292" actId="26606"/>
          <ac:spMkLst>
            <pc:docMk/>
            <pc:sldMk cId="2965113392" sldId="267"/>
            <ac:spMk id="30" creationId="{986D68AF-6B45-4B98-8634-61D8C9C05662}"/>
          </ac:spMkLst>
        </pc:spChg>
        <pc:spChg chg="add del">
          <ac:chgData name="Akanksha Sinha" userId="7c119c6a6efa82fe" providerId="LiveId" clId="{7167B56A-367A-4456-8EB6-72EA79066A6B}" dt="2020-06-09T07:25:03.384" v="292" actId="26606"/>
          <ac:spMkLst>
            <pc:docMk/>
            <pc:sldMk cId="2965113392" sldId="267"/>
            <ac:spMk id="32" creationId="{0143DE54-7BFF-4B29-8566-DF80EE4CCB07}"/>
          </ac:spMkLst>
        </pc:spChg>
        <pc:spChg chg="add del">
          <ac:chgData name="Akanksha Sinha" userId="7c119c6a6efa82fe" providerId="LiveId" clId="{7167B56A-367A-4456-8EB6-72EA79066A6B}" dt="2020-06-09T07:25:03.384" v="292" actId="26606"/>
          <ac:spMkLst>
            <pc:docMk/>
            <pc:sldMk cId="2965113392" sldId="267"/>
            <ac:spMk id="34" creationId="{7C661810-D461-4214-A635-30A7D1714054}"/>
          </ac:spMkLst>
        </pc:spChg>
        <pc:spChg chg="add del">
          <ac:chgData name="Akanksha Sinha" userId="7c119c6a6efa82fe" providerId="LiveId" clId="{7167B56A-367A-4456-8EB6-72EA79066A6B}" dt="2020-06-09T07:25:03.384" v="292" actId="26606"/>
          <ac:spMkLst>
            <pc:docMk/>
            <pc:sldMk cId="2965113392" sldId="267"/>
            <ac:spMk id="36" creationId="{ED6475A3-FF98-4FA0-B527-600EBA9BD68F}"/>
          </ac:spMkLst>
        </pc:spChg>
        <pc:spChg chg="add del">
          <ac:chgData name="Akanksha Sinha" userId="7c119c6a6efa82fe" providerId="LiveId" clId="{7167B56A-367A-4456-8EB6-72EA79066A6B}" dt="2020-06-09T07:25:09.773" v="294" actId="26606"/>
          <ac:spMkLst>
            <pc:docMk/>
            <pc:sldMk cId="2965113392" sldId="267"/>
            <ac:spMk id="40" creationId="{F7689D68-C339-4D5B-9DAA-E13F6BD4D575}"/>
          </ac:spMkLst>
        </pc:spChg>
        <pc:spChg chg="ad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44" creationId="{72C6E0B7-C37D-4D54-8F3E-8D9F9097F676}"/>
          </ac:spMkLst>
        </pc:spChg>
        <pc:spChg chg="ad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45" creationId="{B7B653ED-BC47-4D34-B612-473D6AFAD041}"/>
          </ac:spMkLst>
        </pc:spChg>
        <pc:spChg chg="ad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46" creationId="{B93D812D-BB26-4FDD-A218-F6F71E737600}"/>
          </ac:spMkLst>
        </pc:spChg>
        <pc:spChg chg="ad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47" creationId="{EEA99C6C-BC37-4408-9F74-3DDB1060B733}"/>
          </ac:spMkLst>
        </pc:spChg>
        <pc:spChg chg="ad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48" creationId="{924C0032-B592-45AB-AD23-5A4BD369B60B}"/>
          </ac:spMkLst>
        </pc:spChg>
        <pc:spChg chg="ad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49" creationId="{89BF1F84-E7C7-42A7-911D-8E48AF67110E}"/>
          </ac:spMkLst>
        </pc:spChg>
        <pc:spChg chg="add">
          <ac:chgData name="Akanksha Sinha" userId="7c119c6a6efa82fe" providerId="LiveId" clId="{7167B56A-367A-4456-8EB6-72EA79066A6B}" dt="2020-06-09T07:25:09.786" v="295" actId="26606"/>
          <ac:spMkLst>
            <pc:docMk/>
            <pc:sldMk cId="2965113392" sldId="267"/>
            <ac:spMk id="50" creationId="{0C3CFCFE-6522-4333-8CB1-16DB80E7E9C2}"/>
          </ac:spMkLst>
        </pc:spChg>
        <pc:grpChg chg="add del">
          <ac:chgData name="Akanksha Sinha" userId="7c119c6a6efa82fe" providerId="LiveId" clId="{7167B56A-367A-4456-8EB6-72EA79066A6B}" dt="2020-06-09T07:25:09.773" v="294" actId="26606"/>
          <ac:grpSpMkLst>
            <pc:docMk/>
            <pc:sldMk cId="2965113392" sldId="267"/>
            <ac:grpSpMk id="38" creationId="{EED2E2BB-3846-41EB-9F1E-92C33C4A8F46}"/>
          </ac:grpSpMkLst>
        </pc:grpChg>
        <pc:grpChg chg="add del">
          <ac:chgData name="Akanksha Sinha" userId="7c119c6a6efa82fe" providerId="LiveId" clId="{7167B56A-367A-4456-8EB6-72EA79066A6B}" dt="2020-06-09T07:25:09.773" v="294" actId="26606"/>
          <ac:grpSpMkLst>
            <pc:docMk/>
            <pc:sldMk cId="2965113392" sldId="267"/>
            <ac:grpSpMk id="41" creationId="{C8F821F4-B6DB-4EC4-B2F4-CCC64AB812FE}"/>
          </ac:grpSpMkLst>
        </pc:grpChg>
        <pc:picChg chg="add mod ord">
          <ac:chgData name="Akanksha Sinha" userId="7c119c6a6efa82fe" providerId="LiveId" clId="{7167B56A-367A-4456-8EB6-72EA79066A6B}" dt="2020-06-09T07:25:09.786" v="295" actId="26606"/>
          <ac:picMkLst>
            <pc:docMk/>
            <pc:sldMk cId="2965113392" sldId="267"/>
            <ac:picMk id="6" creationId="{A3B453D7-EDE1-44B5-9767-60B649727D91}"/>
          </ac:picMkLst>
        </pc:picChg>
        <pc:picChg chg="add mod ord">
          <ac:chgData name="Akanksha Sinha" userId="7c119c6a6efa82fe" providerId="LiveId" clId="{7167B56A-367A-4456-8EB6-72EA79066A6B}" dt="2020-06-09T07:25:09.786" v="295" actId="26606"/>
          <ac:picMkLst>
            <pc:docMk/>
            <pc:sldMk cId="2965113392" sldId="267"/>
            <ac:picMk id="7" creationId="{C726359F-C0F9-48ED-9DB7-ACB9026F777F}"/>
          </ac:picMkLst>
        </pc:picChg>
      </pc:sldChg>
      <pc:sldChg chg="addSp add del">
        <pc:chgData name="Akanksha Sinha" userId="7c119c6a6efa82fe" providerId="LiveId" clId="{7167B56A-367A-4456-8EB6-72EA79066A6B}" dt="2020-06-09T06:59:56.283" v="32" actId="2696"/>
        <pc:sldMkLst>
          <pc:docMk/>
          <pc:sldMk cId="3936055747" sldId="267"/>
        </pc:sldMkLst>
        <pc:picChg chg="add">
          <ac:chgData name="Akanksha Sinha" userId="7c119c6a6efa82fe" providerId="LiveId" clId="{7167B56A-367A-4456-8EB6-72EA79066A6B}" dt="2020-06-09T06:24:10.899" v="31"/>
          <ac:picMkLst>
            <pc:docMk/>
            <pc:sldMk cId="3936055747" sldId="267"/>
            <ac:picMk id="6" creationId="{5E7ED4B0-8AEF-4F77-A24D-5FC099415CC8}"/>
          </ac:picMkLst>
        </pc:picChg>
      </pc:sldChg>
      <pc:sldChg chg="addSp delSp modSp add mod setBg setClrOvrMap">
        <pc:chgData name="Akanksha Sinha" userId="7c119c6a6efa82fe" providerId="LiveId" clId="{7167B56A-367A-4456-8EB6-72EA79066A6B}" dt="2020-06-09T07:28:25.956" v="382"/>
        <pc:sldMkLst>
          <pc:docMk/>
          <pc:sldMk cId="3483849143" sldId="268"/>
        </pc:sldMkLst>
        <pc:spChg chg="mod">
          <ac:chgData name="Akanksha Sinha" userId="7c119c6a6efa82fe" providerId="LiveId" clId="{7167B56A-367A-4456-8EB6-72EA79066A6B}" dt="2020-06-09T07:25:46.528" v="311" actId="20577"/>
          <ac:spMkLst>
            <pc:docMk/>
            <pc:sldMk cId="3483849143" sldId="268"/>
            <ac:spMk id="2" creationId="{5763C204-90E7-4A8E-BD92-F1F1499EA2DE}"/>
          </ac:spMkLst>
        </pc:spChg>
        <pc:spChg chg="add del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3" creationId="{76105904-4F04-4384-8A4A-38E79281C498}"/>
          </ac:spMkLst>
        </pc:spChg>
        <pc:spChg chg="mod ord">
          <ac:chgData name="Akanksha Sinha" userId="7c119c6a6efa82fe" providerId="LiveId" clId="{7167B56A-367A-4456-8EB6-72EA79066A6B}" dt="2020-06-09T07:28:25.956" v="382"/>
          <ac:spMkLst>
            <pc:docMk/>
            <pc:sldMk cId="3483849143" sldId="268"/>
            <ac:spMk id="4" creationId="{50C9AD80-315C-425A-982B-D0F491E0B148}"/>
          </ac:spMkLst>
        </pc:spChg>
        <pc:spChg chg="mod ord">
          <ac:chgData name="Akanksha Sinha" userId="7c119c6a6efa82fe" providerId="LiveId" clId="{7167B56A-367A-4456-8EB6-72EA79066A6B}" dt="2020-06-09T07:27:10.806" v="372"/>
          <ac:spMkLst>
            <pc:docMk/>
            <pc:sldMk cId="3483849143" sldId="268"/>
            <ac:spMk id="5" creationId="{C8201773-CAFA-4B5B-8B2A-9A8ACA4236D6}"/>
          </ac:spMkLst>
        </pc:spChg>
        <pc:spChg chg="add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13" creationId="{4EC8AAB6-953B-4D29-9967-3C44D06BB4E8}"/>
          </ac:spMkLst>
        </pc:spChg>
        <pc:spChg chg="add del">
          <ac:chgData name="Akanksha Sinha" userId="7c119c6a6efa82fe" providerId="LiveId" clId="{7167B56A-367A-4456-8EB6-72EA79066A6B}" dt="2020-06-09T07:25:34.538" v="297" actId="26606"/>
          <ac:spMkLst>
            <pc:docMk/>
            <pc:sldMk cId="3483849143" sldId="268"/>
            <ac:spMk id="15" creationId="{B8144315-1C5A-4185-A952-25D98D303D46}"/>
          </ac:spMkLst>
        </pc:spChg>
        <pc:spChg chg="add del">
          <ac:chgData name="Akanksha Sinha" userId="7c119c6a6efa82fe" providerId="LiveId" clId="{7167B56A-367A-4456-8EB6-72EA79066A6B}" dt="2020-06-09T07:25:34.538" v="297" actId="26606"/>
          <ac:spMkLst>
            <pc:docMk/>
            <pc:sldMk cId="3483849143" sldId="268"/>
            <ac:spMk id="17" creationId="{11CAC6F2-0806-417B-BF5D-5AEF6195FA49}"/>
          </ac:spMkLst>
        </pc:spChg>
        <pc:spChg chg="add del">
          <ac:chgData name="Akanksha Sinha" userId="7c119c6a6efa82fe" providerId="LiveId" clId="{7167B56A-367A-4456-8EB6-72EA79066A6B}" dt="2020-06-09T07:25:34.538" v="297" actId="26606"/>
          <ac:spMkLst>
            <pc:docMk/>
            <pc:sldMk cId="3483849143" sldId="268"/>
            <ac:spMk id="19" creationId="{D4723B02-0AAB-4F6E-BA41-8ED99D559D93}"/>
          </ac:spMkLst>
        </pc:spChg>
        <pc:spChg chg="add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21" creationId="{CF8448ED-9332-4A9B-8CAB-B1985E596E20}"/>
          </ac:spMkLst>
        </pc:spChg>
        <pc:spChg chg="add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22" creationId="{510C9632-BB6F-48EE-AB65-501878BA5DB6}"/>
          </ac:spMkLst>
        </pc:spChg>
        <pc:spChg chg="add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23" creationId="{ED3A2261-1C75-40FF-8CD6-18C5900C1C8D}"/>
          </ac:spMkLst>
        </pc:spChg>
        <pc:spChg chg="add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24" creationId="{C89ED458-2326-40DC-9C7B-1A717B6551AD}"/>
          </ac:spMkLst>
        </pc:spChg>
        <pc:spChg chg="add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25" creationId="{6F9D1DE6-E368-4F07-85F9-D5B767477DDF}"/>
          </ac:spMkLst>
        </pc:spChg>
        <pc:spChg chg="add">
          <ac:chgData name="Akanksha Sinha" userId="7c119c6a6efa82fe" providerId="LiveId" clId="{7167B56A-367A-4456-8EB6-72EA79066A6B}" dt="2020-06-09T07:25:34.550" v="298" actId="26606"/>
          <ac:spMkLst>
            <pc:docMk/>
            <pc:sldMk cId="3483849143" sldId="268"/>
            <ac:spMk id="26" creationId="{F63B1F66-4ACE-4A01-8ADF-F175A9C358B2}"/>
          </ac:spMkLst>
        </pc:spChg>
        <pc:spChg chg="add mod">
          <ac:chgData name="Akanksha Sinha" userId="7c119c6a6efa82fe" providerId="LiveId" clId="{7167B56A-367A-4456-8EB6-72EA79066A6B}" dt="2020-06-09T07:25:53.447" v="329" actId="20577"/>
          <ac:spMkLst>
            <pc:docMk/>
            <pc:sldMk cId="3483849143" sldId="268"/>
            <ac:spMk id="27" creationId="{76105904-4F04-4384-8A4A-38E79281C498}"/>
          </ac:spMkLst>
        </pc:spChg>
        <pc:grpChg chg="add del">
          <ac:chgData name="Akanksha Sinha" userId="7c119c6a6efa82fe" providerId="LiveId" clId="{7167B56A-367A-4456-8EB6-72EA79066A6B}" dt="2020-06-09T07:25:34.538" v="297" actId="26606"/>
          <ac:grpSpMkLst>
            <pc:docMk/>
            <pc:sldMk cId="3483849143" sldId="268"/>
            <ac:grpSpMk id="11" creationId="{4091D54B-59AB-4A5E-8E9E-0421BD66D4FB}"/>
          </ac:grpSpMkLst>
        </pc:grpChg>
        <pc:picChg chg="add mod">
          <ac:chgData name="Akanksha Sinha" userId="7c119c6a6efa82fe" providerId="LiveId" clId="{7167B56A-367A-4456-8EB6-72EA79066A6B}" dt="2020-06-09T07:25:34.550" v="298" actId="26606"/>
          <ac:picMkLst>
            <pc:docMk/>
            <pc:sldMk cId="3483849143" sldId="268"/>
            <ac:picMk id="6" creationId="{496F6428-9686-40FF-8D1B-4AAD017BCF99}"/>
          </ac:picMkLst>
        </pc:picChg>
      </pc:sldChg>
      <pc:sldChg chg="del">
        <pc:chgData name="Akanksha Sinha" userId="7c119c6a6efa82fe" providerId="LiveId" clId="{7167B56A-367A-4456-8EB6-72EA79066A6B}" dt="2020-06-08T06:39:29.789" v="2" actId="2696"/>
        <pc:sldMkLst>
          <pc:docMk/>
          <pc:sldMk cId="3789946236" sldId="268"/>
        </pc:sldMkLst>
      </pc:sldChg>
      <pc:sldChg chg="del">
        <pc:chgData name="Akanksha Sinha" userId="7c119c6a6efa82fe" providerId="LiveId" clId="{7167B56A-367A-4456-8EB6-72EA79066A6B}" dt="2020-06-08T06:39:30.227" v="3" actId="2696"/>
        <pc:sldMkLst>
          <pc:docMk/>
          <pc:sldMk cId="2277289572" sldId="269"/>
        </pc:sldMkLst>
      </pc:sldChg>
      <pc:sldChg chg="addSp delSp modSp add mod setBg setClrOvrMap">
        <pc:chgData name="Akanksha Sinha" userId="7c119c6a6efa82fe" providerId="LiveId" clId="{7167B56A-367A-4456-8EB6-72EA79066A6B}" dt="2020-06-09T07:28:31.382" v="383"/>
        <pc:sldMkLst>
          <pc:docMk/>
          <pc:sldMk cId="4264098521" sldId="269"/>
        </pc:sldMkLst>
        <pc:spChg chg="mod">
          <ac:chgData name="Akanksha Sinha" userId="7c119c6a6efa82fe" providerId="LiveId" clId="{7167B56A-367A-4456-8EB6-72EA79066A6B}" dt="2020-06-09T07:26:11.698" v="344" actId="20577"/>
          <ac:spMkLst>
            <pc:docMk/>
            <pc:sldMk cId="4264098521" sldId="269"/>
            <ac:spMk id="2" creationId="{BEA07786-960C-44EE-89DF-6F6AB8F80CDD}"/>
          </ac:spMkLst>
        </pc:spChg>
        <pc:spChg chg="mod">
          <ac:chgData name="Akanksha Sinha" userId="7c119c6a6efa82fe" providerId="LiveId" clId="{7167B56A-367A-4456-8EB6-72EA79066A6B}" dt="2020-06-09T07:26:24.908" v="369" actId="20577"/>
          <ac:spMkLst>
            <pc:docMk/>
            <pc:sldMk cId="4264098521" sldId="269"/>
            <ac:spMk id="3" creationId="{1F9276B1-15F7-43BF-9085-FA77CB55AEED}"/>
          </ac:spMkLst>
        </pc:spChg>
        <pc:spChg chg="mod ord">
          <ac:chgData name="Akanksha Sinha" userId="7c119c6a6efa82fe" providerId="LiveId" clId="{7167B56A-367A-4456-8EB6-72EA79066A6B}" dt="2020-06-09T07:28:31.382" v="383"/>
          <ac:spMkLst>
            <pc:docMk/>
            <pc:sldMk cId="4264098521" sldId="269"/>
            <ac:spMk id="4" creationId="{CADF122C-F8EF-44D1-A5E7-17317828082F}"/>
          </ac:spMkLst>
        </pc:spChg>
        <pc:spChg chg="mod">
          <ac:chgData name="Akanksha Sinha" userId="7c119c6a6efa82fe" providerId="LiveId" clId="{7167B56A-367A-4456-8EB6-72EA79066A6B}" dt="2020-06-09T07:27:15.839" v="373"/>
          <ac:spMkLst>
            <pc:docMk/>
            <pc:sldMk cId="4264098521" sldId="269"/>
            <ac:spMk id="5" creationId="{AFAAA2FD-AE25-44D7-84D3-7F695727F40D}"/>
          </ac:spMkLst>
        </pc:spChg>
        <pc:spChg chg="add del">
          <ac:chgData name="Akanksha Sinha" userId="7c119c6a6efa82fe" providerId="LiveId" clId="{7167B56A-367A-4456-8EB6-72EA79066A6B}" dt="2020-06-09T07:26:04.341" v="331" actId="26606"/>
          <ac:spMkLst>
            <pc:docMk/>
            <pc:sldMk cId="4264098521" sldId="269"/>
            <ac:spMk id="11" creationId="{643780CE-2BE5-46F6-97B2-60DF30217ED3}"/>
          </ac:spMkLst>
        </pc:spChg>
        <pc:spChg chg="add del">
          <ac:chgData name="Akanksha Sinha" userId="7c119c6a6efa82fe" providerId="LiveId" clId="{7167B56A-367A-4456-8EB6-72EA79066A6B}" dt="2020-06-09T07:26:04.341" v="331" actId="26606"/>
          <ac:spMkLst>
            <pc:docMk/>
            <pc:sldMk cId="4264098521" sldId="269"/>
            <ac:spMk id="13" creationId="{61A87A49-68E6-459E-A5A6-46229FF42125}"/>
          </ac:spMkLst>
        </pc:spChg>
        <pc:spChg chg="add del">
          <ac:chgData name="Akanksha Sinha" userId="7c119c6a6efa82fe" providerId="LiveId" clId="{7167B56A-367A-4456-8EB6-72EA79066A6B}" dt="2020-06-09T07:26:04.341" v="331" actId="26606"/>
          <ac:spMkLst>
            <pc:docMk/>
            <pc:sldMk cId="4264098521" sldId="269"/>
            <ac:spMk id="15" creationId="{F6ACD5FC-CAFE-48EB-B765-60EED2E052F0}"/>
          </ac:spMkLst>
        </pc:spChg>
        <pc:spChg chg="add del">
          <ac:chgData name="Akanksha Sinha" userId="7c119c6a6efa82fe" providerId="LiveId" clId="{7167B56A-367A-4456-8EB6-72EA79066A6B}" dt="2020-06-09T07:26:04.341" v="331" actId="26606"/>
          <ac:spMkLst>
            <pc:docMk/>
            <pc:sldMk cId="4264098521" sldId="269"/>
            <ac:spMk id="17" creationId="{9F33B405-D785-4738-B1C0-6A0AA5E98286}"/>
          </ac:spMkLst>
        </pc:spChg>
        <pc:spChg chg="add del">
          <ac:chgData name="Akanksha Sinha" userId="7c119c6a6efa82fe" providerId="LiveId" clId="{7167B56A-367A-4456-8EB6-72EA79066A6B}" dt="2020-06-09T07:26:04.341" v="331" actId="26606"/>
          <ac:spMkLst>
            <pc:docMk/>
            <pc:sldMk cId="4264098521" sldId="269"/>
            <ac:spMk id="19" creationId="{4233DC0E-DE6C-4FB6-A529-51B162641AB8}"/>
          </ac:spMkLst>
        </pc:spChg>
        <pc:spChg chg="add del">
          <ac:chgData name="Akanksha Sinha" userId="7c119c6a6efa82fe" providerId="LiveId" clId="{7167B56A-367A-4456-8EB6-72EA79066A6B}" dt="2020-06-09T07:26:04.341" v="331" actId="26606"/>
          <ac:spMkLst>
            <pc:docMk/>
            <pc:sldMk cId="4264098521" sldId="269"/>
            <ac:spMk id="21" creationId="{3870477F-E451-4BC3-863F-0E2FC572884B}"/>
          </ac:spMkLst>
        </pc:spChg>
        <pc:spChg chg="add del">
          <ac:chgData name="Akanksha Sinha" userId="7c119c6a6efa82fe" providerId="LiveId" clId="{7167B56A-367A-4456-8EB6-72EA79066A6B}" dt="2020-06-09T07:26:04.341" v="331" actId="26606"/>
          <ac:spMkLst>
            <pc:docMk/>
            <pc:sldMk cId="4264098521" sldId="269"/>
            <ac:spMk id="23" creationId="{B4A81DE1-E2BC-4A31-99EE-71350421B0EA}"/>
          </ac:spMkLst>
        </pc:spChg>
        <pc:spChg chg="add">
          <ac:chgData name="Akanksha Sinha" userId="7c119c6a6efa82fe" providerId="LiveId" clId="{7167B56A-367A-4456-8EB6-72EA79066A6B}" dt="2020-06-09T07:26:04.352" v="332" actId="26606"/>
          <ac:spMkLst>
            <pc:docMk/>
            <pc:sldMk cId="4264098521" sldId="269"/>
            <ac:spMk id="25" creationId="{F70C2B8F-6B1B-46D5-86E6-40F36C695FC2}"/>
          </ac:spMkLst>
        </pc:spChg>
        <pc:spChg chg="add">
          <ac:chgData name="Akanksha Sinha" userId="7c119c6a6efa82fe" providerId="LiveId" clId="{7167B56A-367A-4456-8EB6-72EA79066A6B}" dt="2020-06-09T07:26:04.352" v="332" actId="26606"/>
          <ac:spMkLst>
            <pc:docMk/>
            <pc:sldMk cId="4264098521" sldId="269"/>
            <ac:spMk id="26" creationId="{DB521824-592C-476A-AB0A-CA0C6D1F3407}"/>
          </ac:spMkLst>
        </pc:spChg>
        <pc:spChg chg="add">
          <ac:chgData name="Akanksha Sinha" userId="7c119c6a6efa82fe" providerId="LiveId" clId="{7167B56A-367A-4456-8EB6-72EA79066A6B}" dt="2020-06-09T07:26:04.352" v="332" actId="26606"/>
          <ac:spMkLst>
            <pc:docMk/>
            <pc:sldMk cId="4264098521" sldId="269"/>
            <ac:spMk id="27" creationId="{A2749EFA-8EE4-4EB8-9424-8E593B9320AD}"/>
          </ac:spMkLst>
        </pc:spChg>
        <pc:spChg chg="add">
          <ac:chgData name="Akanksha Sinha" userId="7c119c6a6efa82fe" providerId="LiveId" clId="{7167B56A-367A-4456-8EB6-72EA79066A6B}" dt="2020-06-09T07:26:04.352" v="332" actId="26606"/>
          <ac:spMkLst>
            <pc:docMk/>
            <pc:sldMk cId="4264098521" sldId="269"/>
            <ac:spMk id="28" creationId="{B5C860C9-D4F9-4350-80DA-0D1CD36C7741}"/>
          </ac:spMkLst>
        </pc:spChg>
        <pc:spChg chg="add">
          <ac:chgData name="Akanksha Sinha" userId="7c119c6a6efa82fe" providerId="LiveId" clId="{7167B56A-367A-4456-8EB6-72EA79066A6B}" dt="2020-06-09T07:26:04.352" v="332" actId="26606"/>
          <ac:spMkLst>
            <pc:docMk/>
            <pc:sldMk cId="4264098521" sldId="269"/>
            <ac:spMk id="29" creationId="{538A90C8-AE0E-4EBA-9AF8-EEDB206020E0}"/>
          </ac:spMkLst>
        </pc:spChg>
        <pc:picChg chg="add mod ord">
          <ac:chgData name="Akanksha Sinha" userId="7c119c6a6efa82fe" providerId="LiveId" clId="{7167B56A-367A-4456-8EB6-72EA79066A6B}" dt="2020-06-09T07:26:04.352" v="332" actId="26606"/>
          <ac:picMkLst>
            <pc:docMk/>
            <pc:sldMk cId="4264098521" sldId="269"/>
            <ac:picMk id="6" creationId="{869A591B-4DD3-4FF9-AAD0-DA6190A7F853}"/>
          </ac:picMkLst>
        </pc:picChg>
      </pc:sldChg>
      <pc:sldChg chg="del">
        <pc:chgData name="Akanksha Sinha" userId="7c119c6a6efa82fe" providerId="LiveId" clId="{7167B56A-367A-4456-8EB6-72EA79066A6B}" dt="2020-06-08T06:39:30.847" v="4" actId="2696"/>
        <pc:sldMkLst>
          <pc:docMk/>
          <pc:sldMk cId="413533114" sldId="270"/>
        </pc:sldMkLst>
      </pc:sldChg>
      <pc:sldChg chg="addSp delSp modSp add mod ord setBg">
        <pc:chgData name="Akanksha Sinha" userId="7c119c6a6efa82fe" providerId="LiveId" clId="{7167B56A-367A-4456-8EB6-72EA79066A6B}" dt="2020-06-09T07:27:44.522" v="376"/>
        <pc:sldMkLst>
          <pc:docMk/>
          <pc:sldMk cId="3894004812" sldId="270"/>
        </pc:sldMkLst>
        <pc:spChg chg="mod">
          <ac:chgData name="Akanksha Sinha" userId="7c119c6a6efa82fe" providerId="LiveId" clId="{7167B56A-367A-4456-8EB6-72EA79066A6B}" dt="2020-06-09T07:23:04.240" v="228" actId="26606"/>
          <ac:spMkLst>
            <pc:docMk/>
            <pc:sldMk cId="3894004812" sldId="270"/>
            <ac:spMk id="2" creationId="{CEE76955-6E28-445F-A331-9DC30B1641F1}"/>
          </ac:spMkLst>
        </pc:spChg>
        <pc:spChg chg="add del mod">
          <ac:chgData name="Akanksha Sinha" userId="7c119c6a6efa82fe" providerId="LiveId" clId="{7167B56A-367A-4456-8EB6-72EA79066A6B}" dt="2020-06-09T07:23:04.240" v="228" actId="26606"/>
          <ac:spMkLst>
            <pc:docMk/>
            <pc:sldMk cId="3894004812" sldId="270"/>
            <ac:spMk id="3" creationId="{C2DF0237-EF54-4C20-8A9B-AF16953B4DCC}"/>
          </ac:spMkLst>
        </pc:spChg>
        <pc:spChg chg="mod ord">
          <ac:chgData name="Akanksha Sinha" userId="7c119c6a6efa82fe" providerId="LiveId" clId="{7167B56A-367A-4456-8EB6-72EA79066A6B}" dt="2020-06-09T07:27:44.522" v="376"/>
          <ac:spMkLst>
            <pc:docMk/>
            <pc:sldMk cId="3894004812" sldId="270"/>
            <ac:spMk id="4" creationId="{2A845CBC-7F2E-46CD-B71B-BC2C790817E0}"/>
          </ac:spMkLst>
        </pc:spChg>
        <pc:spChg chg="mod ord">
          <ac:chgData name="Akanksha Sinha" userId="7c119c6a6efa82fe" providerId="LiveId" clId="{7167B56A-367A-4456-8EB6-72EA79066A6B}" dt="2020-06-09T07:23:04.240" v="228" actId="26606"/>
          <ac:spMkLst>
            <pc:docMk/>
            <pc:sldMk cId="3894004812" sldId="270"/>
            <ac:spMk id="5" creationId="{1DB26ADF-8663-42C4-B9FC-1129BEB468EA}"/>
          </ac:spMkLst>
        </pc:spChg>
        <pc:spChg chg="add del">
          <ac:chgData name="Akanksha Sinha" userId="7c119c6a6efa82fe" providerId="LiveId" clId="{7167B56A-367A-4456-8EB6-72EA79066A6B}" dt="2020-06-09T07:16:30.085" v="133"/>
          <ac:spMkLst>
            <pc:docMk/>
            <pc:sldMk cId="3894004812" sldId="270"/>
            <ac:spMk id="6" creationId="{BB3CF186-AEFF-467C-B09D-B4506D8B84BA}"/>
          </ac:spMkLst>
        </pc:spChg>
        <pc:spChg chg="add del">
          <ac:chgData name="Akanksha Sinha" userId="7c119c6a6efa82fe" providerId="LiveId" clId="{7167B56A-367A-4456-8EB6-72EA79066A6B}" dt="2020-06-09T07:16:33.502" v="135"/>
          <ac:spMkLst>
            <pc:docMk/>
            <pc:sldMk cId="3894004812" sldId="270"/>
            <ac:spMk id="7" creationId="{FD621921-E609-4F1D-ACCE-744E1BE33ADB}"/>
          </ac:spMkLst>
        </pc:spChg>
        <pc:picChg chg="add mod ord">
          <ac:chgData name="Akanksha Sinha" userId="7c119c6a6efa82fe" providerId="LiveId" clId="{7167B56A-367A-4456-8EB6-72EA79066A6B}" dt="2020-06-09T07:23:04.240" v="228" actId="26606"/>
          <ac:picMkLst>
            <pc:docMk/>
            <pc:sldMk cId="3894004812" sldId="270"/>
            <ac:picMk id="8" creationId="{98D87DB5-39E2-4CE4-974C-F402205E7CA9}"/>
          </ac:picMkLst>
        </pc:picChg>
        <pc:picChg chg="add mod">
          <ac:chgData name="Akanksha Sinha" userId="7c119c6a6efa82fe" providerId="LiveId" clId="{7167B56A-367A-4456-8EB6-72EA79066A6B}" dt="2020-06-09T07:23:04.240" v="228" actId="26606"/>
          <ac:picMkLst>
            <pc:docMk/>
            <pc:sldMk cId="3894004812" sldId="270"/>
            <ac:picMk id="9" creationId="{4D76843C-70B7-43EF-9841-B8424D1E983A}"/>
          </ac:picMkLst>
        </pc:picChg>
        <pc:picChg chg="add mod">
          <ac:chgData name="Akanksha Sinha" userId="7c119c6a6efa82fe" providerId="LiveId" clId="{7167B56A-367A-4456-8EB6-72EA79066A6B}" dt="2020-06-09T07:23:04.240" v="228" actId="26606"/>
          <ac:picMkLst>
            <pc:docMk/>
            <pc:sldMk cId="3894004812" sldId="270"/>
            <ac:picMk id="10" creationId="{1B7CE569-14A1-4EC5-9A79-3FE52B2E07EC}"/>
          </ac:picMkLst>
        </pc:picChg>
      </pc:sldChg>
    </pc:docChg>
  </pc:docChgLst>
  <pc:docChgLst>
    <pc:chgData name="Akanksha Sinha" userId="7c119c6a6efa82fe" providerId="LiveId" clId="{5C793F66-67AD-49EA-9473-70A2BA6CBB5C}"/>
    <pc:docChg chg="undo custSel mod addSld delSld modSld">
      <pc:chgData name="Akanksha Sinha" userId="7c119c6a6efa82fe" providerId="LiveId" clId="{5C793F66-67AD-49EA-9473-70A2BA6CBB5C}" dt="2020-06-23T06:19:59.241" v="235" actId="20577"/>
      <pc:docMkLst>
        <pc:docMk/>
      </pc:docMkLst>
      <pc:sldChg chg="modSp">
        <pc:chgData name="Akanksha Sinha" userId="7c119c6a6efa82fe" providerId="LiveId" clId="{5C793F66-67AD-49EA-9473-70A2BA6CBB5C}" dt="2020-06-23T06:19:59.241" v="235" actId="20577"/>
        <pc:sldMkLst>
          <pc:docMk/>
          <pc:sldMk cId="944004935" sldId="256"/>
        </pc:sldMkLst>
        <pc:spChg chg="mod">
          <ac:chgData name="Akanksha Sinha" userId="7c119c6a6efa82fe" providerId="LiveId" clId="{5C793F66-67AD-49EA-9473-70A2BA6CBB5C}" dt="2020-06-23T06:19:59.241" v="235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5C793F66-67AD-49EA-9473-70A2BA6CBB5C}" dt="2020-06-23T06:03:55.945" v="13"/>
        <pc:sldMkLst>
          <pc:docMk/>
          <pc:sldMk cId="542198823" sldId="258"/>
        </pc:sldMkLst>
        <pc:spChg chg="mod">
          <ac:chgData name="Akanksha Sinha" userId="7c119c6a6efa82fe" providerId="LiveId" clId="{5C793F66-67AD-49EA-9473-70A2BA6CBB5C}" dt="2020-06-23T06:03:55.945" v="13"/>
          <ac:spMkLst>
            <pc:docMk/>
            <pc:sldMk cId="542198823" sldId="258"/>
            <ac:spMk id="3" creationId="{3915DAC9-2F96-4744-A977-C4BB98E5E031}"/>
          </ac:spMkLst>
        </pc:spChg>
      </pc:sldChg>
      <pc:sldChg chg="del">
        <pc:chgData name="Akanksha Sinha" userId="7c119c6a6efa82fe" providerId="LiveId" clId="{5C793F66-67AD-49EA-9473-70A2BA6CBB5C}" dt="2020-06-23T05:59:00.895" v="3" actId="2696"/>
        <pc:sldMkLst>
          <pc:docMk/>
          <pc:sldMk cId="1033686202" sldId="266"/>
        </pc:sldMkLst>
      </pc:sldChg>
      <pc:sldChg chg="addSp delSp modSp add mod setBg setClrOvrMap">
        <pc:chgData name="Akanksha Sinha" userId="7c119c6a6efa82fe" providerId="LiveId" clId="{5C793F66-67AD-49EA-9473-70A2BA6CBB5C}" dt="2020-06-23T06:18:58.136" v="192"/>
        <pc:sldMkLst>
          <pc:docMk/>
          <pc:sldMk cId="2338652381" sldId="266"/>
        </pc:sldMkLst>
        <pc:spChg chg="mod">
          <ac:chgData name="Akanksha Sinha" userId="7c119c6a6efa82fe" providerId="LiveId" clId="{5C793F66-67AD-49EA-9473-70A2BA6CBB5C}" dt="2020-06-23T06:09:49.907" v="104" actId="26606"/>
          <ac:spMkLst>
            <pc:docMk/>
            <pc:sldMk cId="2338652381" sldId="266"/>
            <ac:spMk id="2" creationId="{5F0E59C8-C986-40D0-B2DC-D4DA1E27CAA4}"/>
          </ac:spMkLst>
        </pc:spChg>
        <pc:spChg chg="del mod">
          <ac:chgData name="Akanksha Sinha" userId="7c119c6a6efa82fe" providerId="LiveId" clId="{5C793F66-67AD-49EA-9473-70A2BA6CBB5C}" dt="2020-06-23T06:09:49.907" v="104" actId="26606"/>
          <ac:spMkLst>
            <pc:docMk/>
            <pc:sldMk cId="2338652381" sldId="266"/>
            <ac:spMk id="3" creationId="{8DA83B70-82D7-4400-83D4-74712E4D6C66}"/>
          </ac:spMkLst>
        </pc:spChg>
        <pc:spChg chg="mod ord">
          <ac:chgData name="Akanksha Sinha" userId="7c119c6a6efa82fe" providerId="LiveId" clId="{5C793F66-67AD-49EA-9473-70A2BA6CBB5C}" dt="2020-06-23T06:18:58.136" v="192"/>
          <ac:spMkLst>
            <pc:docMk/>
            <pc:sldMk cId="2338652381" sldId="266"/>
            <ac:spMk id="4" creationId="{7207DC2C-B149-4683-AAC0-C9D2E7AEAA7B}"/>
          </ac:spMkLst>
        </pc:spChg>
        <pc:spChg chg="mod">
          <ac:chgData name="Akanksha Sinha" userId="7c119c6a6efa82fe" providerId="LiveId" clId="{5C793F66-67AD-49EA-9473-70A2BA6CBB5C}" dt="2020-06-23T06:17:51.210" v="183"/>
          <ac:spMkLst>
            <pc:docMk/>
            <pc:sldMk cId="2338652381" sldId="266"/>
            <ac:spMk id="5" creationId="{7226A59D-0CA9-46F9-8E64-0D7651AE79AB}"/>
          </ac:spMkLst>
        </pc:spChg>
        <pc:spChg chg="add del">
          <ac:chgData name="Akanksha Sinha" userId="7c119c6a6efa82fe" providerId="LiveId" clId="{5C793F66-67AD-49EA-9473-70A2BA6CBB5C}" dt="2020-06-23T06:09:49.907" v="104" actId="26606"/>
          <ac:spMkLst>
            <pc:docMk/>
            <pc:sldMk cId="2338652381" sldId="266"/>
            <ac:spMk id="10" creationId="{C314C310-850D-4491-AA52-C75BEA68B68C}"/>
          </ac:spMkLst>
        </pc:spChg>
        <pc:spChg chg="add">
          <ac:chgData name="Akanksha Sinha" userId="7c119c6a6efa82fe" providerId="LiveId" clId="{5C793F66-67AD-49EA-9473-70A2BA6CBB5C}" dt="2020-06-23T06:09:49.907" v="104" actId="26606"/>
          <ac:spMkLst>
            <pc:docMk/>
            <pc:sldMk cId="2338652381" sldId="266"/>
            <ac:spMk id="31" creationId="{CC28BCC9-4093-4FD5-83EB-7EC297F51396}"/>
          </ac:spMkLst>
        </pc:spChg>
        <pc:grpChg chg="add del">
          <ac:chgData name="Akanksha Sinha" userId="7c119c6a6efa82fe" providerId="LiveId" clId="{5C793F66-67AD-49EA-9473-70A2BA6CBB5C}" dt="2020-06-23T06:09:49.907" v="104" actId="26606"/>
          <ac:grpSpMkLst>
            <pc:docMk/>
            <pc:sldMk cId="2338652381" sldId="266"/>
            <ac:grpSpMk id="12" creationId="{D4EC3799-3F52-48CE-85CC-83AED368EB42}"/>
          </ac:grpSpMkLst>
        </pc:grpChg>
        <pc:grpChg chg="add">
          <ac:chgData name="Akanksha Sinha" userId="7c119c6a6efa82fe" providerId="LiveId" clId="{5C793F66-67AD-49EA-9473-70A2BA6CBB5C}" dt="2020-06-23T06:09:49.907" v="104" actId="26606"/>
          <ac:grpSpMkLst>
            <pc:docMk/>
            <pc:sldMk cId="2338652381" sldId="266"/>
            <ac:grpSpMk id="22" creationId="{08BCF048-8940-4354-B9EC-5AD74E283CE3}"/>
          </ac:grpSpMkLst>
        </pc:grpChg>
        <pc:graphicFrameChg chg="add">
          <ac:chgData name="Akanksha Sinha" userId="7c119c6a6efa82fe" providerId="LiveId" clId="{5C793F66-67AD-49EA-9473-70A2BA6CBB5C}" dt="2020-06-23T06:09:49.907" v="104" actId="26606"/>
          <ac:graphicFrameMkLst>
            <pc:docMk/>
            <pc:sldMk cId="2338652381" sldId="266"/>
            <ac:graphicFrameMk id="18" creationId="{08EB37DD-9BD3-448D-B2CD-4647B91CE0D0}"/>
          </ac:graphicFrameMkLst>
        </pc:graphicFrameChg>
        <pc:cxnChg chg="add del">
          <ac:chgData name="Akanksha Sinha" userId="7c119c6a6efa82fe" providerId="LiveId" clId="{5C793F66-67AD-49EA-9473-70A2BA6CBB5C}" dt="2020-06-23T06:09:49.907" v="104" actId="26606"/>
          <ac:cxnSpMkLst>
            <pc:docMk/>
            <pc:sldMk cId="2338652381" sldId="266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5C793F66-67AD-49EA-9473-70A2BA6CBB5C}" dt="2020-06-23T06:19:04.299" v="193"/>
        <pc:sldMkLst>
          <pc:docMk/>
          <pc:sldMk cId="701185762" sldId="267"/>
        </pc:sldMkLst>
        <pc:spChg chg="mod">
          <ac:chgData name="Akanksha Sinha" userId="7c119c6a6efa82fe" providerId="LiveId" clId="{5C793F66-67AD-49EA-9473-70A2BA6CBB5C}" dt="2020-06-23T06:12:32.307" v="134" actId="26606"/>
          <ac:spMkLst>
            <pc:docMk/>
            <pc:sldMk cId="701185762" sldId="267"/>
            <ac:spMk id="2" creationId="{53089C65-B061-4967-A6B4-3746E32CD883}"/>
          </ac:spMkLst>
        </pc:spChg>
        <pc:spChg chg="del mod">
          <ac:chgData name="Akanksha Sinha" userId="7c119c6a6efa82fe" providerId="LiveId" clId="{5C793F66-67AD-49EA-9473-70A2BA6CBB5C}" dt="2020-06-23T06:12:32.307" v="134" actId="26606"/>
          <ac:spMkLst>
            <pc:docMk/>
            <pc:sldMk cId="701185762" sldId="267"/>
            <ac:spMk id="3" creationId="{BDA011C0-CDDC-451D-9BCD-01A17404AB6B}"/>
          </ac:spMkLst>
        </pc:spChg>
        <pc:spChg chg="mod ord">
          <ac:chgData name="Akanksha Sinha" userId="7c119c6a6efa82fe" providerId="LiveId" clId="{5C793F66-67AD-49EA-9473-70A2BA6CBB5C}" dt="2020-06-23T06:19:04.299" v="193"/>
          <ac:spMkLst>
            <pc:docMk/>
            <pc:sldMk cId="701185762" sldId="267"/>
            <ac:spMk id="4" creationId="{C95A1204-353E-4AA3-9A16-548FA7C7D52D}"/>
          </ac:spMkLst>
        </pc:spChg>
        <pc:spChg chg="mod">
          <ac:chgData name="Akanksha Sinha" userId="7c119c6a6efa82fe" providerId="LiveId" clId="{5C793F66-67AD-49EA-9473-70A2BA6CBB5C}" dt="2020-06-23T06:17:56.920" v="184"/>
          <ac:spMkLst>
            <pc:docMk/>
            <pc:sldMk cId="701185762" sldId="267"/>
            <ac:spMk id="5" creationId="{13563EB2-9EB2-4EB6-B46D-5FD76AF6956E}"/>
          </ac:spMkLst>
        </pc:spChg>
        <pc:spChg chg="add del">
          <ac:chgData name="Akanksha Sinha" userId="7c119c6a6efa82fe" providerId="LiveId" clId="{5C793F66-67AD-49EA-9473-70A2BA6CBB5C}" dt="2020-06-23T06:10:44.149" v="115" actId="26606"/>
          <ac:spMkLst>
            <pc:docMk/>
            <pc:sldMk cId="701185762" sldId="267"/>
            <ac:spMk id="10" creationId="{C314C310-850D-4491-AA52-C75BEA68B68C}"/>
          </ac:spMkLst>
        </pc:spChg>
        <pc:spChg chg="add del">
          <ac:chgData name="Akanksha Sinha" userId="7c119c6a6efa82fe" providerId="LiveId" clId="{5C793F66-67AD-49EA-9473-70A2BA6CBB5C}" dt="2020-06-23T06:12:32.307" v="134" actId="26606"/>
          <ac:spMkLst>
            <pc:docMk/>
            <pc:sldMk cId="701185762" sldId="267"/>
            <ac:spMk id="21" creationId="{C314C310-850D-4491-AA52-C75BEA68B68C}"/>
          </ac:spMkLst>
        </pc:spChg>
        <pc:spChg chg="add">
          <ac:chgData name="Akanksha Sinha" userId="7c119c6a6efa82fe" providerId="LiveId" clId="{5C793F66-67AD-49EA-9473-70A2BA6CBB5C}" dt="2020-06-23T06:12:32.307" v="134" actId="26606"/>
          <ac:spMkLst>
            <pc:docMk/>
            <pc:sldMk cId="701185762" sldId="267"/>
            <ac:spMk id="42" creationId="{CC28BCC9-4093-4FD5-83EB-7EC297F51396}"/>
          </ac:spMkLst>
        </pc:spChg>
        <pc:grpChg chg="add del">
          <ac:chgData name="Akanksha Sinha" userId="7c119c6a6efa82fe" providerId="LiveId" clId="{5C793F66-67AD-49EA-9473-70A2BA6CBB5C}" dt="2020-06-23T06:10:44.149" v="115" actId="26606"/>
          <ac:grpSpMkLst>
            <pc:docMk/>
            <pc:sldMk cId="701185762" sldId="267"/>
            <ac:grpSpMk id="12" creationId="{D4EC3799-3F52-48CE-85CC-83AED368EB42}"/>
          </ac:grpSpMkLst>
        </pc:grpChg>
        <pc:grpChg chg="add del">
          <ac:chgData name="Akanksha Sinha" userId="7c119c6a6efa82fe" providerId="LiveId" clId="{5C793F66-67AD-49EA-9473-70A2BA6CBB5C}" dt="2020-06-23T06:12:32.307" v="134" actId="26606"/>
          <ac:grpSpMkLst>
            <pc:docMk/>
            <pc:sldMk cId="701185762" sldId="267"/>
            <ac:grpSpMk id="23" creationId="{D4EC3799-3F52-48CE-85CC-83AED368EB42}"/>
          </ac:grpSpMkLst>
        </pc:grpChg>
        <pc:grpChg chg="add">
          <ac:chgData name="Akanksha Sinha" userId="7c119c6a6efa82fe" providerId="LiveId" clId="{5C793F66-67AD-49EA-9473-70A2BA6CBB5C}" dt="2020-06-23T06:12:32.307" v="134" actId="26606"/>
          <ac:grpSpMkLst>
            <pc:docMk/>
            <pc:sldMk cId="701185762" sldId="267"/>
            <ac:grpSpMk id="33" creationId="{08BCF048-8940-4354-B9EC-5AD74E283CE3}"/>
          </ac:grpSpMkLst>
        </pc:grpChg>
        <pc:graphicFrameChg chg="add">
          <ac:chgData name="Akanksha Sinha" userId="7c119c6a6efa82fe" providerId="LiveId" clId="{5C793F66-67AD-49EA-9473-70A2BA6CBB5C}" dt="2020-06-23T06:12:32.307" v="134" actId="26606"/>
          <ac:graphicFrameMkLst>
            <pc:docMk/>
            <pc:sldMk cId="701185762" sldId="267"/>
            <ac:graphicFrameMk id="29" creationId="{7808DF92-27BC-4A68-9702-45D1796C946E}"/>
          </ac:graphicFrameMkLst>
        </pc:graphicFrameChg>
        <pc:cxnChg chg="add del">
          <ac:chgData name="Akanksha Sinha" userId="7c119c6a6efa82fe" providerId="LiveId" clId="{5C793F66-67AD-49EA-9473-70A2BA6CBB5C}" dt="2020-06-23T06:10:44.149" v="115" actId="26606"/>
          <ac:cxnSpMkLst>
            <pc:docMk/>
            <pc:sldMk cId="701185762" sldId="267"/>
            <ac:cxnSpMk id="16" creationId="{789E20C7-BB50-4317-93C7-90C8ED80B275}"/>
          </ac:cxnSpMkLst>
        </pc:cxnChg>
        <pc:cxnChg chg="add del">
          <ac:chgData name="Akanksha Sinha" userId="7c119c6a6efa82fe" providerId="LiveId" clId="{5C793F66-67AD-49EA-9473-70A2BA6CBB5C}" dt="2020-06-23T06:12:32.307" v="134" actId="26606"/>
          <ac:cxnSpMkLst>
            <pc:docMk/>
            <pc:sldMk cId="701185762" sldId="267"/>
            <ac:cxnSpMk id="27" creationId="{789E20C7-BB50-4317-93C7-90C8ED80B275}"/>
          </ac:cxnSpMkLst>
        </pc:cxnChg>
      </pc:sldChg>
      <pc:sldChg chg="del">
        <pc:chgData name="Akanksha Sinha" userId="7c119c6a6efa82fe" providerId="LiveId" clId="{5C793F66-67AD-49EA-9473-70A2BA6CBB5C}" dt="2020-06-23T05:59:01.457" v="4" actId="2696"/>
        <pc:sldMkLst>
          <pc:docMk/>
          <pc:sldMk cId="1285146164" sldId="267"/>
        </pc:sldMkLst>
      </pc:sldChg>
      <pc:sldChg chg="del">
        <pc:chgData name="Akanksha Sinha" userId="7c119c6a6efa82fe" providerId="LiveId" clId="{5C793F66-67AD-49EA-9473-70A2BA6CBB5C}" dt="2020-06-23T05:59:01.892" v="5" actId="2696"/>
        <pc:sldMkLst>
          <pc:docMk/>
          <pc:sldMk cId="1487404666" sldId="268"/>
        </pc:sldMkLst>
      </pc:sldChg>
      <pc:sldChg chg="addSp delSp modSp add mod setBg setClrOvrMap">
        <pc:chgData name="Akanksha Sinha" userId="7c119c6a6efa82fe" providerId="LiveId" clId="{5C793F66-67AD-49EA-9473-70A2BA6CBB5C}" dt="2020-06-23T06:19:10.773" v="194"/>
        <pc:sldMkLst>
          <pc:docMk/>
          <pc:sldMk cId="3978376827" sldId="268"/>
        </pc:sldMkLst>
        <pc:spChg chg="mod">
          <ac:chgData name="Akanksha Sinha" userId="7c119c6a6efa82fe" providerId="LiveId" clId="{5C793F66-67AD-49EA-9473-70A2BA6CBB5C}" dt="2020-06-23T06:14:16.333" v="144" actId="26606"/>
          <ac:spMkLst>
            <pc:docMk/>
            <pc:sldMk cId="3978376827" sldId="268"/>
            <ac:spMk id="2" creationId="{53089C65-B061-4967-A6B4-3746E32CD883}"/>
          </ac:spMkLst>
        </pc:spChg>
        <pc:spChg chg="del mod ord">
          <ac:chgData name="Akanksha Sinha" userId="7c119c6a6efa82fe" providerId="LiveId" clId="{5C793F66-67AD-49EA-9473-70A2BA6CBB5C}" dt="2020-06-23T06:14:16.333" v="144" actId="26606"/>
          <ac:spMkLst>
            <pc:docMk/>
            <pc:sldMk cId="3978376827" sldId="268"/>
            <ac:spMk id="3" creationId="{BDA011C0-CDDC-451D-9BCD-01A17404AB6B}"/>
          </ac:spMkLst>
        </pc:spChg>
        <pc:spChg chg="mod">
          <ac:chgData name="Akanksha Sinha" userId="7c119c6a6efa82fe" providerId="LiveId" clId="{5C793F66-67AD-49EA-9473-70A2BA6CBB5C}" dt="2020-06-23T06:19:10.773" v="194"/>
          <ac:spMkLst>
            <pc:docMk/>
            <pc:sldMk cId="3978376827" sldId="268"/>
            <ac:spMk id="4" creationId="{C95A1204-353E-4AA3-9A16-548FA7C7D52D}"/>
          </ac:spMkLst>
        </pc:spChg>
        <pc:spChg chg="mod">
          <ac:chgData name="Akanksha Sinha" userId="7c119c6a6efa82fe" providerId="LiveId" clId="{5C793F66-67AD-49EA-9473-70A2BA6CBB5C}" dt="2020-06-23T06:18:01.979" v="185"/>
          <ac:spMkLst>
            <pc:docMk/>
            <pc:sldMk cId="3978376827" sldId="268"/>
            <ac:spMk id="5" creationId="{13563EB2-9EB2-4EB6-B46D-5FD76AF6956E}"/>
          </ac:spMkLst>
        </pc:spChg>
        <pc:spChg chg="add del">
          <ac:chgData name="Akanksha Sinha" userId="7c119c6a6efa82fe" providerId="LiveId" clId="{5C793F66-67AD-49EA-9473-70A2BA6CBB5C}" dt="2020-06-23T06:13:24.328" v="139" actId="26606"/>
          <ac:spMkLst>
            <pc:docMk/>
            <pc:sldMk cId="3978376827" sldId="268"/>
            <ac:spMk id="10" creationId="{C314C310-850D-4491-AA52-C75BEA68B68C}"/>
          </ac:spMkLst>
        </pc:spChg>
        <pc:spChg chg="add del">
          <ac:chgData name="Akanksha Sinha" userId="7c119c6a6efa82fe" providerId="LiveId" clId="{5C793F66-67AD-49EA-9473-70A2BA6CBB5C}" dt="2020-06-23T06:13:24.321" v="138" actId="26606"/>
          <ac:spMkLst>
            <pc:docMk/>
            <pc:sldMk cId="3978376827" sldId="268"/>
            <ac:spMk id="21" creationId="{324E43EB-867C-4B35-9A5C-E435157C7297}"/>
          </ac:spMkLst>
        </pc:spChg>
        <pc:spChg chg="add del">
          <ac:chgData name="Akanksha Sinha" userId="7c119c6a6efa82fe" providerId="LiveId" clId="{5C793F66-67AD-49EA-9473-70A2BA6CBB5C}" dt="2020-06-23T06:13:24.321" v="138" actId="26606"/>
          <ac:spMkLst>
            <pc:docMk/>
            <pc:sldMk cId="3978376827" sldId="268"/>
            <ac:spMk id="23" creationId="{A7C0F5DA-B59F-4F13-8BB8-FFD8F2C572BC}"/>
          </ac:spMkLst>
        </pc:spChg>
        <pc:spChg chg="add del">
          <ac:chgData name="Akanksha Sinha" userId="7c119c6a6efa82fe" providerId="LiveId" clId="{5C793F66-67AD-49EA-9473-70A2BA6CBB5C}" dt="2020-06-23T06:13:24.321" v="138" actId="26606"/>
          <ac:spMkLst>
            <pc:docMk/>
            <pc:sldMk cId="3978376827" sldId="268"/>
            <ac:spMk id="25" creationId="{9CEA1DEC-CC9E-4776-9E08-048A15BFA6CA}"/>
          </ac:spMkLst>
        </pc:spChg>
        <pc:spChg chg="add del">
          <ac:chgData name="Akanksha Sinha" userId="7c119c6a6efa82fe" providerId="LiveId" clId="{5C793F66-67AD-49EA-9473-70A2BA6CBB5C}" dt="2020-06-23T06:13:24.321" v="138" actId="26606"/>
          <ac:spMkLst>
            <pc:docMk/>
            <pc:sldMk cId="3978376827" sldId="268"/>
            <ac:spMk id="27" creationId="{9CE399CF-F4B8-4832-A8CB-B93F6B1EF44B}"/>
          </ac:spMkLst>
        </pc:spChg>
        <pc:spChg chg="add del">
          <ac:chgData name="Akanksha Sinha" userId="7c119c6a6efa82fe" providerId="LiveId" clId="{5C793F66-67AD-49EA-9473-70A2BA6CBB5C}" dt="2020-06-23T06:13:24.321" v="138" actId="26606"/>
          <ac:spMkLst>
            <pc:docMk/>
            <pc:sldMk cId="3978376827" sldId="268"/>
            <ac:spMk id="29" creationId="{1F23E73A-FDC8-462C-83C1-3AA8961449CF}"/>
          </ac:spMkLst>
        </pc:spChg>
        <pc:spChg chg="add del">
          <ac:chgData name="Akanksha Sinha" userId="7c119c6a6efa82fe" providerId="LiveId" clId="{5C793F66-67AD-49EA-9473-70A2BA6CBB5C}" dt="2020-06-23T06:14:16.333" v="144" actId="26606"/>
          <ac:spMkLst>
            <pc:docMk/>
            <pc:sldMk cId="3978376827" sldId="268"/>
            <ac:spMk id="31" creationId="{C314C310-850D-4491-AA52-C75BEA68B68C}"/>
          </ac:spMkLst>
        </pc:spChg>
        <pc:spChg chg="add">
          <ac:chgData name="Akanksha Sinha" userId="7c119c6a6efa82fe" providerId="LiveId" clId="{5C793F66-67AD-49EA-9473-70A2BA6CBB5C}" dt="2020-06-23T06:14:16.333" v="144" actId="26606"/>
          <ac:spMkLst>
            <pc:docMk/>
            <pc:sldMk cId="3978376827" sldId="268"/>
            <ac:spMk id="49" creationId="{CC28BCC9-4093-4FD5-83EB-7EC297F51396}"/>
          </ac:spMkLst>
        </pc:spChg>
        <pc:grpChg chg="add del">
          <ac:chgData name="Akanksha Sinha" userId="7c119c6a6efa82fe" providerId="LiveId" clId="{5C793F66-67AD-49EA-9473-70A2BA6CBB5C}" dt="2020-06-23T06:13:24.328" v="139" actId="26606"/>
          <ac:grpSpMkLst>
            <pc:docMk/>
            <pc:sldMk cId="3978376827" sldId="268"/>
            <ac:grpSpMk id="12" creationId="{D4EC3799-3F52-48CE-85CC-83AED368EB42}"/>
          </ac:grpSpMkLst>
        </pc:grpChg>
        <pc:grpChg chg="add del">
          <ac:chgData name="Akanksha Sinha" userId="7c119c6a6efa82fe" providerId="LiveId" clId="{5C793F66-67AD-49EA-9473-70A2BA6CBB5C}" dt="2020-06-23T06:14:16.333" v="144" actId="26606"/>
          <ac:grpSpMkLst>
            <pc:docMk/>
            <pc:sldMk cId="3978376827" sldId="268"/>
            <ac:grpSpMk id="32" creationId="{D4EC3799-3F52-48CE-85CC-83AED368EB42}"/>
          </ac:grpSpMkLst>
        </pc:grpChg>
        <pc:grpChg chg="add">
          <ac:chgData name="Akanksha Sinha" userId="7c119c6a6efa82fe" providerId="LiveId" clId="{5C793F66-67AD-49EA-9473-70A2BA6CBB5C}" dt="2020-06-23T06:14:16.333" v="144" actId="26606"/>
          <ac:grpSpMkLst>
            <pc:docMk/>
            <pc:sldMk cId="3978376827" sldId="268"/>
            <ac:grpSpMk id="40" creationId="{08BCF048-8940-4354-B9EC-5AD74E283CE3}"/>
          </ac:grpSpMkLst>
        </pc:grpChg>
        <pc:graphicFrameChg chg="add">
          <ac:chgData name="Akanksha Sinha" userId="7c119c6a6efa82fe" providerId="LiveId" clId="{5C793F66-67AD-49EA-9473-70A2BA6CBB5C}" dt="2020-06-23T06:14:16.333" v="144" actId="26606"/>
          <ac:graphicFrameMkLst>
            <pc:docMk/>
            <pc:sldMk cId="3978376827" sldId="268"/>
            <ac:graphicFrameMk id="36" creationId="{8EABD8FA-AD36-4B40-AC1A-4A302C7DD8BB}"/>
          </ac:graphicFrameMkLst>
        </pc:graphicFrameChg>
        <pc:cxnChg chg="add del">
          <ac:chgData name="Akanksha Sinha" userId="7c119c6a6efa82fe" providerId="LiveId" clId="{5C793F66-67AD-49EA-9473-70A2BA6CBB5C}" dt="2020-06-23T06:13:24.328" v="139" actId="26606"/>
          <ac:cxnSpMkLst>
            <pc:docMk/>
            <pc:sldMk cId="3978376827" sldId="268"/>
            <ac:cxnSpMk id="16" creationId="{789E20C7-BB50-4317-93C7-90C8ED80B275}"/>
          </ac:cxnSpMkLst>
        </pc:cxnChg>
        <pc:cxnChg chg="add del">
          <ac:chgData name="Akanksha Sinha" userId="7c119c6a6efa82fe" providerId="LiveId" clId="{5C793F66-67AD-49EA-9473-70A2BA6CBB5C}" dt="2020-06-23T06:14:16.333" v="144" actId="26606"/>
          <ac:cxnSpMkLst>
            <pc:docMk/>
            <pc:sldMk cId="3978376827" sldId="268"/>
            <ac:cxnSpMk id="34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5C793F66-67AD-49EA-9473-70A2BA6CBB5C}" dt="2020-06-23T06:19:17.828" v="195"/>
        <pc:sldMkLst>
          <pc:docMk/>
          <pc:sldMk cId="722289294" sldId="269"/>
        </pc:sldMkLst>
        <pc:spChg chg="mod">
          <ac:chgData name="Akanksha Sinha" userId="7c119c6a6efa82fe" providerId="LiveId" clId="{5C793F66-67AD-49EA-9473-70A2BA6CBB5C}" dt="2020-06-23T06:16:20.600" v="164" actId="26606"/>
          <ac:spMkLst>
            <pc:docMk/>
            <pc:sldMk cId="722289294" sldId="269"/>
            <ac:spMk id="2" creationId="{53089C65-B061-4967-A6B4-3746E32CD883}"/>
          </ac:spMkLst>
        </pc:spChg>
        <pc:spChg chg="del mod">
          <ac:chgData name="Akanksha Sinha" userId="7c119c6a6efa82fe" providerId="LiveId" clId="{5C793F66-67AD-49EA-9473-70A2BA6CBB5C}" dt="2020-06-23T06:16:20.600" v="164" actId="26606"/>
          <ac:spMkLst>
            <pc:docMk/>
            <pc:sldMk cId="722289294" sldId="269"/>
            <ac:spMk id="3" creationId="{BDA011C0-CDDC-451D-9BCD-01A17404AB6B}"/>
          </ac:spMkLst>
        </pc:spChg>
        <pc:spChg chg="mod">
          <ac:chgData name="Akanksha Sinha" userId="7c119c6a6efa82fe" providerId="LiveId" clId="{5C793F66-67AD-49EA-9473-70A2BA6CBB5C}" dt="2020-06-23T06:19:17.828" v="195"/>
          <ac:spMkLst>
            <pc:docMk/>
            <pc:sldMk cId="722289294" sldId="269"/>
            <ac:spMk id="4" creationId="{C95A1204-353E-4AA3-9A16-548FA7C7D52D}"/>
          </ac:spMkLst>
        </pc:spChg>
        <pc:spChg chg="mod">
          <ac:chgData name="Akanksha Sinha" userId="7c119c6a6efa82fe" providerId="LiveId" clId="{5C793F66-67AD-49EA-9473-70A2BA6CBB5C}" dt="2020-06-23T06:18:08.978" v="186"/>
          <ac:spMkLst>
            <pc:docMk/>
            <pc:sldMk cId="722289294" sldId="269"/>
            <ac:spMk id="5" creationId="{13563EB2-9EB2-4EB6-B46D-5FD76AF6956E}"/>
          </ac:spMkLst>
        </pc:spChg>
        <pc:spChg chg="del">
          <ac:chgData name="Akanksha Sinha" userId="7c119c6a6efa82fe" providerId="LiveId" clId="{5C793F66-67AD-49EA-9473-70A2BA6CBB5C}" dt="2020-06-23T06:16:20.600" v="164" actId="26606"/>
          <ac:spMkLst>
            <pc:docMk/>
            <pc:sldMk cId="722289294" sldId="269"/>
            <ac:spMk id="10" creationId="{C314C310-850D-4491-AA52-C75BEA68B68C}"/>
          </ac:spMkLst>
        </pc:spChg>
        <pc:spChg chg="add">
          <ac:chgData name="Akanksha Sinha" userId="7c119c6a6efa82fe" providerId="LiveId" clId="{5C793F66-67AD-49EA-9473-70A2BA6CBB5C}" dt="2020-06-23T06:16:20.600" v="164" actId="26606"/>
          <ac:spMkLst>
            <pc:docMk/>
            <pc:sldMk cId="722289294" sldId="269"/>
            <ac:spMk id="31" creationId="{CC28BCC9-4093-4FD5-83EB-7EC297F51396}"/>
          </ac:spMkLst>
        </pc:spChg>
        <pc:grpChg chg="del">
          <ac:chgData name="Akanksha Sinha" userId="7c119c6a6efa82fe" providerId="LiveId" clId="{5C793F66-67AD-49EA-9473-70A2BA6CBB5C}" dt="2020-06-23T06:16:20.600" v="164" actId="26606"/>
          <ac:grpSpMkLst>
            <pc:docMk/>
            <pc:sldMk cId="722289294" sldId="269"/>
            <ac:grpSpMk id="12" creationId="{D4EC3799-3F52-48CE-85CC-83AED368EB42}"/>
          </ac:grpSpMkLst>
        </pc:grpChg>
        <pc:grpChg chg="add">
          <ac:chgData name="Akanksha Sinha" userId="7c119c6a6efa82fe" providerId="LiveId" clId="{5C793F66-67AD-49EA-9473-70A2BA6CBB5C}" dt="2020-06-23T06:16:20.600" v="164" actId="26606"/>
          <ac:grpSpMkLst>
            <pc:docMk/>
            <pc:sldMk cId="722289294" sldId="269"/>
            <ac:grpSpMk id="22" creationId="{08BCF048-8940-4354-B9EC-5AD74E283CE3}"/>
          </ac:grpSpMkLst>
        </pc:grpChg>
        <pc:graphicFrameChg chg="add">
          <ac:chgData name="Akanksha Sinha" userId="7c119c6a6efa82fe" providerId="LiveId" clId="{5C793F66-67AD-49EA-9473-70A2BA6CBB5C}" dt="2020-06-23T06:16:20.600" v="164" actId="26606"/>
          <ac:graphicFrameMkLst>
            <pc:docMk/>
            <pc:sldMk cId="722289294" sldId="269"/>
            <ac:graphicFrameMk id="18" creationId="{620139CF-15C7-4781-B9E9-7431098C5510}"/>
          </ac:graphicFrameMkLst>
        </pc:graphicFrameChg>
        <pc:cxnChg chg="del">
          <ac:chgData name="Akanksha Sinha" userId="7c119c6a6efa82fe" providerId="LiveId" clId="{5C793F66-67AD-49EA-9473-70A2BA6CBB5C}" dt="2020-06-23T06:16:20.600" v="164" actId="26606"/>
          <ac:cxnSpMkLst>
            <pc:docMk/>
            <pc:sldMk cId="722289294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5C793F66-67AD-49EA-9473-70A2BA6CBB5C}" dt="2020-06-23T05:59:02.391" v="6" actId="2696"/>
        <pc:sldMkLst>
          <pc:docMk/>
          <pc:sldMk cId="3915582353" sldId="269"/>
        </pc:sldMkLst>
      </pc:sldChg>
      <pc:sldChg chg="del">
        <pc:chgData name="Akanksha Sinha" userId="7c119c6a6efa82fe" providerId="LiveId" clId="{5C793F66-67AD-49EA-9473-70A2BA6CBB5C}" dt="2020-06-23T05:59:03.505" v="7" actId="2696"/>
        <pc:sldMkLst>
          <pc:docMk/>
          <pc:sldMk cId="1329509798" sldId="270"/>
        </pc:sldMkLst>
      </pc:sldChg>
      <pc:sldChg chg="addSp delSp modSp add mod setBg setClrOvrMap">
        <pc:chgData name="Akanksha Sinha" userId="7c119c6a6efa82fe" providerId="LiveId" clId="{5C793F66-67AD-49EA-9473-70A2BA6CBB5C}" dt="2020-06-23T06:19:25.761" v="196"/>
        <pc:sldMkLst>
          <pc:docMk/>
          <pc:sldMk cId="3125470551" sldId="270"/>
        </pc:sldMkLst>
        <pc:spChg chg="mod">
          <ac:chgData name="Akanksha Sinha" userId="7c119c6a6efa82fe" providerId="LiveId" clId="{5C793F66-67AD-49EA-9473-70A2BA6CBB5C}" dt="2020-06-23T06:17:32.032" v="182" actId="26606"/>
          <ac:spMkLst>
            <pc:docMk/>
            <pc:sldMk cId="3125470551" sldId="270"/>
            <ac:spMk id="2" creationId="{53089C65-B061-4967-A6B4-3746E32CD883}"/>
          </ac:spMkLst>
        </pc:spChg>
        <pc:spChg chg="del mod">
          <ac:chgData name="Akanksha Sinha" userId="7c119c6a6efa82fe" providerId="LiveId" clId="{5C793F66-67AD-49EA-9473-70A2BA6CBB5C}" dt="2020-06-23T06:17:32.032" v="182" actId="26606"/>
          <ac:spMkLst>
            <pc:docMk/>
            <pc:sldMk cId="3125470551" sldId="270"/>
            <ac:spMk id="3" creationId="{BDA011C0-CDDC-451D-9BCD-01A17404AB6B}"/>
          </ac:spMkLst>
        </pc:spChg>
        <pc:spChg chg="mod">
          <ac:chgData name="Akanksha Sinha" userId="7c119c6a6efa82fe" providerId="LiveId" clId="{5C793F66-67AD-49EA-9473-70A2BA6CBB5C}" dt="2020-06-23T06:19:25.761" v="196"/>
          <ac:spMkLst>
            <pc:docMk/>
            <pc:sldMk cId="3125470551" sldId="270"/>
            <ac:spMk id="4" creationId="{C95A1204-353E-4AA3-9A16-548FA7C7D52D}"/>
          </ac:spMkLst>
        </pc:spChg>
        <pc:spChg chg="mod">
          <ac:chgData name="Akanksha Sinha" userId="7c119c6a6efa82fe" providerId="LiveId" clId="{5C793F66-67AD-49EA-9473-70A2BA6CBB5C}" dt="2020-06-23T06:18:27.003" v="191"/>
          <ac:spMkLst>
            <pc:docMk/>
            <pc:sldMk cId="3125470551" sldId="270"/>
            <ac:spMk id="5" creationId="{13563EB2-9EB2-4EB6-B46D-5FD76AF6956E}"/>
          </ac:spMkLst>
        </pc:spChg>
        <pc:spChg chg="del">
          <ac:chgData name="Akanksha Sinha" userId="7c119c6a6efa82fe" providerId="LiveId" clId="{5C793F66-67AD-49EA-9473-70A2BA6CBB5C}" dt="2020-06-23T06:17:32.032" v="182" actId="26606"/>
          <ac:spMkLst>
            <pc:docMk/>
            <pc:sldMk cId="3125470551" sldId="270"/>
            <ac:spMk id="10" creationId="{C314C310-850D-4491-AA52-C75BEA68B68C}"/>
          </ac:spMkLst>
        </pc:spChg>
        <pc:spChg chg="add">
          <ac:chgData name="Akanksha Sinha" userId="7c119c6a6efa82fe" providerId="LiveId" clId="{5C793F66-67AD-49EA-9473-70A2BA6CBB5C}" dt="2020-06-23T06:17:32.032" v="182" actId="26606"/>
          <ac:spMkLst>
            <pc:docMk/>
            <pc:sldMk cId="3125470551" sldId="270"/>
            <ac:spMk id="31" creationId="{CC28BCC9-4093-4FD5-83EB-7EC297F51396}"/>
          </ac:spMkLst>
        </pc:spChg>
        <pc:grpChg chg="del">
          <ac:chgData name="Akanksha Sinha" userId="7c119c6a6efa82fe" providerId="LiveId" clId="{5C793F66-67AD-49EA-9473-70A2BA6CBB5C}" dt="2020-06-23T06:17:32.032" v="182" actId="26606"/>
          <ac:grpSpMkLst>
            <pc:docMk/>
            <pc:sldMk cId="3125470551" sldId="270"/>
            <ac:grpSpMk id="12" creationId="{D4EC3799-3F52-48CE-85CC-83AED368EB42}"/>
          </ac:grpSpMkLst>
        </pc:grpChg>
        <pc:grpChg chg="add">
          <ac:chgData name="Akanksha Sinha" userId="7c119c6a6efa82fe" providerId="LiveId" clId="{5C793F66-67AD-49EA-9473-70A2BA6CBB5C}" dt="2020-06-23T06:17:32.032" v="182" actId="26606"/>
          <ac:grpSpMkLst>
            <pc:docMk/>
            <pc:sldMk cId="3125470551" sldId="270"/>
            <ac:grpSpMk id="22" creationId="{08BCF048-8940-4354-B9EC-5AD74E283CE3}"/>
          </ac:grpSpMkLst>
        </pc:grpChg>
        <pc:graphicFrameChg chg="add">
          <ac:chgData name="Akanksha Sinha" userId="7c119c6a6efa82fe" providerId="LiveId" clId="{5C793F66-67AD-49EA-9473-70A2BA6CBB5C}" dt="2020-06-23T06:17:32.032" v="182" actId="26606"/>
          <ac:graphicFrameMkLst>
            <pc:docMk/>
            <pc:sldMk cId="3125470551" sldId="270"/>
            <ac:graphicFrameMk id="18" creationId="{8CD74115-0B4C-4B9A-978F-44BD8CB2BA1A}"/>
          </ac:graphicFrameMkLst>
        </pc:graphicFrameChg>
        <pc:cxnChg chg="del">
          <ac:chgData name="Akanksha Sinha" userId="7c119c6a6efa82fe" providerId="LiveId" clId="{5C793F66-67AD-49EA-9473-70A2BA6CBB5C}" dt="2020-06-23T06:17:32.032" v="182" actId="26606"/>
          <ac:cxnSpMkLst>
            <pc:docMk/>
            <pc:sldMk cId="3125470551" sldId="270"/>
            <ac:cxnSpMk id="16" creationId="{789E20C7-BB50-4317-93C7-90C8ED80B2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7B32-0510-41D3-9E5C-2EF8B9C595B2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7A09E-0092-41C7-AA1B-EBF7070F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#DS360withAkanksha | ©2020 AkankshaSinha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7/6/2020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7/6/2020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#DS360withAkanksha | ©2020 AkankshaSinha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deep.co/data-science/Understanding-the-Data-Science-Lifecycle/" TargetMode="External"/><Relationship Id="rId7" Type="http://schemas.openxmlformats.org/officeDocument/2006/relationships/hyperlink" Target="https://towardsdatascience.com/an-introduction-to-web-scraping-with-python-a2601e8619e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ks.toscrape.com/" TargetMode="External"/><Relationship Id="rId5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s://www.youtube.com/watch?v=OVk9tjPfNN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654F7-5165-4670-AEF5-39AAFB70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Monday Special: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7DB6C-EFDF-4A62-93AE-573DB848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Data Science Lifecycle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Week 8 : Web scraping</a:t>
            </a:r>
            <a:endParaRPr lang="en-US" sz="20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712-0660-4D83-805A-6BA4B6E2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7/6/2020</a:t>
            </a:r>
            <a:endParaRPr lang="en-US" dirty="0">
              <a:solidFill>
                <a:schemeClr val="accent1">
                  <a:lumMod val="20000"/>
                  <a:lumOff val="80000"/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FCC-1417-4287-AE5B-D79ED1F6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#DS360withAkanksha | ©2020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AkankshaSinha</a:t>
            </a:r>
            <a:endParaRPr lang="en-US" dirty="0">
              <a:solidFill>
                <a:schemeClr val="accent1">
                  <a:lumMod val="20000"/>
                  <a:lumOff val="80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0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DF69E-AC09-46A6-8AE2-DE2FE7E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563" y="1113062"/>
            <a:ext cx="4276508" cy="4628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EBEBEB"/>
                </a:solidFill>
              </a:rPr>
              <a:t>2.</a:t>
            </a: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Mining/</a:t>
            </a:r>
            <a:b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 Scraping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­◉ Second step of the Data Science life cycle is Data Mining (term being referred to Data Gathering)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1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F5EE-0A33-4AAA-88C0-816D6E08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84" y="1113063"/>
            <a:ext cx="514306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9A07D-8884-4EE8-9EF5-9C7314D6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17BAF-88B7-4FDE-8F80-CB138FB1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9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B4A34-6FFE-4B74-86B1-28C35812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WebScraping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11819-A58E-4C28-8915-B260D81A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487572"/>
            <a:ext cx="6391533" cy="388285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F06-B463-4201-894C-3C23ED0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 this Monday Special : Web Scraping exercise using a fictional bookstore website called </a:t>
            </a:r>
            <a:r>
              <a:rPr lang="en-US" b="1" dirty="0">
                <a:solidFill>
                  <a:srgbClr val="FFFFFF"/>
                </a:solidFill>
              </a:rPr>
              <a:t>Books.toscrape.com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This is a demo website for web scraping purposes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8EA0-AF0D-4361-9CA1-70626D99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568C-C5D0-4E35-B1B7-B0E62068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</a:p>
        </p:txBody>
      </p:sp>
    </p:spTree>
    <p:extLst>
      <p:ext uri="{BB962C8B-B14F-4D97-AF65-F5344CB8AC3E}">
        <p14:creationId xmlns:p14="http://schemas.microsoft.com/office/powerpoint/2010/main" val="219870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1A-A54A-4031-81FC-B87BB989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Web Scraping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D4A12-02BC-4AEF-B51E-0AF5F88C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973602"/>
            <a:ext cx="6391533" cy="49107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38CC-BC6B-4C44-99F5-C5D1ABC3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Started off the web scraping exercise by first importing required packages: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Beautiful Soup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Requests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Pandas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AD4F-85DA-4D95-9487-BEB1CA8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70D2-8608-4C1D-AB6A-04DDE6F4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</a:p>
        </p:txBody>
      </p:sp>
    </p:spTree>
    <p:extLst>
      <p:ext uri="{BB962C8B-B14F-4D97-AF65-F5344CB8AC3E}">
        <p14:creationId xmlns:p14="http://schemas.microsoft.com/office/powerpoint/2010/main" val="238572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1A-A54A-4031-81FC-B87BB989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Web Scraping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3EE40-2746-47F4-B1B0-7C8F14AF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535509"/>
            <a:ext cx="6391533" cy="378698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38CC-BC6B-4C44-99F5-C5D1ABC3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analyzed the html tags to look for desired data points’ tag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AD4F-85DA-4D95-9487-BEB1CA8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70D2-8608-4C1D-AB6A-04DDE6F4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</a:p>
        </p:txBody>
      </p:sp>
    </p:spTree>
    <p:extLst>
      <p:ext uri="{BB962C8B-B14F-4D97-AF65-F5344CB8AC3E}">
        <p14:creationId xmlns:p14="http://schemas.microsoft.com/office/powerpoint/2010/main" val="390182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1A-A54A-4031-81FC-B87BB989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Web Scraping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091EB-77CC-4003-A453-94DC96C2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832440"/>
            <a:ext cx="6391533" cy="519312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38CC-BC6B-4C44-99F5-C5D1ABC3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Looked for tags related to desired datapoints: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Title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Prices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Star Ratings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Image URLs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AD4F-85DA-4D95-9487-BEB1CA8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70D2-8608-4C1D-AB6A-04DDE6F4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</a:p>
        </p:txBody>
      </p:sp>
    </p:spTree>
    <p:extLst>
      <p:ext uri="{BB962C8B-B14F-4D97-AF65-F5344CB8AC3E}">
        <p14:creationId xmlns:p14="http://schemas.microsoft.com/office/powerpoint/2010/main" val="147156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4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Freeform: Shape 56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F21A-A54A-4031-81FC-B87BB989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E"/>
                </a:solidFill>
              </a:rPr>
              <a:t>Web Scraping</a:t>
            </a: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830D7-7D1E-4404-B0B3-C4CD69B1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93" y="363442"/>
            <a:ext cx="5695819" cy="4018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71299-1EC6-44C8-8054-16C5E1EE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81" y="4405195"/>
            <a:ext cx="5678219" cy="2302683"/>
          </a:xfrm>
          <a:prstGeom prst="rect">
            <a:avLst/>
          </a:prstGeom>
        </p:spPr>
      </p:pic>
      <p:sp>
        <p:nvSpPr>
          <p:cNvPr id="94" name="Rectangle 62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38CC-BC6B-4C44-99F5-C5D1ABC3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E"/>
                </a:solidFill>
              </a:rPr>
              <a:t>Collected data related to desired data points (Title, Prices, Stars &amp; Image URLs)</a:t>
            </a:r>
          </a:p>
          <a:p>
            <a:r>
              <a:rPr lang="en-US" dirty="0">
                <a:solidFill>
                  <a:srgbClr val="FFFFFE"/>
                </a:solidFill>
              </a:rPr>
              <a:t>Created a data dictionary to compile all data at one place</a:t>
            </a:r>
          </a:p>
          <a:p>
            <a:r>
              <a:rPr lang="en-US" dirty="0">
                <a:solidFill>
                  <a:srgbClr val="FFFFFE"/>
                </a:solidFill>
              </a:rPr>
              <a:t>Created the </a:t>
            </a:r>
            <a:r>
              <a:rPr lang="en-US" dirty="0" err="1">
                <a:solidFill>
                  <a:srgbClr val="FFFFFE"/>
                </a:solidFill>
              </a:rPr>
              <a:t>dataframe</a:t>
            </a:r>
            <a:r>
              <a:rPr lang="en-US" dirty="0">
                <a:solidFill>
                  <a:srgbClr val="FFFFFE"/>
                </a:solidFill>
              </a:rPr>
              <a:t> for organized look for collected data</a:t>
            </a:r>
          </a:p>
          <a:p>
            <a:r>
              <a:rPr lang="en-US" dirty="0">
                <a:solidFill>
                  <a:srgbClr val="FFFFFE"/>
                </a:solidFill>
              </a:rPr>
              <a:t>Finally exported the </a:t>
            </a:r>
            <a:r>
              <a:rPr lang="en-US" dirty="0" err="1">
                <a:solidFill>
                  <a:srgbClr val="FFFFFE"/>
                </a:solidFill>
              </a:rPr>
              <a:t>dataframe</a:t>
            </a:r>
            <a:r>
              <a:rPr lang="en-US" dirty="0">
                <a:solidFill>
                  <a:srgbClr val="FFFFFE"/>
                </a:solidFill>
              </a:rPr>
              <a:t> to an excel sheet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AD4F-85DA-4D95-9487-BEB1CA8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70D2-8608-4C1D-AB6A-04DDE6F4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</a:p>
        </p:txBody>
      </p:sp>
    </p:spTree>
    <p:extLst>
      <p:ext uri="{BB962C8B-B14F-4D97-AF65-F5344CB8AC3E}">
        <p14:creationId xmlns:p14="http://schemas.microsoft.com/office/powerpoint/2010/main" val="276830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5" name="Rectangle 4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1ADA9-45EB-407C-A089-182CF617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Next Step : 3. Data Cleaning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C7BAD-98AF-416A-BF23-FFA76EEC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8DE2A-5BDC-43C5-960E-8B7BECF9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0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3502F-6481-4CA8-9468-04EB9AA0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DAC9-2F96-4744-A977-C4BB98E5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sz="1000" dirty="0">
                <a:solidFill>
                  <a:schemeClr val="tx1"/>
                </a:solidFill>
                <a:hlinkClick r:id="rId3"/>
              </a:rPr>
              <a:t>http://sudeep.co/data-science/Understanding-the-Data-Science-Lifecycle/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hlinkClick r:id="rId4"/>
              </a:rPr>
              <a:t>https://www.youtube.com/watch?v=OVk9tjPfNNU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https://www.crummy.com/software/BeautifulSoup/bs4/doc/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http://books.toscrape.com/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https://towardsdatascience.com/an-introduction-to-web-scraping-with-python-a2601e8619e5</a:t>
            </a: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DF7F-097C-4EC2-8C47-E369B0C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7/6/2020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3273-15E1-4E4D-863C-D9A67909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</a:t>
            </a:r>
            <a:r>
              <a:rPr lang="en-US" b="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AkankshaSinha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9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Monday Special:  Data Mining</vt:lpstr>
      <vt:lpstr>2. Data Mining/ Web Scraping        ­◉ Second step of the Data Science life cycle is Data Mining (term being referred to Data Gathering)  </vt:lpstr>
      <vt:lpstr>WebScraping</vt:lpstr>
      <vt:lpstr>Web Scraping</vt:lpstr>
      <vt:lpstr>Web Scraping</vt:lpstr>
      <vt:lpstr>Web Scraping</vt:lpstr>
      <vt:lpstr>Web Scraping</vt:lpstr>
      <vt:lpstr>Next Step : 3. Data Cleaning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 Special:  Data Mining</dc:title>
  <dc:creator>Akanksha Sinha</dc:creator>
  <cp:lastModifiedBy>Akanksha Sinha</cp:lastModifiedBy>
  <cp:revision>1</cp:revision>
  <dcterms:created xsi:type="dcterms:W3CDTF">2020-07-07T06:42:54Z</dcterms:created>
  <dcterms:modified xsi:type="dcterms:W3CDTF">2020-07-07T06:50:49Z</dcterms:modified>
</cp:coreProperties>
</file>