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6" r:id="rId4"/>
    <p:sldId id="269" r:id="rId5"/>
    <p:sldId id="271" r:id="rId6"/>
    <p:sldId id="272" r:id="rId7"/>
    <p:sldId id="273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7C921-5470-4F93-BA6C-41B93A932EDC}" v="46" dt="2020-07-02T06:36:09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nksha Sinha" userId="7c119c6a6efa82fe" providerId="LiveId" clId="{12E7C921-5470-4F93-BA6C-41B93A932EDC}"/>
    <pc:docChg chg="undo custSel mod addSld delSld modSld">
      <pc:chgData name="Akanksha Sinha" userId="7c119c6a6efa82fe" providerId="LiveId" clId="{12E7C921-5470-4F93-BA6C-41B93A932EDC}" dt="2020-07-02T06:36:09.910" v="1237"/>
      <pc:docMkLst>
        <pc:docMk/>
      </pc:docMkLst>
      <pc:sldChg chg="modSp">
        <pc:chgData name="Akanksha Sinha" userId="7c119c6a6efa82fe" providerId="LiveId" clId="{12E7C921-5470-4F93-BA6C-41B93A932EDC}" dt="2020-07-02T06:34:50.213" v="1229" actId="255"/>
        <pc:sldMkLst>
          <pc:docMk/>
          <pc:sldMk cId="944004935" sldId="256"/>
        </pc:sldMkLst>
        <pc:spChg chg="mod">
          <ac:chgData name="Akanksha Sinha" userId="7c119c6a6efa82fe" providerId="LiveId" clId="{12E7C921-5470-4F93-BA6C-41B93A932EDC}" dt="2020-07-02T06:34:50.213" v="1229" actId="255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12E7C921-5470-4F93-BA6C-41B93A932EDC}" dt="2020-07-02T06:18:56.972" v="326" actId="27636"/>
        <pc:sldMkLst>
          <pc:docMk/>
          <pc:sldMk cId="542198823" sldId="258"/>
        </pc:sldMkLst>
        <pc:spChg chg="mod">
          <ac:chgData name="Akanksha Sinha" userId="7c119c6a6efa82fe" providerId="LiveId" clId="{12E7C921-5470-4F93-BA6C-41B93A932EDC}" dt="2020-07-02T06:18:56.972" v="326" actId="27636"/>
          <ac:spMkLst>
            <pc:docMk/>
            <pc:sldMk cId="542198823" sldId="258"/>
            <ac:spMk id="3" creationId="{3915DAC9-2F96-4744-A977-C4BB98E5E031}"/>
          </ac:spMkLst>
        </pc:spChg>
      </pc:sldChg>
      <pc:sldChg chg="del">
        <pc:chgData name="Akanksha Sinha" userId="7c119c6a6efa82fe" providerId="LiveId" clId="{12E7C921-5470-4F93-BA6C-41B93A932EDC}" dt="2020-07-02T05:13:40.197" v="43" actId="2696"/>
        <pc:sldMkLst>
          <pc:docMk/>
          <pc:sldMk cId="1882481182" sldId="267"/>
        </pc:sldMkLst>
      </pc:sldChg>
      <pc:sldChg chg="addSp delSp modSp add del mod setBg setClrOvrMap">
        <pc:chgData name="Akanksha Sinha" userId="7c119c6a6efa82fe" providerId="LiveId" clId="{12E7C921-5470-4F93-BA6C-41B93A932EDC}" dt="2020-07-02T05:26:58.698" v="119" actId="2696"/>
        <pc:sldMkLst>
          <pc:docMk/>
          <pc:sldMk cId="2687723912" sldId="267"/>
        </pc:sldMkLst>
        <pc:spChg chg="mod">
          <ac:chgData name="Akanksha Sinha" userId="7c119c6a6efa82fe" providerId="LiveId" clId="{12E7C921-5470-4F93-BA6C-41B93A932EDC}" dt="2020-07-02T05:26:46.680" v="116" actId="26606"/>
          <ac:spMkLst>
            <pc:docMk/>
            <pc:sldMk cId="2687723912" sldId="267"/>
            <ac:spMk id="2" creationId="{8F79B9BC-6BFF-4F59-9CDC-E13B43AE6D23}"/>
          </ac:spMkLst>
        </pc:spChg>
        <pc:spChg chg="del mod">
          <ac:chgData name="Akanksha Sinha" userId="7c119c6a6efa82fe" providerId="LiveId" clId="{12E7C921-5470-4F93-BA6C-41B93A932EDC}" dt="2020-07-02T05:22:37.455" v="95"/>
          <ac:spMkLst>
            <pc:docMk/>
            <pc:sldMk cId="2687723912" sldId="267"/>
            <ac:spMk id="3" creationId="{9BE0BCCA-8633-4570-BDF3-3D77BB1956CB}"/>
          </ac:spMkLst>
        </pc:spChg>
        <pc:spChg chg="mod ord">
          <ac:chgData name="Akanksha Sinha" userId="7c119c6a6efa82fe" providerId="LiveId" clId="{12E7C921-5470-4F93-BA6C-41B93A932EDC}" dt="2020-07-02T05:20:32.927" v="77" actId="26606"/>
          <ac:spMkLst>
            <pc:docMk/>
            <pc:sldMk cId="2687723912" sldId="267"/>
            <ac:spMk id="4" creationId="{E9D70C0C-E550-4977-91CD-5348811A727D}"/>
          </ac:spMkLst>
        </pc:spChg>
        <pc:spChg chg="mod">
          <ac:chgData name="Akanksha Sinha" userId="7c119c6a6efa82fe" providerId="LiveId" clId="{12E7C921-5470-4F93-BA6C-41B93A932EDC}" dt="2020-07-02T05:20:32.927" v="77" actId="26606"/>
          <ac:spMkLst>
            <pc:docMk/>
            <pc:sldMk cId="2687723912" sldId="267"/>
            <ac:spMk id="5" creationId="{02CA45AB-D967-4735-985E-5CF8FFEFE461}"/>
          </ac:spMkLst>
        </pc:spChg>
        <pc:spChg chg="add del">
          <ac:chgData name="Akanksha Sinha" userId="7c119c6a6efa82fe" providerId="LiveId" clId="{12E7C921-5470-4F93-BA6C-41B93A932EDC}" dt="2020-07-02T05:20:32.927" v="77" actId="26606"/>
          <ac:spMkLst>
            <pc:docMk/>
            <pc:sldMk cId="2687723912" sldId="267"/>
            <ac:spMk id="10" creationId="{C314C310-850D-4491-AA52-C75BEA68B68C}"/>
          </ac:spMkLst>
        </pc:spChg>
        <pc:spChg chg="add del">
          <ac:chgData name="Akanksha Sinha" userId="7c119c6a6efa82fe" providerId="LiveId" clId="{12E7C921-5470-4F93-BA6C-41B93A932EDC}" dt="2020-07-02T05:22:44.660" v="98" actId="26606"/>
          <ac:spMkLst>
            <pc:docMk/>
            <pc:sldMk cId="2687723912" sldId="267"/>
            <ac:spMk id="21" creationId="{643780CE-2BE5-46F6-97B2-60DF30217ED3}"/>
          </ac:spMkLst>
        </pc:spChg>
        <pc:spChg chg="add del">
          <ac:chgData name="Akanksha Sinha" userId="7c119c6a6efa82fe" providerId="LiveId" clId="{12E7C921-5470-4F93-BA6C-41B93A932EDC}" dt="2020-07-02T05:22:44.660" v="98" actId="26606"/>
          <ac:spMkLst>
            <pc:docMk/>
            <pc:sldMk cId="2687723912" sldId="267"/>
            <ac:spMk id="23" creationId="{61A87A49-68E6-459E-A5A6-46229FF42125}"/>
          </ac:spMkLst>
        </pc:spChg>
        <pc:spChg chg="add del">
          <ac:chgData name="Akanksha Sinha" userId="7c119c6a6efa82fe" providerId="LiveId" clId="{12E7C921-5470-4F93-BA6C-41B93A932EDC}" dt="2020-07-02T05:22:44.660" v="98" actId="26606"/>
          <ac:spMkLst>
            <pc:docMk/>
            <pc:sldMk cId="2687723912" sldId="267"/>
            <ac:spMk id="25" creationId="{F6ACD5FC-CAFE-48EB-B765-60EED2E052F0}"/>
          </ac:spMkLst>
        </pc:spChg>
        <pc:spChg chg="add del">
          <ac:chgData name="Akanksha Sinha" userId="7c119c6a6efa82fe" providerId="LiveId" clId="{12E7C921-5470-4F93-BA6C-41B93A932EDC}" dt="2020-07-02T05:22:44.660" v="98" actId="26606"/>
          <ac:spMkLst>
            <pc:docMk/>
            <pc:sldMk cId="2687723912" sldId="267"/>
            <ac:spMk id="27" creationId="{9F33B405-D785-4738-B1C0-6A0AA5E98286}"/>
          </ac:spMkLst>
        </pc:spChg>
        <pc:spChg chg="add del">
          <ac:chgData name="Akanksha Sinha" userId="7c119c6a6efa82fe" providerId="LiveId" clId="{12E7C921-5470-4F93-BA6C-41B93A932EDC}" dt="2020-07-02T05:22:44.660" v="98" actId="26606"/>
          <ac:spMkLst>
            <pc:docMk/>
            <pc:sldMk cId="2687723912" sldId="267"/>
            <ac:spMk id="29" creationId="{4233DC0E-DE6C-4FB6-A529-51B162641AB8}"/>
          </ac:spMkLst>
        </pc:spChg>
        <pc:spChg chg="add del">
          <ac:chgData name="Akanksha Sinha" userId="7c119c6a6efa82fe" providerId="LiveId" clId="{12E7C921-5470-4F93-BA6C-41B93A932EDC}" dt="2020-07-02T05:22:44.660" v="98" actId="26606"/>
          <ac:spMkLst>
            <pc:docMk/>
            <pc:sldMk cId="2687723912" sldId="267"/>
            <ac:spMk id="31" creationId="{3870477F-E451-4BC3-863F-0E2FC572884B}"/>
          </ac:spMkLst>
        </pc:spChg>
        <pc:spChg chg="add del">
          <ac:chgData name="Akanksha Sinha" userId="7c119c6a6efa82fe" providerId="LiveId" clId="{12E7C921-5470-4F93-BA6C-41B93A932EDC}" dt="2020-07-02T05:22:44.660" v="98" actId="26606"/>
          <ac:spMkLst>
            <pc:docMk/>
            <pc:sldMk cId="2687723912" sldId="267"/>
            <ac:spMk id="33" creationId="{B4A81DE1-E2BC-4A31-99EE-71350421B0EA}"/>
          </ac:spMkLst>
        </pc:spChg>
        <pc:spChg chg="add del">
          <ac:chgData name="Akanksha Sinha" userId="7c119c6a6efa82fe" providerId="LiveId" clId="{12E7C921-5470-4F93-BA6C-41B93A932EDC}" dt="2020-07-02T05:22:44.650" v="97" actId="26606"/>
          <ac:spMkLst>
            <pc:docMk/>
            <pc:sldMk cId="2687723912" sldId="267"/>
            <ac:spMk id="37" creationId="{CCEA484C-E531-4700-9167-424ED12349B3}"/>
          </ac:spMkLst>
        </pc:spChg>
        <pc:spChg chg="add del">
          <ac:chgData name="Akanksha Sinha" userId="7c119c6a6efa82fe" providerId="LiveId" clId="{12E7C921-5470-4F93-BA6C-41B93A932EDC}" dt="2020-07-02T05:22:44.650" v="97" actId="26606"/>
          <ac:spMkLst>
            <pc:docMk/>
            <pc:sldMk cId="2687723912" sldId="267"/>
            <ac:spMk id="40" creationId="{FC485557-E744-401B-A251-3650FAEEAD8E}"/>
          </ac:spMkLst>
        </pc:spChg>
        <pc:spChg chg="add del">
          <ac:chgData name="Akanksha Sinha" userId="7c119c6a6efa82fe" providerId="LiveId" clId="{12E7C921-5470-4F93-BA6C-41B93A932EDC}" dt="2020-07-02T05:22:44.650" v="97" actId="26606"/>
          <ac:spMkLst>
            <pc:docMk/>
            <pc:sldMk cId="2687723912" sldId="267"/>
            <ac:spMk id="42" creationId="{986D68AF-6B45-4B98-8634-61D8C9C05662}"/>
          </ac:spMkLst>
        </pc:spChg>
        <pc:spChg chg="add del">
          <ac:chgData name="Akanksha Sinha" userId="7c119c6a6efa82fe" providerId="LiveId" clId="{12E7C921-5470-4F93-BA6C-41B93A932EDC}" dt="2020-07-02T05:22:44.650" v="97" actId="26606"/>
          <ac:spMkLst>
            <pc:docMk/>
            <pc:sldMk cId="2687723912" sldId="267"/>
            <ac:spMk id="44" creationId="{0143DE54-7BFF-4B29-8566-DF80EE4CCB07}"/>
          </ac:spMkLst>
        </pc:spChg>
        <pc:spChg chg="add del">
          <ac:chgData name="Akanksha Sinha" userId="7c119c6a6efa82fe" providerId="LiveId" clId="{12E7C921-5470-4F93-BA6C-41B93A932EDC}" dt="2020-07-02T05:22:44.650" v="97" actId="26606"/>
          <ac:spMkLst>
            <pc:docMk/>
            <pc:sldMk cId="2687723912" sldId="267"/>
            <ac:spMk id="46" creationId="{7C661810-D461-4214-A635-30A7D1714054}"/>
          </ac:spMkLst>
        </pc:spChg>
        <pc:spChg chg="add del">
          <ac:chgData name="Akanksha Sinha" userId="7c119c6a6efa82fe" providerId="LiveId" clId="{12E7C921-5470-4F93-BA6C-41B93A932EDC}" dt="2020-07-02T05:22:44.650" v="97" actId="26606"/>
          <ac:spMkLst>
            <pc:docMk/>
            <pc:sldMk cId="2687723912" sldId="267"/>
            <ac:spMk id="48" creationId="{ED6475A3-FF98-4FA0-B527-600EBA9BD68F}"/>
          </ac:spMkLst>
        </pc:spChg>
        <pc:spChg chg="add del">
          <ac:chgData name="Akanksha Sinha" userId="7c119c6a6efa82fe" providerId="LiveId" clId="{12E7C921-5470-4F93-BA6C-41B93A932EDC}" dt="2020-07-02T05:25:38.115" v="104" actId="26606"/>
          <ac:spMkLst>
            <pc:docMk/>
            <pc:sldMk cId="2687723912" sldId="267"/>
            <ac:spMk id="50" creationId="{D1DE3271-DD99-4DEF-AF9F-84397884C8EF}"/>
          </ac:spMkLst>
        </pc:spChg>
        <pc:spChg chg="add del">
          <ac:chgData name="Akanksha Sinha" userId="7c119c6a6efa82fe" providerId="LiveId" clId="{12E7C921-5470-4F93-BA6C-41B93A932EDC}" dt="2020-07-02T05:25:38.115" v="104" actId="26606"/>
          <ac:spMkLst>
            <pc:docMk/>
            <pc:sldMk cId="2687723912" sldId="267"/>
            <ac:spMk id="51" creationId="{E06A31CE-F9B6-4BA2-8685-60F3524D07DA}"/>
          </ac:spMkLst>
        </pc:spChg>
        <pc:spChg chg="add del">
          <ac:chgData name="Akanksha Sinha" userId="7c119c6a6efa82fe" providerId="LiveId" clId="{12E7C921-5470-4F93-BA6C-41B93A932EDC}" dt="2020-07-02T05:25:38.115" v="104" actId="26606"/>
          <ac:spMkLst>
            <pc:docMk/>
            <pc:sldMk cId="2687723912" sldId="267"/>
            <ac:spMk id="52" creationId="{8ADF14A3-1454-4B74-8B4A-CB197D7A797F}"/>
          </ac:spMkLst>
        </pc:spChg>
        <pc:spChg chg="add del">
          <ac:chgData name="Akanksha Sinha" userId="7c119c6a6efa82fe" providerId="LiveId" clId="{12E7C921-5470-4F93-BA6C-41B93A932EDC}" dt="2020-07-02T05:25:38.115" v="104" actId="26606"/>
          <ac:spMkLst>
            <pc:docMk/>
            <pc:sldMk cId="2687723912" sldId="267"/>
            <ac:spMk id="53" creationId="{EC19D556-0251-4E87-AE24-890965BAD5D9}"/>
          </ac:spMkLst>
        </pc:spChg>
        <pc:spChg chg="add del">
          <ac:chgData name="Akanksha Sinha" userId="7c119c6a6efa82fe" providerId="LiveId" clId="{12E7C921-5470-4F93-BA6C-41B93A932EDC}" dt="2020-07-02T05:25:38.115" v="104" actId="26606"/>
          <ac:spMkLst>
            <pc:docMk/>
            <pc:sldMk cId="2687723912" sldId="267"/>
            <ac:spMk id="54" creationId="{CBC3C8C6-98E2-45EF-AEFC-30C0DBA0E958}"/>
          </ac:spMkLst>
        </pc:spChg>
        <pc:spChg chg="add mod ord">
          <ac:chgData name="Akanksha Sinha" userId="7c119c6a6efa82fe" providerId="LiveId" clId="{12E7C921-5470-4F93-BA6C-41B93A932EDC}" dt="2020-07-02T05:26:46.680" v="116" actId="26606"/>
          <ac:spMkLst>
            <pc:docMk/>
            <pc:sldMk cId="2687723912" sldId="267"/>
            <ac:spMk id="55" creationId="{65D341B3-344D-4CA2-9ADC-1934746A7CE7}"/>
          </ac:spMkLst>
        </pc:spChg>
        <pc:spChg chg="add del">
          <ac:chgData name="Akanksha Sinha" userId="7c119c6a6efa82fe" providerId="LiveId" clId="{12E7C921-5470-4F93-BA6C-41B93A932EDC}" dt="2020-07-02T05:26:46.680" v="116" actId="26606"/>
          <ac:spMkLst>
            <pc:docMk/>
            <pc:sldMk cId="2687723912" sldId="267"/>
            <ac:spMk id="60" creationId="{72C6E0B7-C37D-4D54-8F3E-8D9F9097F676}"/>
          </ac:spMkLst>
        </pc:spChg>
        <pc:spChg chg="add del">
          <ac:chgData name="Akanksha Sinha" userId="7c119c6a6efa82fe" providerId="LiveId" clId="{12E7C921-5470-4F93-BA6C-41B93A932EDC}" dt="2020-07-02T05:26:46.680" v="116" actId="26606"/>
          <ac:spMkLst>
            <pc:docMk/>
            <pc:sldMk cId="2687723912" sldId="267"/>
            <ac:spMk id="62" creationId="{B7B653ED-BC47-4D34-B612-473D6AFAD041}"/>
          </ac:spMkLst>
        </pc:spChg>
        <pc:spChg chg="add del">
          <ac:chgData name="Akanksha Sinha" userId="7c119c6a6efa82fe" providerId="LiveId" clId="{12E7C921-5470-4F93-BA6C-41B93A932EDC}" dt="2020-07-02T05:26:46.680" v="116" actId="26606"/>
          <ac:spMkLst>
            <pc:docMk/>
            <pc:sldMk cId="2687723912" sldId="267"/>
            <ac:spMk id="64" creationId="{B93D812D-BB26-4FDD-A218-F6F71E737600}"/>
          </ac:spMkLst>
        </pc:spChg>
        <pc:spChg chg="add del">
          <ac:chgData name="Akanksha Sinha" userId="7c119c6a6efa82fe" providerId="LiveId" clId="{12E7C921-5470-4F93-BA6C-41B93A932EDC}" dt="2020-07-02T05:26:46.680" v="116" actId="26606"/>
          <ac:spMkLst>
            <pc:docMk/>
            <pc:sldMk cId="2687723912" sldId="267"/>
            <ac:spMk id="66" creationId="{EEA99C6C-BC37-4408-9F74-3DDB1060B733}"/>
          </ac:spMkLst>
        </pc:spChg>
        <pc:spChg chg="add del">
          <ac:chgData name="Akanksha Sinha" userId="7c119c6a6efa82fe" providerId="LiveId" clId="{12E7C921-5470-4F93-BA6C-41B93A932EDC}" dt="2020-07-02T05:26:46.680" v="116" actId="26606"/>
          <ac:spMkLst>
            <pc:docMk/>
            <pc:sldMk cId="2687723912" sldId="267"/>
            <ac:spMk id="68" creationId="{924C0032-B592-45AB-AD23-5A4BD369B60B}"/>
          </ac:spMkLst>
        </pc:spChg>
        <pc:spChg chg="add del">
          <ac:chgData name="Akanksha Sinha" userId="7c119c6a6efa82fe" providerId="LiveId" clId="{12E7C921-5470-4F93-BA6C-41B93A932EDC}" dt="2020-07-02T05:26:46.680" v="116" actId="26606"/>
          <ac:spMkLst>
            <pc:docMk/>
            <pc:sldMk cId="2687723912" sldId="267"/>
            <ac:spMk id="70" creationId="{89BF1F84-E7C7-42A7-911D-8E48AF67110E}"/>
          </ac:spMkLst>
        </pc:spChg>
        <pc:spChg chg="add del">
          <ac:chgData name="Akanksha Sinha" userId="7c119c6a6efa82fe" providerId="LiveId" clId="{12E7C921-5470-4F93-BA6C-41B93A932EDC}" dt="2020-07-02T05:26:46.680" v="116" actId="26606"/>
          <ac:spMkLst>
            <pc:docMk/>
            <pc:sldMk cId="2687723912" sldId="267"/>
            <ac:spMk id="72" creationId="{0C3CFCFE-6522-4333-8CB1-16DB80E7E9C2}"/>
          </ac:spMkLst>
        </pc:spChg>
        <pc:spChg chg="add del">
          <ac:chgData name="Akanksha Sinha" userId="7c119c6a6efa82fe" providerId="LiveId" clId="{12E7C921-5470-4F93-BA6C-41B93A932EDC}" dt="2020-07-02T05:26:29.290" v="110" actId="26606"/>
          <ac:spMkLst>
            <pc:docMk/>
            <pc:sldMk cId="2687723912" sldId="267"/>
            <ac:spMk id="77" creationId="{D1DE3271-DD99-4DEF-AF9F-84397884C8EF}"/>
          </ac:spMkLst>
        </pc:spChg>
        <pc:spChg chg="add del">
          <ac:chgData name="Akanksha Sinha" userId="7c119c6a6efa82fe" providerId="LiveId" clId="{12E7C921-5470-4F93-BA6C-41B93A932EDC}" dt="2020-07-02T05:26:29.290" v="110" actId="26606"/>
          <ac:spMkLst>
            <pc:docMk/>
            <pc:sldMk cId="2687723912" sldId="267"/>
            <ac:spMk id="79" creationId="{E06A31CE-F9B6-4BA2-8685-60F3524D07DA}"/>
          </ac:spMkLst>
        </pc:spChg>
        <pc:spChg chg="add del">
          <ac:chgData name="Akanksha Sinha" userId="7c119c6a6efa82fe" providerId="LiveId" clId="{12E7C921-5470-4F93-BA6C-41B93A932EDC}" dt="2020-07-02T05:26:29.290" v="110" actId="26606"/>
          <ac:spMkLst>
            <pc:docMk/>
            <pc:sldMk cId="2687723912" sldId="267"/>
            <ac:spMk id="81" creationId="{8ADF14A3-1454-4B74-8B4A-CB197D7A797F}"/>
          </ac:spMkLst>
        </pc:spChg>
        <pc:spChg chg="add del">
          <ac:chgData name="Akanksha Sinha" userId="7c119c6a6efa82fe" providerId="LiveId" clId="{12E7C921-5470-4F93-BA6C-41B93A932EDC}" dt="2020-07-02T05:26:29.290" v="110" actId="26606"/>
          <ac:spMkLst>
            <pc:docMk/>
            <pc:sldMk cId="2687723912" sldId="267"/>
            <ac:spMk id="83" creationId="{EC19D556-0251-4E87-AE24-890965BAD5D9}"/>
          </ac:spMkLst>
        </pc:spChg>
        <pc:spChg chg="add del">
          <ac:chgData name="Akanksha Sinha" userId="7c119c6a6efa82fe" providerId="LiveId" clId="{12E7C921-5470-4F93-BA6C-41B93A932EDC}" dt="2020-07-02T05:26:29.290" v="110" actId="26606"/>
          <ac:spMkLst>
            <pc:docMk/>
            <pc:sldMk cId="2687723912" sldId="267"/>
            <ac:spMk id="85" creationId="{CBC3C8C6-98E2-45EF-AEFC-30C0DBA0E958}"/>
          </ac:spMkLst>
        </pc:spChg>
        <pc:spChg chg="add del">
          <ac:chgData name="Akanksha Sinha" userId="7c119c6a6efa82fe" providerId="LiveId" clId="{12E7C921-5470-4F93-BA6C-41B93A932EDC}" dt="2020-07-02T05:26:35.582" v="112" actId="26606"/>
          <ac:spMkLst>
            <pc:docMk/>
            <pc:sldMk cId="2687723912" sldId="267"/>
            <ac:spMk id="87" creationId="{89BF1F84-E7C7-42A7-911D-8E48AF67110E}"/>
          </ac:spMkLst>
        </pc:spChg>
        <pc:spChg chg="add del">
          <ac:chgData name="Akanksha Sinha" userId="7c119c6a6efa82fe" providerId="LiveId" clId="{12E7C921-5470-4F93-BA6C-41B93A932EDC}" dt="2020-07-02T05:26:35.582" v="112" actId="26606"/>
          <ac:spMkLst>
            <pc:docMk/>
            <pc:sldMk cId="2687723912" sldId="267"/>
            <ac:spMk id="88" creationId="{72C6E0B7-C37D-4D54-8F3E-8D9F9097F676}"/>
          </ac:spMkLst>
        </pc:spChg>
        <pc:spChg chg="add del">
          <ac:chgData name="Akanksha Sinha" userId="7c119c6a6efa82fe" providerId="LiveId" clId="{12E7C921-5470-4F93-BA6C-41B93A932EDC}" dt="2020-07-02T05:26:35.582" v="112" actId="26606"/>
          <ac:spMkLst>
            <pc:docMk/>
            <pc:sldMk cId="2687723912" sldId="267"/>
            <ac:spMk id="89" creationId="{0C3CFCFE-6522-4333-8CB1-16DB80E7E9C2}"/>
          </ac:spMkLst>
        </pc:spChg>
        <pc:spChg chg="add del">
          <ac:chgData name="Akanksha Sinha" userId="7c119c6a6efa82fe" providerId="LiveId" clId="{12E7C921-5470-4F93-BA6C-41B93A932EDC}" dt="2020-07-02T05:26:35.582" v="112" actId="26606"/>
          <ac:spMkLst>
            <pc:docMk/>
            <pc:sldMk cId="2687723912" sldId="267"/>
            <ac:spMk id="90" creationId="{B7B653ED-BC47-4D34-B612-473D6AFAD041}"/>
          </ac:spMkLst>
        </pc:spChg>
        <pc:spChg chg="add del">
          <ac:chgData name="Akanksha Sinha" userId="7c119c6a6efa82fe" providerId="LiveId" clId="{12E7C921-5470-4F93-BA6C-41B93A932EDC}" dt="2020-07-02T05:26:35.582" v="112" actId="26606"/>
          <ac:spMkLst>
            <pc:docMk/>
            <pc:sldMk cId="2687723912" sldId="267"/>
            <ac:spMk id="91" creationId="{B93D812D-BB26-4FDD-A218-F6F71E737600}"/>
          </ac:spMkLst>
        </pc:spChg>
        <pc:spChg chg="add del">
          <ac:chgData name="Akanksha Sinha" userId="7c119c6a6efa82fe" providerId="LiveId" clId="{12E7C921-5470-4F93-BA6C-41B93A932EDC}" dt="2020-07-02T05:26:35.582" v="112" actId="26606"/>
          <ac:spMkLst>
            <pc:docMk/>
            <pc:sldMk cId="2687723912" sldId="267"/>
            <ac:spMk id="92" creationId="{EEA99C6C-BC37-4408-9F74-3DDB1060B733}"/>
          </ac:spMkLst>
        </pc:spChg>
        <pc:spChg chg="add del">
          <ac:chgData name="Akanksha Sinha" userId="7c119c6a6efa82fe" providerId="LiveId" clId="{12E7C921-5470-4F93-BA6C-41B93A932EDC}" dt="2020-07-02T05:26:35.582" v="112" actId="26606"/>
          <ac:spMkLst>
            <pc:docMk/>
            <pc:sldMk cId="2687723912" sldId="267"/>
            <ac:spMk id="93" creationId="{924C0032-B592-45AB-AD23-5A4BD369B60B}"/>
          </ac:spMkLst>
        </pc:spChg>
        <pc:spChg chg="add del">
          <ac:chgData name="Akanksha Sinha" userId="7c119c6a6efa82fe" providerId="LiveId" clId="{12E7C921-5470-4F93-BA6C-41B93A932EDC}" dt="2020-07-02T05:26:42.376" v="114" actId="26606"/>
          <ac:spMkLst>
            <pc:docMk/>
            <pc:sldMk cId="2687723912" sldId="267"/>
            <ac:spMk id="95" creationId="{FC485557-E744-401B-A251-3650FAEEAD8E}"/>
          </ac:spMkLst>
        </pc:spChg>
        <pc:spChg chg="add del">
          <ac:chgData name="Akanksha Sinha" userId="7c119c6a6efa82fe" providerId="LiveId" clId="{12E7C921-5470-4F93-BA6C-41B93A932EDC}" dt="2020-07-02T05:26:42.376" v="114" actId="26606"/>
          <ac:spMkLst>
            <pc:docMk/>
            <pc:sldMk cId="2687723912" sldId="267"/>
            <ac:spMk id="96" creationId="{986D68AF-6B45-4B98-8634-61D8C9C05662}"/>
          </ac:spMkLst>
        </pc:spChg>
        <pc:spChg chg="add del">
          <ac:chgData name="Akanksha Sinha" userId="7c119c6a6efa82fe" providerId="LiveId" clId="{12E7C921-5470-4F93-BA6C-41B93A932EDC}" dt="2020-07-02T05:26:42.376" v="114" actId="26606"/>
          <ac:spMkLst>
            <pc:docMk/>
            <pc:sldMk cId="2687723912" sldId="267"/>
            <ac:spMk id="97" creationId="{0143DE54-7BFF-4B29-8566-DF80EE4CCB07}"/>
          </ac:spMkLst>
        </pc:spChg>
        <pc:spChg chg="add del">
          <ac:chgData name="Akanksha Sinha" userId="7c119c6a6efa82fe" providerId="LiveId" clId="{12E7C921-5470-4F93-BA6C-41B93A932EDC}" dt="2020-07-02T05:26:42.376" v="114" actId="26606"/>
          <ac:spMkLst>
            <pc:docMk/>
            <pc:sldMk cId="2687723912" sldId="267"/>
            <ac:spMk id="98" creationId="{7C661810-D461-4214-A635-30A7D1714054}"/>
          </ac:spMkLst>
        </pc:spChg>
        <pc:spChg chg="add del">
          <ac:chgData name="Akanksha Sinha" userId="7c119c6a6efa82fe" providerId="LiveId" clId="{12E7C921-5470-4F93-BA6C-41B93A932EDC}" dt="2020-07-02T05:26:42.376" v="114" actId="26606"/>
          <ac:spMkLst>
            <pc:docMk/>
            <pc:sldMk cId="2687723912" sldId="267"/>
            <ac:spMk id="99" creationId="{ED6475A3-FF98-4FA0-B527-600EBA9BD68F}"/>
          </ac:spMkLst>
        </pc:spChg>
        <pc:spChg chg="add del">
          <ac:chgData name="Akanksha Sinha" userId="7c119c6a6efa82fe" providerId="LiveId" clId="{12E7C921-5470-4F93-BA6C-41B93A932EDC}" dt="2020-07-02T05:26:46.680" v="116" actId="26606"/>
          <ac:spMkLst>
            <pc:docMk/>
            <pc:sldMk cId="2687723912" sldId="267"/>
            <ac:spMk id="101" creationId="{4D742E62-D0CA-4DEC-815B-5ED27845B5C4}"/>
          </ac:spMkLst>
        </pc:spChg>
        <pc:spChg chg="add del">
          <ac:chgData name="Akanksha Sinha" userId="7c119c6a6efa82fe" providerId="LiveId" clId="{12E7C921-5470-4F93-BA6C-41B93A932EDC}" dt="2020-07-02T05:26:46.680" v="116" actId="26606"/>
          <ac:spMkLst>
            <pc:docMk/>
            <pc:sldMk cId="2687723912" sldId="267"/>
            <ac:spMk id="102" creationId="{6ADD3D29-FB68-4A1C-B0DE-CAF42F2843F1}"/>
          </ac:spMkLst>
        </pc:spChg>
        <pc:spChg chg="add del">
          <ac:chgData name="Akanksha Sinha" userId="7c119c6a6efa82fe" providerId="LiveId" clId="{12E7C921-5470-4F93-BA6C-41B93A932EDC}" dt="2020-07-02T05:26:46.680" v="116" actId="26606"/>
          <ac:spMkLst>
            <pc:docMk/>
            <pc:sldMk cId="2687723912" sldId="267"/>
            <ac:spMk id="103" creationId="{24822E8D-300D-45E7-9F98-BDEC7436184F}"/>
          </ac:spMkLst>
        </pc:spChg>
        <pc:spChg chg="add del">
          <ac:chgData name="Akanksha Sinha" userId="7c119c6a6efa82fe" providerId="LiveId" clId="{12E7C921-5470-4F93-BA6C-41B93A932EDC}" dt="2020-07-02T05:26:46.680" v="116" actId="26606"/>
          <ac:spMkLst>
            <pc:docMk/>
            <pc:sldMk cId="2687723912" sldId="267"/>
            <ac:spMk id="104" creationId="{07C953DC-E764-4B76-B359-52546F4CABCF}"/>
          </ac:spMkLst>
        </pc:spChg>
        <pc:spChg chg="add del">
          <ac:chgData name="Akanksha Sinha" userId="7c119c6a6efa82fe" providerId="LiveId" clId="{12E7C921-5470-4F93-BA6C-41B93A932EDC}" dt="2020-07-02T05:26:46.680" v="116" actId="26606"/>
          <ac:spMkLst>
            <pc:docMk/>
            <pc:sldMk cId="2687723912" sldId="267"/>
            <ac:spMk id="105" creationId="{C187CEFC-9032-481B-B8CA-A323593DD4E7}"/>
          </ac:spMkLst>
        </pc:spChg>
        <pc:spChg chg="add del">
          <ac:chgData name="Akanksha Sinha" userId="7c119c6a6efa82fe" providerId="LiveId" clId="{12E7C921-5470-4F93-BA6C-41B93A932EDC}" dt="2020-07-02T05:26:46.680" v="116" actId="26606"/>
          <ac:spMkLst>
            <pc:docMk/>
            <pc:sldMk cId="2687723912" sldId="267"/>
            <ac:spMk id="106" creationId="{4CB87468-9225-4E6A-A5B7-B47F08B34B33}"/>
          </ac:spMkLst>
        </pc:spChg>
        <pc:spChg chg="add del">
          <ac:chgData name="Akanksha Sinha" userId="7c119c6a6efa82fe" providerId="LiveId" clId="{12E7C921-5470-4F93-BA6C-41B93A932EDC}" dt="2020-07-02T05:26:46.680" v="116" actId="26606"/>
          <ac:spMkLst>
            <pc:docMk/>
            <pc:sldMk cId="2687723912" sldId="267"/>
            <ac:spMk id="107" creationId="{7296B8E7-1A3F-4C7F-A120-29E90E59314E}"/>
          </ac:spMkLst>
        </pc:spChg>
        <pc:grpChg chg="add del">
          <ac:chgData name="Akanksha Sinha" userId="7c119c6a6efa82fe" providerId="LiveId" clId="{12E7C921-5470-4F93-BA6C-41B93A932EDC}" dt="2020-07-02T05:20:32.927" v="77" actId="26606"/>
          <ac:grpSpMkLst>
            <pc:docMk/>
            <pc:sldMk cId="2687723912" sldId="267"/>
            <ac:grpSpMk id="12" creationId="{D4EC3799-3F52-48CE-85CC-83AED368EB42}"/>
          </ac:grpSpMkLst>
        </pc:grpChg>
        <pc:picChg chg="add mod ord">
          <ac:chgData name="Akanksha Sinha" userId="7c119c6a6efa82fe" providerId="LiveId" clId="{12E7C921-5470-4F93-BA6C-41B93A932EDC}" dt="2020-07-02T05:26:46.680" v="116" actId="26606"/>
          <ac:picMkLst>
            <pc:docMk/>
            <pc:sldMk cId="2687723912" sldId="267"/>
            <ac:picMk id="6" creationId="{669795EC-E8A7-4BC3-AF5B-ABB6190E859A}"/>
          </ac:picMkLst>
        </pc:picChg>
        <pc:picChg chg="add del mod">
          <ac:chgData name="Akanksha Sinha" userId="7c119c6a6efa82fe" providerId="LiveId" clId="{12E7C921-5470-4F93-BA6C-41B93A932EDC}" dt="2020-07-02T05:25:34.471" v="102" actId="478"/>
          <ac:picMkLst>
            <pc:docMk/>
            <pc:sldMk cId="2687723912" sldId="267"/>
            <ac:picMk id="7" creationId="{BF82B314-E5D8-46E0-A8E6-7854CC77521A}"/>
          </ac:picMkLst>
        </pc:picChg>
        <pc:picChg chg="add del mod ord">
          <ac:chgData name="Akanksha Sinha" userId="7c119c6a6efa82fe" providerId="LiveId" clId="{12E7C921-5470-4F93-BA6C-41B93A932EDC}" dt="2020-07-02T05:26:13.644" v="107" actId="478"/>
          <ac:picMkLst>
            <pc:docMk/>
            <pc:sldMk cId="2687723912" sldId="267"/>
            <ac:picMk id="8" creationId="{E23FF3B3-0DC2-4D82-B2B1-ABF45F2FAE8D}"/>
          </ac:picMkLst>
        </pc:picChg>
        <pc:picChg chg="add mod ord">
          <ac:chgData name="Akanksha Sinha" userId="7c119c6a6efa82fe" providerId="LiveId" clId="{12E7C921-5470-4F93-BA6C-41B93A932EDC}" dt="2020-07-02T05:26:46.680" v="116" actId="26606"/>
          <ac:picMkLst>
            <pc:docMk/>
            <pc:sldMk cId="2687723912" sldId="267"/>
            <ac:picMk id="9" creationId="{67A27A51-A529-486E-996D-28E70DDC75B2}"/>
          </ac:picMkLst>
        </pc:picChg>
        <pc:cxnChg chg="add del">
          <ac:chgData name="Akanksha Sinha" userId="7c119c6a6efa82fe" providerId="LiveId" clId="{12E7C921-5470-4F93-BA6C-41B93A932EDC}" dt="2020-07-02T05:20:32.927" v="77" actId="26606"/>
          <ac:cxnSpMkLst>
            <pc:docMk/>
            <pc:sldMk cId="2687723912" sldId="267"/>
            <ac:cxnSpMk id="16" creationId="{789E20C7-BB50-4317-93C7-90C8ED80B275}"/>
          </ac:cxnSpMkLst>
        </pc:cxnChg>
      </pc:sldChg>
      <pc:sldChg chg="addSp delSp modSp add del mod setBg setClrOvrMap">
        <pc:chgData name="Akanksha Sinha" userId="7c119c6a6efa82fe" providerId="LiveId" clId="{12E7C921-5470-4F93-BA6C-41B93A932EDC}" dt="2020-07-02T05:27:00.955" v="120" actId="2696"/>
        <pc:sldMkLst>
          <pc:docMk/>
          <pc:sldMk cId="3859431264" sldId="268"/>
        </pc:sldMkLst>
        <pc:spChg chg="del">
          <ac:chgData name="Akanksha Sinha" userId="7c119c6a6efa82fe" providerId="LiveId" clId="{12E7C921-5470-4F93-BA6C-41B93A932EDC}" dt="2020-07-02T05:25:47.421" v="106" actId="26606"/>
          <ac:spMkLst>
            <pc:docMk/>
            <pc:sldMk cId="3859431264" sldId="268"/>
            <ac:spMk id="2" creationId="{8F79B9BC-6BFF-4F59-9CDC-E13B43AE6D23}"/>
          </ac:spMkLst>
        </pc:spChg>
        <pc:spChg chg="del">
          <ac:chgData name="Akanksha Sinha" userId="7c119c6a6efa82fe" providerId="LiveId" clId="{12E7C921-5470-4F93-BA6C-41B93A932EDC}" dt="2020-07-02T05:25:47.421" v="106" actId="26606"/>
          <ac:spMkLst>
            <pc:docMk/>
            <pc:sldMk cId="3859431264" sldId="268"/>
            <ac:spMk id="3" creationId="{9BE0BCCA-8633-4570-BDF3-3D77BB1956CB}"/>
          </ac:spMkLst>
        </pc:spChg>
        <pc:spChg chg="mod">
          <ac:chgData name="Akanksha Sinha" userId="7c119c6a6efa82fe" providerId="LiveId" clId="{12E7C921-5470-4F93-BA6C-41B93A932EDC}" dt="2020-07-02T05:25:47.421" v="106" actId="26606"/>
          <ac:spMkLst>
            <pc:docMk/>
            <pc:sldMk cId="3859431264" sldId="268"/>
            <ac:spMk id="4" creationId="{E9D70C0C-E550-4977-91CD-5348811A727D}"/>
          </ac:spMkLst>
        </pc:spChg>
        <pc:spChg chg="mod">
          <ac:chgData name="Akanksha Sinha" userId="7c119c6a6efa82fe" providerId="LiveId" clId="{12E7C921-5470-4F93-BA6C-41B93A932EDC}" dt="2020-07-02T05:25:47.421" v="106" actId="26606"/>
          <ac:spMkLst>
            <pc:docMk/>
            <pc:sldMk cId="3859431264" sldId="268"/>
            <ac:spMk id="5" creationId="{02CA45AB-D967-4735-985E-5CF8FFEFE461}"/>
          </ac:spMkLst>
        </pc:spChg>
        <pc:spChg chg="del">
          <ac:chgData name="Akanksha Sinha" userId="7c119c6a6efa82fe" providerId="LiveId" clId="{12E7C921-5470-4F93-BA6C-41B93A932EDC}" dt="2020-07-02T05:25:47.421" v="106" actId="26606"/>
          <ac:spMkLst>
            <pc:docMk/>
            <pc:sldMk cId="3859431264" sldId="268"/>
            <ac:spMk id="10" creationId="{C314C310-850D-4491-AA52-C75BEA68B68C}"/>
          </ac:spMkLst>
        </pc:spChg>
        <pc:spChg chg="add">
          <ac:chgData name="Akanksha Sinha" userId="7c119c6a6efa82fe" providerId="LiveId" clId="{12E7C921-5470-4F93-BA6C-41B93A932EDC}" dt="2020-07-02T05:25:47.421" v="106" actId="26606"/>
          <ac:spMkLst>
            <pc:docMk/>
            <pc:sldMk cId="3859431264" sldId="268"/>
            <ac:spMk id="21" creationId="{388DD50E-1D2D-48C6-A470-79FB7F337F8A}"/>
          </ac:spMkLst>
        </pc:spChg>
        <pc:spChg chg="add">
          <ac:chgData name="Akanksha Sinha" userId="7c119c6a6efa82fe" providerId="LiveId" clId="{12E7C921-5470-4F93-BA6C-41B93A932EDC}" dt="2020-07-02T05:25:47.421" v="106" actId="26606"/>
          <ac:spMkLst>
            <pc:docMk/>
            <pc:sldMk cId="3859431264" sldId="268"/>
            <ac:spMk id="23" creationId="{4F78DAAE-B0C3-49A3-8AB1-AD2FF0E3686F}"/>
          </ac:spMkLst>
        </pc:spChg>
        <pc:spChg chg="add">
          <ac:chgData name="Akanksha Sinha" userId="7c119c6a6efa82fe" providerId="LiveId" clId="{12E7C921-5470-4F93-BA6C-41B93A932EDC}" dt="2020-07-02T05:25:47.421" v="106" actId="26606"/>
          <ac:spMkLst>
            <pc:docMk/>
            <pc:sldMk cId="3859431264" sldId="268"/>
            <ac:spMk id="25" creationId="{F6A8A81D-3338-4B0F-A26F-A3D259D27681}"/>
          </ac:spMkLst>
        </pc:spChg>
        <pc:spChg chg="add">
          <ac:chgData name="Akanksha Sinha" userId="7c119c6a6efa82fe" providerId="LiveId" clId="{12E7C921-5470-4F93-BA6C-41B93A932EDC}" dt="2020-07-02T05:25:47.421" v="106" actId="26606"/>
          <ac:spMkLst>
            <pc:docMk/>
            <pc:sldMk cId="3859431264" sldId="268"/>
            <ac:spMk id="27" creationId="{40155665-7CE2-4939-AE5E-020DC1D20753}"/>
          </ac:spMkLst>
        </pc:spChg>
        <pc:grpChg chg="del">
          <ac:chgData name="Akanksha Sinha" userId="7c119c6a6efa82fe" providerId="LiveId" clId="{12E7C921-5470-4F93-BA6C-41B93A932EDC}" dt="2020-07-02T05:25:47.421" v="106" actId="26606"/>
          <ac:grpSpMkLst>
            <pc:docMk/>
            <pc:sldMk cId="3859431264" sldId="268"/>
            <ac:grpSpMk id="12" creationId="{D4EC3799-3F52-48CE-85CC-83AED368EB42}"/>
          </ac:grpSpMkLst>
        </pc:grpChg>
        <pc:picChg chg="add mod ord">
          <ac:chgData name="Akanksha Sinha" userId="7c119c6a6efa82fe" providerId="LiveId" clId="{12E7C921-5470-4F93-BA6C-41B93A932EDC}" dt="2020-07-02T05:25:47.421" v="106" actId="26606"/>
          <ac:picMkLst>
            <pc:docMk/>
            <pc:sldMk cId="3859431264" sldId="268"/>
            <ac:picMk id="6" creationId="{7B25D29F-EF09-4AE7-B356-4610A74980D2}"/>
          </ac:picMkLst>
        </pc:picChg>
        <pc:cxnChg chg="del">
          <ac:chgData name="Akanksha Sinha" userId="7c119c6a6efa82fe" providerId="LiveId" clId="{12E7C921-5470-4F93-BA6C-41B93A932EDC}" dt="2020-07-02T05:25:47.421" v="106" actId="26606"/>
          <ac:cxnSpMkLst>
            <pc:docMk/>
            <pc:sldMk cId="3859431264" sldId="268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12E7C921-5470-4F93-BA6C-41B93A932EDC}" dt="2020-07-02T05:13:40.817" v="44" actId="2696"/>
        <pc:sldMkLst>
          <pc:docMk/>
          <pc:sldMk cId="4263953732" sldId="268"/>
        </pc:sldMkLst>
      </pc:sldChg>
      <pc:sldChg chg="addSp delSp modSp add mod setBg">
        <pc:chgData name="Akanksha Sinha" userId="7c119c6a6efa82fe" providerId="LiveId" clId="{12E7C921-5470-4F93-BA6C-41B93A932EDC}" dt="2020-07-02T06:35:50.170" v="1234"/>
        <pc:sldMkLst>
          <pc:docMk/>
          <pc:sldMk cId="22423042" sldId="269"/>
        </pc:sldMkLst>
        <pc:spChg chg="mod">
          <ac:chgData name="Akanksha Sinha" userId="7c119c6a6efa82fe" providerId="LiveId" clId="{12E7C921-5470-4F93-BA6C-41B93A932EDC}" dt="2020-07-02T05:27:15.653" v="138" actId="20577"/>
          <ac:spMkLst>
            <pc:docMk/>
            <pc:sldMk cId="22423042" sldId="269"/>
            <ac:spMk id="2" creationId="{8F79B9BC-6BFF-4F59-9CDC-E13B43AE6D23}"/>
          </ac:spMkLst>
        </pc:spChg>
        <pc:spChg chg="mod">
          <ac:chgData name="Akanksha Sinha" userId="7c119c6a6efa82fe" providerId="LiveId" clId="{12E7C921-5470-4F93-BA6C-41B93A932EDC}" dt="2020-07-02T05:32:53.698" v="318" actId="313"/>
          <ac:spMkLst>
            <pc:docMk/>
            <pc:sldMk cId="22423042" sldId="269"/>
            <ac:spMk id="3" creationId="{9BE0BCCA-8633-4570-BDF3-3D77BB1956CB}"/>
          </ac:spMkLst>
        </pc:spChg>
        <pc:spChg chg="mod">
          <ac:chgData name="Akanksha Sinha" userId="7c119c6a6efa82fe" providerId="LiveId" clId="{12E7C921-5470-4F93-BA6C-41B93A932EDC}" dt="2020-07-02T06:35:50.170" v="1234"/>
          <ac:spMkLst>
            <pc:docMk/>
            <pc:sldMk cId="22423042" sldId="269"/>
            <ac:spMk id="4" creationId="{E9D70C0C-E550-4977-91CD-5348811A727D}"/>
          </ac:spMkLst>
        </pc:spChg>
        <pc:spChg chg="mod">
          <ac:chgData name="Akanksha Sinha" userId="7c119c6a6efa82fe" providerId="LiveId" clId="{12E7C921-5470-4F93-BA6C-41B93A932EDC}" dt="2020-07-02T06:35:20.271" v="1230"/>
          <ac:spMkLst>
            <pc:docMk/>
            <pc:sldMk cId="22423042" sldId="269"/>
            <ac:spMk id="5" creationId="{02CA45AB-D967-4735-985E-5CF8FFEFE461}"/>
          </ac:spMkLst>
        </pc:spChg>
        <pc:spChg chg="del">
          <ac:chgData name="Akanksha Sinha" userId="7c119c6a6efa82fe" providerId="LiveId" clId="{12E7C921-5470-4F93-BA6C-41B93A932EDC}" dt="2020-07-02T05:26:56.209" v="118" actId="26606"/>
          <ac:spMkLst>
            <pc:docMk/>
            <pc:sldMk cId="22423042" sldId="269"/>
            <ac:spMk id="10" creationId="{C314C310-850D-4491-AA52-C75BEA68B68C}"/>
          </ac:spMkLst>
        </pc:spChg>
        <pc:spChg chg="add">
          <ac:chgData name="Akanksha Sinha" userId="7c119c6a6efa82fe" providerId="LiveId" clId="{12E7C921-5470-4F93-BA6C-41B93A932EDC}" dt="2020-07-02T05:26:56.209" v="118" actId="26606"/>
          <ac:spMkLst>
            <pc:docMk/>
            <pc:sldMk cId="22423042" sldId="269"/>
            <ac:spMk id="21" creationId="{643780CE-2BE5-46F6-97B2-60DF30217ED3}"/>
          </ac:spMkLst>
        </pc:spChg>
        <pc:spChg chg="add">
          <ac:chgData name="Akanksha Sinha" userId="7c119c6a6efa82fe" providerId="LiveId" clId="{12E7C921-5470-4F93-BA6C-41B93A932EDC}" dt="2020-07-02T05:26:56.209" v="118" actId="26606"/>
          <ac:spMkLst>
            <pc:docMk/>
            <pc:sldMk cId="22423042" sldId="269"/>
            <ac:spMk id="23" creationId="{61A87A49-68E6-459E-A5A6-46229FF42125}"/>
          </ac:spMkLst>
        </pc:spChg>
        <pc:spChg chg="add">
          <ac:chgData name="Akanksha Sinha" userId="7c119c6a6efa82fe" providerId="LiveId" clId="{12E7C921-5470-4F93-BA6C-41B93A932EDC}" dt="2020-07-02T05:26:56.209" v="118" actId="26606"/>
          <ac:spMkLst>
            <pc:docMk/>
            <pc:sldMk cId="22423042" sldId="269"/>
            <ac:spMk id="25" creationId="{F6ACD5FC-CAFE-48EB-B765-60EED2E052F0}"/>
          </ac:spMkLst>
        </pc:spChg>
        <pc:spChg chg="add">
          <ac:chgData name="Akanksha Sinha" userId="7c119c6a6efa82fe" providerId="LiveId" clId="{12E7C921-5470-4F93-BA6C-41B93A932EDC}" dt="2020-07-02T05:26:56.209" v="118" actId="26606"/>
          <ac:spMkLst>
            <pc:docMk/>
            <pc:sldMk cId="22423042" sldId="269"/>
            <ac:spMk id="27" creationId="{9F33B405-D785-4738-B1C0-6A0AA5E98286}"/>
          </ac:spMkLst>
        </pc:spChg>
        <pc:spChg chg="add">
          <ac:chgData name="Akanksha Sinha" userId="7c119c6a6efa82fe" providerId="LiveId" clId="{12E7C921-5470-4F93-BA6C-41B93A932EDC}" dt="2020-07-02T05:26:56.209" v="118" actId="26606"/>
          <ac:spMkLst>
            <pc:docMk/>
            <pc:sldMk cId="22423042" sldId="269"/>
            <ac:spMk id="29" creationId="{4233DC0E-DE6C-4FB6-A529-51B162641AB8}"/>
          </ac:spMkLst>
        </pc:spChg>
        <pc:spChg chg="add">
          <ac:chgData name="Akanksha Sinha" userId="7c119c6a6efa82fe" providerId="LiveId" clId="{12E7C921-5470-4F93-BA6C-41B93A932EDC}" dt="2020-07-02T05:26:56.209" v="118" actId="26606"/>
          <ac:spMkLst>
            <pc:docMk/>
            <pc:sldMk cId="22423042" sldId="269"/>
            <ac:spMk id="31" creationId="{3870477F-E451-4BC3-863F-0E2FC572884B}"/>
          </ac:spMkLst>
        </pc:spChg>
        <pc:spChg chg="add">
          <ac:chgData name="Akanksha Sinha" userId="7c119c6a6efa82fe" providerId="LiveId" clId="{12E7C921-5470-4F93-BA6C-41B93A932EDC}" dt="2020-07-02T05:26:56.209" v="118" actId="26606"/>
          <ac:spMkLst>
            <pc:docMk/>
            <pc:sldMk cId="22423042" sldId="269"/>
            <ac:spMk id="33" creationId="{B4A81DE1-E2BC-4A31-99EE-71350421B0EA}"/>
          </ac:spMkLst>
        </pc:spChg>
        <pc:grpChg chg="del">
          <ac:chgData name="Akanksha Sinha" userId="7c119c6a6efa82fe" providerId="LiveId" clId="{12E7C921-5470-4F93-BA6C-41B93A932EDC}" dt="2020-07-02T05:26:56.209" v="118" actId="26606"/>
          <ac:grpSpMkLst>
            <pc:docMk/>
            <pc:sldMk cId="22423042" sldId="269"/>
            <ac:grpSpMk id="12" creationId="{D4EC3799-3F52-48CE-85CC-83AED368EB42}"/>
          </ac:grpSpMkLst>
        </pc:grpChg>
        <pc:picChg chg="add mod ord">
          <ac:chgData name="Akanksha Sinha" userId="7c119c6a6efa82fe" providerId="LiveId" clId="{12E7C921-5470-4F93-BA6C-41B93A932EDC}" dt="2020-07-02T05:26:56.209" v="118" actId="26606"/>
          <ac:picMkLst>
            <pc:docMk/>
            <pc:sldMk cId="22423042" sldId="269"/>
            <ac:picMk id="6" creationId="{66446809-8C85-4854-A578-A38DAAF613CC}"/>
          </ac:picMkLst>
        </pc:picChg>
        <pc:cxnChg chg="del">
          <ac:chgData name="Akanksha Sinha" userId="7c119c6a6efa82fe" providerId="LiveId" clId="{12E7C921-5470-4F93-BA6C-41B93A932EDC}" dt="2020-07-02T05:26:56.209" v="118" actId="26606"/>
          <ac:cxnSpMkLst>
            <pc:docMk/>
            <pc:sldMk cId="22423042" sldId="269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12E7C921-5470-4F93-BA6C-41B93A932EDC}" dt="2020-07-02T05:13:41.370" v="45" actId="2696"/>
        <pc:sldMkLst>
          <pc:docMk/>
          <pc:sldMk cId="1243569458" sldId="269"/>
        </pc:sldMkLst>
      </pc:sldChg>
      <pc:sldChg chg="addSp delSp modSp add del mod setBg">
        <pc:chgData name="Akanksha Sinha" userId="7c119c6a6efa82fe" providerId="LiveId" clId="{12E7C921-5470-4F93-BA6C-41B93A932EDC}" dt="2020-07-02T06:24:31.078" v="551" actId="2696"/>
        <pc:sldMkLst>
          <pc:docMk/>
          <pc:sldMk cId="1499749629" sldId="270"/>
        </pc:sldMkLst>
        <pc:spChg chg="mod">
          <ac:chgData name="Akanksha Sinha" userId="7c119c6a6efa82fe" providerId="LiveId" clId="{12E7C921-5470-4F93-BA6C-41B93A932EDC}" dt="2020-07-02T06:21:40.719" v="347" actId="20577"/>
          <ac:spMkLst>
            <pc:docMk/>
            <pc:sldMk cId="1499749629" sldId="270"/>
            <ac:spMk id="2" creationId="{8F79B9BC-6BFF-4F59-9CDC-E13B43AE6D23}"/>
          </ac:spMkLst>
        </pc:spChg>
        <pc:spChg chg="mod">
          <ac:chgData name="Akanksha Sinha" userId="7c119c6a6efa82fe" providerId="LiveId" clId="{12E7C921-5470-4F93-BA6C-41B93A932EDC}" dt="2020-07-02T06:23:07.763" v="529" actId="313"/>
          <ac:spMkLst>
            <pc:docMk/>
            <pc:sldMk cId="1499749629" sldId="270"/>
            <ac:spMk id="3" creationId="{9BE0BCCA-8633-4570-BDF3-3D77BB1956CB}"/>
          </ac:spMkLst>
        </pc:spChg>
        <pc:spChg chg="mod">
          <ac:chgData name="Akanksha Sinha" userId="7c119c6a6efa82fe" providerId="LiveId" clId="{12E7C921-5470-4F93-BA6C-41B93A932EDC}" dt="2020-07-02T06:21:31.615" v="328" actId="26606"/>
          <ac:spMkLst>
            <pc:docMk/>
            <pc:sldMk cId="1499749629" sldId="270"/>
            <ac:spMk id="4" creationId="{E9D70C0C-E550-4977-91CD-5348811A727D}"/>
          </ac:spMkLst>
        </pc:spChg>
        <pc:spChg chg="mod">
          <ac:chgData name="Akanksha Sinha" userId="7c119c6a6efa82fe" providerId="LiveId" clId="{12E7C921-5470-4F93-BA6C-41B93A932EDC}" dt="2020-07-02T06:21:31.615" v="328" actId="26606"/>
          <ac:spMkLst>
            <pc:docMk/>
            <pc:sldMk cId="1499749629" sldId="270"/>
            <ac:spMk id="5" creationId="{02CA45AB-D967-4735-985E-5CF8FFEFE461}"/>
          </ac:spMkLst>
        </pc:spChg>
        <pc:spChg chg="del">
          <ac:chgData name="Akanksha Sinha" userId="7c119c6a6efa82fe" providerId="LiveId" clId="{12E7C921-5470-4F93-BA6C-41B93A932EDC}" dt="2020-07-02T06:21:31.615" v="328" actId="26606"/>
          <ac:spMkLst>
            <pc:docMk/>
            <pc:sldMk cId="1499749629" sldId="270"/>
            <ac:spMk id="10" creationId="{C314C310-850D-4491-AA52-C75BEA68B68C}"/>
          </ac:spMkLst>
        </pc:spChg>
        <pc:spChg chg="add">
          <ac:chgData name="Akanksha Sinha" userId="7c119c6a6efa82fe" providerId="LiveId" clId="{12E7C921-5470-4F93-BA6C-41B93A932EDC}" dt="2020-07-02T06:21:31.615" v="328" actId="26606"/>
          <ac:spMkLst>
            <pc:docMk/>
            <pc:sldMk cId="1499749629" sldId="270"/>
            <ac:spMk id="21" creationId="{643780CE-2BE5-46F6-97B2-60DF30217ED3}"/>
          </ac:spMkLst>
        </pc:spChg>
        <pc:spChg chg="add">
          <ac:chgData name="Akanksha Sinha" userId="7c119c6a6efa82fe" providerId="LiveId" clId="{12E7C921-5470-4F93-BA6C-41B93A932EDC}" dt="2020-07-02T06:21:31.615" v="328" actId="26606"/>
          <ac:spMkLst>
            <pc:docMk/>
            <pc:sldMk cId="1499749629" sldId="270"/>
            <ac:spMk id="23" creationId="{61A87A49-68E6-459E-A5A6-46229FF42125}"/>
          </ac:spMkLst>
        </pc:spChg>
        <pc:spChg chg="add">
          <ac:chgData name="Akanksha Sinha" userId="7c119c6a6efa82fe" providerId="LiveId" clId="{12E7C921-5470-4F93-BA6C-41B93A932EDC}" dt="2020-07-02T06:21:31.615" v="328" actId="26606"/>
          <ac:spMkLst>
            <pc:docMk/>
            <pc:sldMk cId="1499749629" sldId="270"/>
            <ac:spMk id="25" creationId="{F6ACD5FC-CAFE-48EB-B765-60EED2E052F0}"/>
          </ac:spMkLst>
        </pc:spChg>
        <pc:spChg chg="add">
          <ac:chgData name="Akanksha Sinha" userId="7c119c6a6efa82fe" providerId="LiveId" clId="{12E7C921-5470-4F93-BA6C-41B93A932EDC}" dt="2020-07-02T06:21:31.615" v="328" actId="26606"/>
          <ac:spMkLst>
            <pc:docMk/>
            <pc:sldMk cId="1499749629" sldId="270"/>
            <ac:spMk id="27" creationId="{9F33B405-D785-4738-B1C0-6A0AA5E98286}"/>
          </ac:spMkLst>
        </pc:spChg>
        <pc:spChg chg="add">
          <ac:chgData name="Akanksha Sinha" userId="7c119c6a6efa82fe" providerId="LiveId" clId="{12E7C921-5470-4F93-BA6C-41B93A932EDC}" dt="2020-07-02T06:21:31.615" v="328" actId="26606"/>
          <ac:spMkLst>
            <pc:docMk/>
            <pc:sldMk cId="1499749629" sldId="270"/>
            <ac:spMk id="29" creationId="{4233DC0E-DE6C-4FB6-A529-51B162641AB8}"/>
          </ac:spMkLst>
        </pc:spChg>
        <pc:spChg chg="add">
          <ac:chgData name="Akanksha Sinha" userId="7c119c6a6efa82fe" providerId="LiveId" clId="{12E7C921-5470-4F93-BA6C-41B93A932EDC}" dt="2020-07-02T06:21:31.615" v="328" actId="26606"/>
          <ac:spMkLst>
            <pc:docMk/>
            <pc:sldMk cId="1499749629" sldId="270"/>
            <ac:spMk id="31" creationId="{3870477F-E451-4BC3-863F-0E2FC572884B}"/>
          </ac:spMkLst>
        </pc:spChg>
        <pc:spChg chg="add">
          <ac:chgData name="Akanksha Sinha" userId="7c119c6a6efa82fe" providerId="LiveId" clId="{12E7C921-5470-4F93-BA6C-41B93A932EDC}" dt="2020-07-02T06:21:31.615" v="328" actId="26606"/>
          <ac:spMkLst>
            <pc:docMk/>
            <pc:sldMk cId="1499749629" sldId="270"/>
            <ac:spMk id="33" creationId="{B4A81DE1-E2BC-4A31-99EE-71350421B0EA}"/>
          </ac:spMkLst>
        </pc:spChg>
        <pc:grpChg chg="del">
          <ac:chgData name="Akanksha Sinha" userId="7c119c6a6efa82fe" providerId="LiveId" clId="{12E7C921-5470-4F93-BA6C-41B93A932EDC}" dt="2020-07-02T06:21:31.615" v="328" actId="26606"/>
          <ac:grpSpMkLst>
            <pc:docMk/>
            <pc:sldMk cId="1499749629" sldId="270"/>
            <ac:grpSpMk id="12" creationId="{D4EC3799-3F52-48CE-85CC-83AED368EB42}"/>
          </ac:grpSpMkLst>
        </pc:grpChg>
        <pc:picChg chg="add mod ord">
          <ac:chgData name="Akanksha Sinha" userId="7c119c6a6efa82fe" providerId="LiveId" clId="{12E7C921-5470-4F93-BA6C-41B93A932EDC}" dt="2020-07-02T06:21:31.615" v="328" actId="26606"/>
          <ac:picMkLst>
            <pc:docMk/>
            <pc:sldMk cId="1499749629" sldId="270"/>
            <ac:picMk id="6" creationId="{8639C2CD-4024-4386-9CEE-0EC75A4C1598}"/>
          </ac:picMkLst>
        </pc:picChg>
        <pc:cxnChg chg="del">
          <ac:chgData name="Akanksha Sinha" userId="7c119c6a6efa82fe" providerId="LiveId" clId="{12E7C921-5470-4F93-BA6C-41B93A932EDC}" dt="2020-07-02T06:21:31.615" v="328" actId="26606"/>
          <ac:cxnSpMkLst>
            <pc:docMk/>
            <pc:sldMk cId="1499749629" sldId="270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12E7C921-5470-4F93-BA6C-41B93A932EDC}" dt="2020-07-02T05:13:42.235" v="46" actId="2696"/>
        <pc:sldMkLst>
          <pc:docMk/>
          <pc:sldMk cId="4253938249" sldId="270"/>
        </pc:sldMkLst>
      </pc:sldChg>
      <pc:sldChg chg="addSp delSp modSp add mod setBg">
        <pc:chgData name="Akanksha Sinha" userId="7c119c6a6efa82fe" providerId="LiveId" clId="{12E7C921-5470-4F93-BA6C-41B93A932EDC}" dt="2020-07-02T06:35:56.397" v="1235"/>
        <pc:sldMkLst>
          <pc:docMk/>
          <pc:sldMk cId="4178317153" sldId="271"/>
        </pc:sldMkLst>
        <pc:spChg chg="mod">
          <ac:chgData name="Akanksha Sinha" userId="7c119c6a6efa82fe" providerId="LiveId" clId="{12E7C921-5470-4F93-BA6C-41B93A932EDC}" dt="2020-07-02T06:24:16.601" v="549" actId="20577"/>
          <ac:spMkLst>
            <pc:docMk/>
            <pc:sldMk cId="4178317153" sldId="271"/>
            <ac:spMk id="2" creationId="{8F79B9BC-6BFF-4F59-9CDC-E13B43AE6D23}"/>
          </ac:spMkLst>
        </pc:spChg>
        <pc:spChg chg="mod">
          <ac:chgData name="Akanksha Sinha" userId="7c119c6a6efa82fe" providerId="LiveId" clId="{12E7C921-5470-4F93-BA6C-41B93A932EDC}" dt="2020-07-02T06:25:08.066" v="640" actId="20577"/>
          <ac:spMkLst>
            <pc:docMk/>
            <pc:sldMk cId="4178317153" sldId="271"/>
            <ac:spMk id="3" creationId="{9BE0BCCA-8633-4570-BDF3-3D77BB1956CB}"/>
          </ac:spMkLst>
        </pc:spChg>
        <pc:spChg chg="mod">
          <ac:chgData name="Akanksha Sinha" userId="7c119c6a6efa82fe" providerId="LiveId" clId="{12E7C921-5470-4F93-BA6C-41B93A932EDC}" dt="2020-07-02T06:35:56.397" v="1235"/>
          <ac:spMkLst>
            <pc:docMk/>
            <pc:sldMk cId="4178317153" sldId="271"/>
            <ac:spMk id="4" creationId="{E9D70C0C-E550-4977-91CD-5348811A727D}"/>
          </ac:spMkLst>
        </pc:spChg>
        <pc:spChg chg="mod">
          <ac:chgData name="Akanksha Sinha" userId="7c119c6a6efa82fe" providerId="LiveId" clId="{12E7C921-5470-4F93-BA6C-41B93A932EDC}" dt="2020-07-02T06:35:25.095" v="1231"/>
          <ac:spMkLst>
            <pc:docMk/>
            <pc:sldMk cId="4178317153" sldId="271"/>
            <ac:spMk id="5" creationId="{02CA45AB-D967-4735-985E-5CF8FFEFE461}"/>
          </ac:spMkLst>
        </pc:spChg>
        <pc:spChg chg="del">
          <ac:chgData name="Akanksha Sinha" userId="7c119c6a6efa82fe" providerId="LiveId" clId="{12E7C921-5470-4F93-BA6C-41B93A932EDC}" dt="2020-07-02T06:24:10.471" v="531" actId="26606"/>
          <ac:spMkLst>
            <pc:docMk/>
            <pc:sldMk cId="4178317153" sldId="271"/>
            <ac:spMk id="10" creationId="{C314C310-850D-4491-AA52-C75BEA68B68C}"/>
          </ac:spMkLst>
        </pc:spChg>
        <pc:spChg chg="add">
          <ac:chgData name="Akanksha Sinha" userId="7c119c6a6efa82fe" providerId="LiveId" clId="{12E7C921-5470-4F93-BA6C-41B93A932EDC}" dt="2020-07-02T06:24:10.471" v="531" actId="26606"/>
          <ac:spMkLst>
            <pc:docMk/>
            <pc:sldMk cId="4178317153" sldId="271"/>
            <ac:spMk id="21" creationId="{643780CE-2BE5-46F6-97B2-60DF30217ED3}"/>
          </ac:spMkLst>
        </pc:spChg>
        <pc:spChg chg="add">
          <ac:chgData name="Akanksha Sinha" userId="7c119c6a6efa82fe" providerId="LiveId" clId="{12E7C921-5470-4F93-BA6C-41B93A932EDC}" dt="2020-07-02T06:24:10.471" v="531" actId="26606"/>
          <ac:spMkLst>
            <pc:docMk/>
            <pc:sldMk cId="4178317153" sldId="271"/>
            <ac:spMk id="23" creationId="{61A87A49-68E6-459E-A5A6-46229FF42125}"/>
          </ac:spMkLst>
        </pc:spChg>
        <pc:spChg chg="add">
          <ac:chgData name="Akanksha Sinha" userId="7c119c6a6efa82fe" providerId="LiveId" clId="{12E7C921-5470-4F93-BA6C-41B93A932EDC}" dt="2020-07-02T06:24:10.471" v="531" actId="26606"/>
          <ac:spMkLst>
            <pc:docMk/>
            <pc:sldMk cId="4178317153" sldId="271"/>
            <ac:spMk id="25" creationId="{F6ACD5FC-CAFE-48EB-B765-60EED2E052F0}"/>
          </ac:spMkLst>
        </pc:spChg>
        <pc:spChg chg="add">
          <ac:chgData name="Akanksha Sinha" userId="7c119c6a6efa82fe" providerId="LiveId" clId="{12E7C921-5470-4F93-BA6C-41B93A932EDC}" dt="2020-07-02T06:24:10.471" v="531" actId="26606"/>
          <ac:spMkLst>
            <pc:docMk/>
            <pc:sldMk cId="4178317153" sldId="271"/>
            <ac:spMk id="27" creationId="{9F33B405-D785-4738-B1C0-6A0AA5E98286}"/>
          </ac:spMkLst>
        </pc:spChg>
        <pc:spChg chg="add">
          <ac:chgData name="Akanksha Sinha" userId="7c119c6a6efa82fe" providerId="LiveId" clId="{12E7C921-5470-4F93-BA6C-41B93A932EDC}" dt="2020-07-02T06:24:10.471" v="531" actId="26606"/>
          <ac:spMkLst>
            <pc:docMk/>
            <pc:sldMk cId="4178317153" sldId="271"/>
            <ac:spMk id="29" creationId="{4233DC0E-DE6C-4FB6-A529-51B162641AB8}"/>
          </ac:spMkLst>
        </pc:spChg>
        <pc:spChg chg="add">
          <ac:chgData name="Akanksha Sinha" userId="7c119c6a6efa82fe" providerId="LiveId" clId="{12E7C921-5470-4F93-BA6C-41B93A932EDC}" dt="2020-07-02T06:24:10.471" v="531" actId="26606"/>
          <ac:spMkLst>
            <pc:docMk/>
            <pc:sldMk cId="4178317153" sldId="271"/>
            <ac:spMk id="31" creationId="{3870477F-E451-4BC3-863F-0E2FC572884B}"/>
          </ac:spMkLst>
        </pc:spChg>
        <pc:spChg chg="add">
          <ac:chgData name="Akanksha Sinha" userId="7c119c6a6efa82fe" providerId="LiveId" clId="{12E7C921-5470-4F93-BA6C-41B93A932EDC}" dt="2020-07-02T06:24:10.471" v="531" actId="26606"/>
          <ac:spMkLst>
            <pc:docMk/>
            <pc:sldMk cId="4178317153" sldId="271"/>
            <ac:spMk id="33" creationId="{B4A81DE1-E2BC-4A31-99EE-71350421B0EA}"/>
          </ac:spMkLst>
        </pc:spChg>
        <pc:grpChg chg="del">
          <ac:chgData name="Akanksha Sinha" userId="7c119c6a6efa82fe" providerId="LiveId" clId="{12E7C921-5470-4F93-BA6C-41B93A932EDC}" dt="2020-07-02T06:24:10.471" v="531" actId="26606"/>
          <ac:grpSpMkLst>
            <pc:docMk/>
            <pc:sldMk cId="4178317153" sldId="271"/>
            <ac:grpSpMk id="12" creationId="{D4EC3799-3F52-48CE-85CC-83AED368EB42}"/>
          </ac:grpSpMkLst>
        </pc:grpChg>
        <pc:picChg chg="add mod ord">
          <ac:chgData name="Akanksha Sinha" userId="7c119c6a6efa82fe" providerId="LiveId" clId="{12E7C921-5470-4F93-BA6C-41B93A932EDC}" dt="2020-07-02T06:24:10.471" v="531" actId="26606"/>
          <ac:picMkLst>
            <pc:docMk/>
            <pc:sldMk cId="4178317153" sldId="271"/>
            <ac:picMk id="6" creationId="{4E914E00-B477-45EE-8150-57C8D83FD980}"/>
          </ac:picMkLst>
        </pc:picChg>
        <pc:cxnChg chg="del">
          <ac:chgData name="Akanksha Sinha" userId="7c119c6a6efa82fe" providerId="LiveId" clId="{12E7C921-5470-4F93-BA6C-41B93A932EDC}" dt="2020-07-02T06:24:10.471" v="531" actId="26606"/>
          <ac:cxnSpMkLst>
            <pc:docMk/>
            <pc:sldMk cId="4178317153" sldId="271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12E7C921-5470-4F93-BA6C-41B93A932EDC}" dt="2020-07-02T06:36:02.360" v="1236"/>
        <pc:sldMkLst>
          <pc:docMk/>
          <pc:sldMk cId="1066483239" sldId="272"/>
        </pc:sldMkLst>
        <pc:spChg chg="mod">
          <ac:chgData name="Akanksha Sinha" userId="7c119c6a6efa82fe" providerId="LiveId" clId="{12E7C921-5470-4F93-BA6C-41B93A932EDC}" dt="2020-07-02T06:25:50.693" v="660" actId="20577"/>
          <ac:spMkLst>
            <pc:docMk/>
            <pc:sldMk cId="1066483239" sldId="272"/>
            <ac:spMk id="2" creationId="{8F79B9BC-6BFF-4F59-9CDC-E13B43AE6D23}"/>
          </ac:spMkLst>
        </pc:spChg>
        <pc:spChg chg="mod">
          <ac:chgData name="Akanksha Sinha" userId="7c119c6a6efa82fe" providerId="LiveId" clId="{12E7C921-5470-4F93-BA6C-41B93A932EDC}" dt="2020-07-02T06:28:25.035" v="899" actId="20577"/>
          <ac:spMkLst>
            <pc:docMk/>
            <pc:sldMk cId="1066483239" sldId="272"/>
            <ac:spMk id="3" creationId="{9BE0BCCA-8633-4570-BDF3-3D77BB1956CB}"/>
          </ac:spMkLst>
        </pc:spChg>
        <pc:spChg chg="mod">
          <ac:chgData name="Akanksha Sinha" userId="7c119c6a6efa82fe" providerId="LiveId" clId="{12E7C921-5470-4F93-BA6C-41B93A932EDC}" dt="2020-07-02T06:36:02.360" v="1236"/>
          <ac:spMkLst>
            <pc:docMk/>
            <pc:sldMk cId="1066483239" sldId="272"/>
            <ac:spMk id="4" creationId="{E9D70C0C-E550-4977-91CD-5348811A727D}"/>
          </ac:spMkLst>
        </pc:spChg>
        <pc:spChg chg="mod">
          <ac:chgData name="Akanksha Sinha" userId="7c119c6a6efa82fe" providerId="LiveId" clId="{12E7C921-5470-4F93-BA6C-41B93A932EDC}" dt="2020-07-02T06:35:29.341" v="1232"/>
          <ac:spMkLst>
            <pc:docMk/>
            <pc:sldMk cId="1066483239" sldId="272"/>
            <ac:spMk id="5" creationId="{02CA45AB-D967-4735-985E-5CF8FFEFE461}"/>
          </ac:spMkLst>
        </pc:spChg>
        <pc:spChg chg="del">
          <ac:chgData name="Akanksha Sinha" userId="7c119c6a6efa82fe" providerId="LiveId" clId="{12E7C921-5470-4F93-BA6C-41B93A932EDC}" dt="2020-07-02T06:25:45.311" v="643" actId="26606"/>
          <ac:spMkLst>
            <pc:docMk/>
            <pc:sldMk cId="1066483239" sldId="272"/>
            <ac:spMk id="10" creationId="{C314C310-850D-4491-AA52-C75BEA68B68C}"/>
          </ac:spMkLst>
        </pc:spChg>
        <pc:spChg chg="add">
          <ac:chgData name="Akanksha Sinha" userId="7c119c6a6efa82fe" providerId="LiveId" clId="{12E7C921-5470-4F93-BA6C-41B93A932EDC}" dt="2020-07-02T06:25:45.311" v="643" actId="26606"/>
          <ac:spMkLst>
            <pc:docMk/>
            <pc:sldMk cId="1066483239" sldId="272"/>
            <ac:spMk id="21" creationId="{643780CE-2BE5-46F6-97B2-60DF30217ED3}"/>
          </ac:spMkLst>
        </pc:spChg>
        <pc:spChg chg="add">
          <ac:chgData name="Akanksha Sinha" userId="7c119c6a6efa82fe" providerId="LiveId" clId="{12E7C921-5470-4F93-BA6C-41B93A932EDC}" dt="2020-07-02T06:25:45.311" v="643" actId="26606"/>
          <ac:spMkLst>
            <pc:docMk/>
            <pc:sldMk cId="1066483239" sldId="272"/>
            <ac:spMk id="23" creationId="{61A87A49-68E6-459E-A5A6-46229FF42125}"/>
          </ac:spMkLst>
        </pc:spChg>
        <pc:spChg chg="add">
          <ac:chgData name="Akanksha Sinha" userId="7c119c6a6efa82fe" providerId="LiveId" clId="{12E7C921-5470-4F93-BA6C-41B93A932EDC}" dt="2020-07-02T06:25:45.311" v="643" actId="26606"/>
          <ac:spMkLst>
            <pc:docMk/>
            <pc:sldMk cId="1066483239" sldId="272"/>
            <ac:spMk id="25" creationId="{F6ACD5FC-CAFE-48EB-B765-60EED2E052F0}"/>
          </ac:spMkLst>
        </pc:spChg>
        <pc:spChg chg="add">
          <ac:chgData name="Akanksha Sinha" userId="7c119c6a6efa82fe" providerId="LiveId" clId="{12E7C921-5470-4F93-BA6C-41B93A932EDC}" dt="2020-07-02T06:25:45.311" v="643" actId="26606"/>
          <ac:spMkLst>
            <pc:docMk/>
            <pc:sldMk cId="1066483239" sldId="272"/>
            <ac:spMk id="27" creationId="{9F33B405-D785-4738-B1C0-6A0AA5E98286}"/>
          </ac:spMkLst>
        </pc:spChg>
        <pc:spChg chg="add">
          <ac:chgData name="Akanksha Sinha" userId="7c119c6a6efa82fe" providerId="LiveId" clId="{12E7C921-5470-4F93-BA6C-41B93A932EDC}" dt="2020-07-02T06:25:45.311" v="643" actId="26606"/>
          <ac:spMkLst>
            <pc:docMk/>
            <pc:sldMk cId="1066483239" sldId="272"/>
            <ac:spMk id="29" creationId="{4233DC0E-DE6C-4FB6-A529-51B162641AB8}"/>
          </ac:spMkLst>
        </pc:spChg>
        <pc:spChg chg="add">
          <ac:chgData name="Akanksha Sinha" userId="7c119c6a6efa82fe" providerId="LiveId" clId="{12E7C921-5470-4F93-BA6C-41B93A932EDC}" dt="2020-07-02T06:25:45.311" v="643" actId="26606"/>
          <ac:spMkLst>
            <pc:docMk/>
            <pc:sldMk cId="1066483239" sldId="272"/>
            <ac:spMk id="31" creationId="{3870477F-E451-4BC3-863F-0E2FC572884B}"/>
          </ac:spMkLst>
        </pc:spChg>
        <pc:spChg chg="add">
          <ac:chgData name="Akanksha Sinha" userId="7c119c6a6efa82fe" providerId="LiveId" clId="{12E7C921-5470-4F93-BA6C-41B93A932EDC}" dt="2020-07-02T06:25:45.311" v="643" actId="26606"/>
          <ac:spMkLst>
            <pc:docMk/>
            <pc:sldMk cId="1066483239" sldId="272"/>
            <ac:spMk id="33" creationId="{B4A81DE1-E2BC-4A31-99EE-71350421B0EA}"/>
          </ac:spMkLst>
        </pc:spChg>
        <pc:grpChg chg="del">
          <ac:chgData name="Akanksha Sinha" userId="7c119c6a6efa82fe" providerId="LiveId" clId="{12E7C921-5470-4F93-BA6C-41B93A932EDC}" dt="2020-07-02T06:25:45.311" v="643" actId="26606"/>
          <ac:grpSpMkLst>
            <pc:docMk/>
            <pc:sldMk cId="1066483239" sldId="272"/>
            <ac:grpSpMk id="12" creationId="{D4EC3799-3F52-48CE-85CC-83AED368EB42}"/>
          </ac:grpSpMkLst>
        </pc:grpChg>
        <pc:picChg chg="add mod ord">
          <ac:chgData name="Akanksha Sinha" userId="7c119c6a6efa82fe" providerId="LiveId" clId="{12E7C921-5470-4F93-BA6C-41B93A932EDC}" dt="2020-07-02T06:25:45.311" v="643" actId="26606"/>
          <ac:picMkLst>
            <pc:docMk/>
            <pc:sldMk cId="1066483239" sldId="272"/>
            <ac:picMk id="6" creationId="{DB7F2FD7-9930-4621-9CD3-6F978CB1DE5A}"/>
          </ac:picMkLst>
        </pc:picChg>
        <pc:cxnChg chg="del">
          <ac:chgData name="Akanksha Sinha" userId="7c119c6a6efa82fe" providerId="LiveId" clId="{12E7C921-5470-4F93-BA6C-41B93A932EDC}" dt="2020-07-02T06:25:45.311" v="643" actId="26606"/>
          <ac:cxnSpMkLst>
            <pc:docMk/>
            <pc:sldMk cId="1066483239" sldId="272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12E7C921-5470-4F93-BA6C-41B93A932EDC}" dt="2020-07-02T06:36:09.910" v="1237"/>
        <pc:sldMkLst>
          <pc:docMk/>
          <pc:sldMk cId="199710203" sldId="273"/>
        </pc:sldMkLst>
        <pc:spChg chg="mod">
          <ac:chgData name="Akanksha Sinha" userId="7c119c6a6efa82fe" providerId="LiveId" clId="{12E7C921-5470-4F93-BA6C-41B93A932EDC}" dt="2020-07-02T06:33:00.932" v="1075" actId="26606"/>
          <ac:spMkLst>
            <pc:docMk/>
            <pc:sldMk cId="199710203" sldId="273"/>
            <ac:spMk id="2" creationId="{8F79B9BC-6BFF-4F59-9CDC-E13B43AE6D23}"/>
          </ac:spMkLst>
        </pc:spChg>
        <pc:spChg chg="mod">
          <ac:chgData name="Akanksha Sinha" userId="7c119c6a6efa82fe" providerId="LiveId" clId="{12E7C921-5470-4F93-BA6C-41B93A932EDC}" dt="2020-07-02T06:34:20.078" v="1210" actId="20577"/>
          <ac:spMkLst>
            <pc:docMk/>
            <pc:sldMk cId="199710203" sldId="273"/>
            <ac:spMk id="3" creationId="{9BE0BCCA-8633-4570-BDF3-3D77BB1956CB}"/>
          </ac:spMkLst>
        </pc:spChg>
        <pc:spChg chg="mod">
          <ac:chgData name="Akanksha Sinha" userId="7c119c6a6efa82fe" providerId="LiveId" clId="{12E7C921-5470-4F93-BA6C-41B93A932EDC}" dt="2020-07-02T06:36:09.910" v="1237"/>
          <ac:spMkLst>
            <pc:docMk/>
            <pc:sldMk cId="199710203" sldId="273"/>
            <ac:spMk id="4" creationId="{E9D70C0C-E550-4977-91CD-5348811A727D}"/>
          </ac:spMkLst>
        </pc:spChg>
        <pc:spChg chg="mod">
          <ac:chgData name="Akanksha Sinha" userId="7c119c6a6efa82fe" providerId="LiveId" clId="{12E7C921-5470-4F93-BA6C-41B93A932EDC}" dt="2020-07-02T06:35:35.064" v="1233"/>
          <ac:spMkLst>
            <pc:docMk/>
            <pc:sldMk cId="199710203" sldId="273"/>
            <ac:spMk id="5" creationId="{02CA45AB-D967-4735-985E-5CF8FFEFE461}"/>
          </ac:spMkLst>
        </pc:spChg>
        <pc:spChg chg="del">
          <ac:chgData name="Akanksha Sinha" userId="7c119c6a6efa82fe" providerId="LiveId" clId="{12E7C921-5470-4F93-BA6C-41B93A932EDC}" dt="2020-07-02T06:29:16.575" v="901" actId="26606"/>
          <ac:spMkLst>
            <pc:docMk/>
            <pc:sldMk cId="199710203" sldId="273"/>
            <ac:spMk id="10" creationId="{C314C310-850D-4491-AA52-C75BEA68B68C}"/>
          </ac:spMkLst>
        </pc:spChg>
        <pc:spChg chg="add del">
          <ac:chgData name="Akanksha Sinha" userId="7c119c6a6efa82fe" providerId="LiveId" clId="{12E7C921-5470-4F93-BA6C-41B93A932EDC}" dt="2020-07-02T06:33:00.932" v="1075" actId="26606"/>
          <ac:spMkLst>
            <pc:docMk/>
            <pc:sldMk cId="199710203" sldId="273"/>
            <ac:spMk id="21" creationId="{643780CE-2BE5-46F6-97B2-60DF30217ED3}"/>
          </ac:spMkLst>
        </pc:spChg>
        <pc:spChg chg="add del">
          <ac:chgData name="Akanksha Sinha" userId="7c119c6a6efa82fe" providerId="LiveId" clId="{12E7C921-5470-4F93-BA6C-41B93A932EDC}" dt="2020-07-02T06:33:00.932" v="1075" actId="26606"/>
          <ac:spMkLst>
            <pc:docMk/>
            <pc:sldMk cId="199710203" sldId="273"/>
            <ac:spMk id="23" creationId="{61A87A49-68E6-459E-A5A6-46229FF42125}"/>
          </ac:spMkLst>
        </pc:spChg>
        <pc:spChg chg="add del">
          <ac:chgData name="Akanksha Sinha" userId="7c119c6a6efa82fe" providerId="LiveId" clId="{12E7C921-5470-4F93-BA6C-41B93A932EDC}" dt="2020-07-02T06:33:00.932" v="1075" actId="26606"/>
          <ac:spMkLst>
            <pc:docMk/>
            <pc:sldMk cId="199710203" sldId="273"/>
            <ac:spMk id="25" creationId="{F6ACD5FC-CAFE-48EB-B765-60EED2E052F0}"/>
          </ac:spMkLst>
        </pc:spChg>
        <pc:spChg chg="add del">
          <ac:chgData name="Akanksha Sinha" userId="7c119c6a6efa82fe" providerId="LiveId" clId="{12E7C921-5470-4F93-BA6C-41B93A932EDC}" dt="2020-07-02T06:33:00.932" v="1075" actId="26606"/>
          <ac:spMkLst>
            <pc:docMk/>
            <pc:sldMk cId="199710203" sldId="273"/>
            <ac:spMk id="27" creationId="{9F33B405-D785-4738-B1C0-6A0AA5E98286}"/>
          </ac:spMkLst>
        </pc:spChg>
        <pc:spChg chg="add del">
          <ac:chgData name="Akanksha Sinha" userId="7c119c6a6efa82fe" providerId="LiveId" clId="{12E7C921-5470-4F93-BA6C-41B93A932EDC}" dt="2020-07-02T06:33:00.932" v="1075" actId="26606"/>
          <ac:spMkLst>
            <pc:docMk/>
            <pc:sldMk cId="199710203" sldId="273"/>
            <ac:spMk id="29" creationId="{4233DC0E-DE6C-4FB6-A529-51B162641AB8}"/>
          </ac:spMkLst>
        </pc:spChg>
        <pc:spChg chg="add del">
          <ac:chgData name="Akanksha Sinha" userId="7c119c6a6efa82fe" providerId="LiveId" clId="{12E7C921-5470-4F93-BA6C-41B93A932EDC}" dt="2020-07-02T06:33:00.932" v="1075" actId="26606"/>
          <ac:spMkLst>
            <pc:docMk/>
            <pc:sldMk cId="199710203" sldId="273"/>
            <ac:spMk id="31" creationId="{3870477F-E451-4BC3-863F-0E2FC572884B}"/>
          </ac:spMkLst>
        </pc:spChg>
        <pc:spChg chg="add del">
          <ac:chgData name="Akanksha Sinha" userId="7c119c6a6efa82fe" providerId="LiveId" clId="{12E7C921-5470-4F93-BA6C-41B93A932EDC}" dt="2020-07-02T06:33:00.932" v="1075" actId="26606"/>
          <ac:spMkLst>
            <pc:docMk/>
            <pc:sldMk cId="199710203" sldId="273"/>
            <ac:spMk id="33" creationId="{B4A81DE1-E2BC-4A31-99EE-71350421B0EA}"/>
          </ac:spMkLst>
        </pc:spChg>
        <pc:spChg chg="add">
          <ac:chgData name="Akanksha Sinha" userId="7c119c6a6efa82fe" providerId="LiveId" clId="{12E7C921-5470-4F93-BA6C-41B93A932EDC}" dt="2020-07-02T06:33:00.932" v="1075" actId="26606"/>
          <ac:spMkLst>
            <pc:docMk/>
            <pc:sldMk cId="199710203" sldId="273"/>
            <ac:spMk id="38" creationId="{643780CE-2BE5-46F6-97B2-60DF30217ED3}"/>
          </ac:spMkLst>
        </pc:spChg>
        <pc:spChg chg="add">
          <ac:chgData name="Akanksha Sinha" userId="7c119c6a6efa82fe" providerId="LiveId" clId="{12E7C921-5470-4F93-BA6C-41B93A932EDC}" dt="2020-07-02T06:33:00.932" v="1075" actId="26606"/>
          <ac:spMkLst>
            <pc:docMk/>
            <pc:sldMk cId="199710203" sldId="273"/>
            <ac:spMk id="40" creationId="{61A87A49-68E6-459E-A5A6-46229FF42125}"/>
          </ac:spMkLst>
        </pc:spChg>
        <pc:spChg chg="add">
          <ac:chgData name="Akanksha Sinha" userId="7c119c6a6efa82fe" providerId="LiveId" clId="{12E7C921-5470-4F93-BA6C-41B93A932EDC}" dt="2020-07-02T06:33:00.932" v="1075" actId="26606"/>
          <ac:spMkLst>
            <pc:docMk/>
            <pc:sldMk cId="199710203" sldId="273"/>
            <ac:spMk id="42" creationId="{F6ACD5FC-CAFE-48EB-B765-60EED2E052F0}"/>
          </ac:spMkLst>
        </pc:spChg>
        <pc:spChg chg="add">
          <ac:chgData name="Akanksha Sinha" userId="7c119c6a6efa82fe" providerId="LiveId" clId="{12E7C921-5470-4F93-BA6C-41B93A932EDC}" dt="2020-07-02T06:33:00.932" v="1075" actId="26606"/>
          <ac:spMkLst>
            <pc:docMk/>
            <pc:sldMk cId="199710203" sldId="273"/>
            <ac:spMk id="44" creationId="{9F33B405-D785-4738-B1C0-6A0AA5E98286}"/>
          </ac:spMkLst>
        </pc:spChg>
        <pc:spChg chg="add">
          <ac:chgData name="Akanksha Sinha" userId="7c119c6a6efa82fe" providerId="LiveId" clId="{12E7C921-5470-4F93-BA6C-41B93A932EDC}" dt="2020-07-02T06:33:00.932" v="1075" actId="26606"/>
          <ac:spMkLst>
            <pc:docMk/>
            <pc:sldMk cId="199710203" sldId="273"/>
            <ac:spMk id="46" creationId="{4233DC0E-DE6C-4FB6-A529-51B162641AB8}"/>
          </ac:spMkLst>
        </pc:spChg>
        <pc:spChg chg="add">
          <ac:chgData name="Akanksha Sinha" userId="7c119c6a6efa82fe" providerId="LiveId" clId="{12E7C921-5470-4F93-BA6C-41B93A932EDC}" dt="2020-07-02T06:33:00.932" v="1075" actId="26606"/>
          <ac:spMkLst>
            <pc:docMk/>
            <pc:sldMk cId="199710203" sldId="273"/>
            <ac:spMk id="48" creationId="{3870477F-E451-4BC3-863F-0E2FC572884B}"/>
          </ac:spMkLst>
        </pc:spChg>
        <pc:spChg chg="add">
          <ac:chgData name="Akanksha Sinha" userId="7c119c6a6efa82fe" providerId="LiveId" clId="{12E7C921-5470-4F93-BA6C-41B93A932EDC}" dt="2020-07-02T06:33:00.932" v="1075" actId="26606"/>
          <ac:spMkLst>
            <pc:docMk/>
            <pc:sldMk cId="199710203" sldId="273"/>
            <ac:spMk id="50" creationId="{B4A81DE1-E2BC-4A31-99EE-71350421B0EA}"/>
          </ac:spMkLst>
        </pc:spChg>
        <pc:grpChg chg="del">
          <ac:chgData name="Akanksha Sinha" userId="7c119c6a6efa82fe" providerId="LiveId" clId="{12E7C921-5470-4F93-BA6C-41B93A932EDC}" dt="2020-07-02T06:29:16.575" v="901" actId="26606"/>
          <ac:grpSpMkLst>
            <pc:docMk/>
            <pc:sldMk cId="199710203" sldId="273"/>
            <ac:grpSpMk id="12" creationId="{D4EC3799-3F52-48CE-85CC-83AED368EB42}"/>
          </ac:grpSpMkLst>
        </pc:grpChg>
        <pc:picChg chg="add del mod ord">
          <ac:chgData name="Akanksha Sinha" userId="7c119c6a6efa82fe" providerId="LiveId" clId="{12E7C921-5470-4F93-BA6C-41B93A932EDC}" dt="2020-07-02T06:32:58.293" v="1073" actId="478"/>
          <ac:picMkLst>
            <pc:docMk/>
            <pc:sldMk cId="199710203" sldId="273"/>
            <ac:picMk id="6" creationId="{278982C9-A106-4D3D-8D0D-6BE1BEADBE0F}"/>
          </ac:picMkLst>
        </pc:picChg>
        <pc:picChg chg="add mod ord">
          <ac:chgData name="Akanksha Sinha" userId="7c119c6a6efa82fe" providerId="LiveId" clId="{12E7C921-5470-4F93-BA6C-41B93A932EDC}" dt="2020-07-02T06:33:00.932" v="1075" actId="26606"/>
          <ac:picMkLst>
            <pc:docMk/>
            <pc:sldMk cId="199710203" sldId="273"/>
            <ac:picMk id="7" creationId="{38BE095D-EAF0-4673-941F-2F424852FCA3}"/>
          </ac:picMkLst>
        </pc:picChg>
        <pc:cxnChg chg="del">
          <ac:chgData name="Akanksha Sinha" userId="7c119c6a6efa82fe" providerId="LiveId" clId="{12E7C921-5470-4F93-BA6C-41B93A932EDC}" dt="2020-07-02T06:29:16.575" v="901" actId="26606"/>
          <ac:cxnSpMkLst>
            <pc:docMk/>
            <pc:sldMk cId="199710203" sldId="273"/>
            <ac:cxnSpMk id="16" creationId="{789E20C7-BB50-4317-93C7-90C8ED80B275}"/>
          </ac:cxnSpMkLst>
        </pc:cxnChg>
      </pc:sldChg>
    </pc:docChg>
  </pc:docChgLst>
  <pc:docChgLst>
    <pc:chgData name="Akanksha Sinha" userId="7c119c6a6efa82fe" providerId="LiveId" clId="{ED8A75FE-BE93-4011-A7A4-8EA505E84A68}"/>
    <pc:docChg chg="undo custSel mod addSld delSld modSld">
      <pc:chgData name="Akanksha Sinha" userId="7c119c6a6efa82fe" providerId="LiveId" clId="{ED8A75FE-BE93-4011-A7A4-8EA505E84A68}" dt="2020-06-25T04:51:25.028" v="726"/>
      <pc:docMkLst>
        <pc:docMk/>
      </pc:docMkLst>
      <pc:sldChg chg="modSp">
        <pc:chgData name="Akanksha Sinha" userId="7c119c6a6efa82fe" providerId="LiveId" clId="{ED8A75FE-BE93-4011-A7A4-8EA505E84A68}" dt="2020-06-25T04:48:26.354" v="712" actId="20577"/>
        <pc:sldMkLst>
          <pc:docMk/>
          <pc:sldMk cId="944004935" sldId="256"/>
        </pc:sldMkLst>
        <pc:spChg chg="mod">
          <ac:chgData name="Akanksha Sinha" userId="7c119c6a6efa82fe" providerId="LiveId" clId="{ED8A75FE-BE93-4011-A7A4-8EA505E84A68}" dt="2020-06-25T04:48:26.354" v="712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 add del">
        <pc:chgData name="Akanksha Sinha" userId="7c119c6a6efa82fe" providerId="LiveId" clId="{ED8A75FE-BE93-4011-A7A4-8EA505E84A68}" dt="2020-06-25T04:51:25.028" v="726"/>
        <pc:sldMkLst>
          <pc:docMk/>
          <pc:sldMk cId="542198823" sldId="258"/>
        </pc:sldMkLst>
        <pc:spChg chg="mod">
          <ac:chgData name="Akanksha Sinha" userId="7c119c6a6efa82fe" providerId="LiveId" clId="{ED8A75FE-BE93-4011-A7A4-8EA505E84A68}" dt="2020-06-25T04:51:25.028" v="726"/>
          <ac:spMkLst>
            <pc:docMk/>
            <pc:sldMk cId="542198823" sldId="258"/>
            <ac:spMk id="3" creationId="{3915DAC9-2F96-4744-A977-C4BB98E5E031}"/>
          </ac:spMkLst>
        </pc:spChg>
      </pc:sldChg>
      <pc:sldChg chg="add del">
        <pc:chgData name="Akanksha Sinha" userId="7c119c6a6efa82fe" providerId="LiveId" clId="{ED8A75FE-BE93-4011-A7A4-8EA505E84A68}" dt="2020-06-25T04:17:25.535" v="14" actId="2696"/>
        <pc:sldMkLst>
          <pc:docMk/>
          <pc:sldMk cId="849254505" sldId="259"/>
        </pc:sldMkLst>
      </pc:sldChg>
      <pc:sldChg chg="addSp delSp modSp add mod setBg setClrOvrMap delDesignElem">
        <pc:chgData name="Akanksha Sinha" userId="7c119c6a6efa82fe" providerId="LiveId" clId="{ED8A75FE-BE93-4011-A7A4-8EA505E84A68}" dt="2020-06-25T04:50:00.217" v="724"/>
        <pc:sldMkLst>
          <pc:docMk/>
          <pc:sldMk cId="3722603867" sldId="265"/>
        </pc:sldMkLst>
        <pc:spChg chg="mod ord">
          <ac:chgData name="Akanksha Sinha" userId="7c119c6a6efa82fe" providerId="LiveId" clId="{ED8A75FE-BE93-4011-A7A4-8EA505E84A68}" dt="2020-06-25T04:50:00.217" v="724"/>
          <ac:spMkLst>
            <pc:docMk/>
            <pc:sldMk cId="3722603867" sldId="265"/>
            <ac:spMk id="3" creationId="{69C88464-19A9-430E-95CB-1926CA83435C}"/>
          </ac:spMkLst>
        </pc:spChg>
        <pc:spChg chg="mod">
          <ac:chgData name="Akanksha Sinha" userId="7c119c6a6efa82fe" providerId="LiveId" clId="{ED8A75FE-BE93-4011-A7A4-8EA505E84A68}" dt="2020-06-25T04:49:09.826" v="718"/>
          <ac:spMkLst>
            <pc:docMk/>
            <pc:sldMk cId="3722603867" sldId="265"/>
            <ac:spMk id="4" creationId="{47779815-F508-4AE4-A63B-3CC7280383EC}"/>
          </ac:spMkLst>
        </pc:spChg>
        <pc:spChg chg="add">
          <ac:chgData name="Akanksha Sinha" userId="7c119c6a6efa82fe" providerId="LiveId" clId="{ED8A75FE-BE93-4011-A7A4-8EA505E84A68}" dt="2020-06-25T04:17:22.711" v="13" actId="26606"/>
          <ac:spMkLst>
            <pc:docMk/>
            <pc:sldMk cId="3722603867" sldId="265"/>
            <ac:spMk id="13" creationId="{73C0A186-7444-4460-9C37-532E7671E99E}"/>
          </ac:spMkLst>
        </pc:spChg>
        <pc:spChg chg="del">
          <ac:chgData name="Akanksha Sinha" userId="7c119c6a6efa82fe" providerId="LiveId" clId="{ED8A75FE-BE93-4011-A7A4-8EA505E84A68}" dt="2020-06-25T04:17:01.912" v="12"/>
          <ac:spMkLst>
            <pc:docMk/>
            <pc:sldMk cId="3722603867" sldId="265"/>
            <ac:spMk id="42" creationId="{73C0A186-7444-4460-9C37-532E7671E99E}"/>
          </ac:spMkLst>
        </pc:spChg>
        <pc:grpChg chg="add">
          <ac:chgData name="Akanksha Sinha" userId="7c119c6a6efa82fe" providerId="LiveId" clId="{ED8A75FE-BE93-4011-A7A4-8EA505E84A68}" dt="2020-06-25T04:17:22.711" v="13" actId="26606"/>
          <ac:grpSpMkLst>
            <pc:docMk/>
            <pc:sldMk cId="3722603867" sldId="265"/>
            <ac:grpSpMk id="9" creationId="{93E10248-AF0E-477D-B4D2-47C02CE4E353}"/>
          </ac:grpSpMkLst>
        </pc:grpChg>
        <pc:grpChg chg="add">
          <ac:chgData name="Akanksha Sinha" userId="7c119c6a6efa82fe" providerId="LiveId" clId="{ED8A75FE-BE93-4011-A7A4-8EA505E84A68}" dt="2020-06-25T04:17:22.711" v="13" actId="26606"/>
          <ac:grpSpMkLst>
            <pc:docMk/>
            <pc:sldMk cId="3722603867" sldId="265"/>
            <ac:grpSpMk id="15" creationId="{F1ECA4FE-7D2F-4576-B767-3A5F5ABFE90F}"/>
          </ac:grpSpMkLst>
        </pc:grpChg>
        <pc:grpChg chg="del">
          <ac:chgData name="Akanksha Sinha" userId="7c119c6a6efa82fe" providerId="LiveId" clId="{ED8A75FE-BE93-4011-A7A4-8EA505E84A68}" dt="2020-06-25T04:17:01.912" v="12"/>
          <ac:grpSpMkLst>
            <pc:docMk/>
            <pc:sldMk cId="3722603867" sldId="265"/>
            <ac:grpSpMk id="38" creationId="{93E10248-AF0E-477D-B4D2-47C02CE4E353}"/>
          </ac:grpSpMkLst>
        </pc:grpChg>
        <pc:grpChg chg="del">
          <ac:chgData name="Akanksha Sinha" userId="7c119c6a6efa82fe" providerId="LiveId" clId="{ED8A75FE-BE93-4011-A7A4-8EA505E84A68}" dt="2020-06-25T04:17:01.912" v="12"/>
          <ac:grpSpMkLst>
            <pc:docMk/>
            <pc:sldMk cId="3722603867" sldId="265"/>
            <ac:grpSpMk id="44" creationId="{F1ECA4FE-7D2F-4576-B767-3A5F5ABFE90F}"/>
          </ac:grpSpMkLst>
        </pc:grpChg>
        <pc:cxnChg chg="add">
          <ac:chgData name="Akanksha Sinha" userId="7c119c6a6efa82fe" providerId="LiveId" clId="{ED8A75FE-BE93-4011-A7A4-8EA505E84A68}" dt="2020-06-25T04:17:22.711" v="13" actId="26606"/>
          <ac:cxnSpMkLst>
            <pc:docMk/>
            <pc:sldMk cId="3722603867" sldId="265"/>
            <ac:cxnSpMk id="19" creationId="{E81F53E2-F556-42FA-8D24-113839EE19F8}"/>
          </ac:cxnSpMkLst>
        </pc:cxnChg>
        <pc:cxnChg chg="del">
          <ac:chgData name="Akanksha Sinha" userId="7c119c6a6efa82fe" providerId="LiveId" clId="{ED8A75FE-BE93-4011-A7A4-8EA505E84A68}" dt="2020-06-25T04:17:01.912" v="12"/>
          <ac:cxnSpMkLst>
            <pc:docMk/>
            <pc:sldMk cId="3722603867" sldId="265"/>
            <ac:cxnSpMk id="48" creationId="{E81F53E2-F556-42FA-8D24-113839EE19F8}"/>
          </ac:cxnSpMkLst>
        </pc:cxnChg>
      </pc:sldChg>
      <pc:sldChg chg="addSp delSp modSp add mod setBg setClrOvrMap">
        <pc:chgData name="Akanksha Sinha" userId="7c119c6a6efa82fe" providerId="LiveId" clId="{ED8A75FE-BE93-4011-A7A4-8EA505E84A68}" dt="2020-06-25T04:49:24.726" v="719"/>
        <pc:sldMkLst>
          <pc:docMk/>
          <pc:sldMk cId="3157974200" sldId="266"/>
        </pc:sldMkLst>
        <pc:spChg chg="mod">
          <ac:chgData name="Akanksha Sinha" userId="7c119c6a6efa82fe" providerId="LiveId" clId="{ED8A75FE-BE93-4011-A7A4-8EA505E84A68}" dt="2020-06-25T04:44:57.542" v="668" actId="26606"/>
          <ac:spMkLst>
            <pc:docMk/>
            <pc:sldMk cId="3157974200" sldId="266"/>
            <ac:spMk id="2" creationId="{05B5BA7B-A2DD-45E5-916F-96AFAC96F097}"/>
          </ac:spMkLst>
        </pc:spChg>
        <pc:spChg chg="mod">
          <ac:chgData name="Akanksha Sinha" userId="7c119c6a6efa82fe" providerId="LiveId" clId="{ED8A75FE-BE93-4011-A7A4-8EA505E84A68}" dt="2020-06-25T04:44:57.542" v="668" actId="26606"/>
          <ac:spMkLst>
            <pc:docMk/>
            <pc:sldMk cId="3157974200" sldId="266"/>
            <ac:spMk id="3" creationId="{E6576F5D-2D49-464D-AC61-992F7E810238}"/>
          </ac:spMkLst>
        </pc:spChg>
        <pc:spChg chg="mod ord">
          <ac:chgData name="Akanksha Sinha" userId="7c119c6a6efa82fe" providerId="LiveId" clId="{ED8A75FE-BE93-4011-A7A4-8EA505E84A68}" dt="2020-06-25T04:49:24.726" v="719"/>
          <ac:spMkLst>
            <pc:docMk/>
            <pc:sldMk cId="3157974200" sldId="266"/>
            <ac:spMk id="4" creationId="{840E97A0-778C-47AD-B1C8-28298F4F0D2C}"/>
          </ac:spMkLst>
        </pc:spChg>
        <pc:spChg chg="mod">
          <ac:chgData name="Akanksha Sinha" userId="7c119c6a6efa82fe" providerId="LiveId" clId="{ED8A75FE-BE93-4011-A7A4-8EA505E84A68}" dt="2020-06-25T04:48:41.628" v="713"/>
          <ac:spMkLst>
            <pc:docMk/>
            <pc:sldMk cId="3157974200" sldId="266"/>
            <ac:spMk id="5" creationId="{0F905237-97B8-4F50-85CF-034FD41BE929}"/>
          </ac:spMkLst>
        </pc:spChg>
        <pc:spChg chg="add del">
          <ac:chgData name="Akanksha Sinha" userId="7c119c6a6efa82fe" providerId="LiveId" clId="{ED8A75FE-BE93-4011-A7A4-8EA505E84A68}" dt="2020-06-25T04:44:57.542" v="668" actId="26606"/>
          <ac:spMkLst>
            <pc:docMk/>
            <pc:sldMk cId="3157974200" sldId="266"/>
            <ac:spMk id="10" creationId="{C314C310-850D-4491-AA52-C75BEA68B68C}"/>
          </ac:spMkLst>
        </pc:spChg>
        <pc:spChg chg="add">
          <ac:chgData name="Akanksha Sinha" userId="7c119c6a6efa82fe" providerId="LiveId" clId="{ED8A75FE-BE93-4011-A7A4-8EA505E84A68}" dt="2020-06-25T04:44:57.542" v="668" actId="26606"/>
          <ac:spMkLst>
            <pc:docMk/>
            <pc:sldMk cId="3157974200" sldId="266"/>
            <ac:spMk id="21" creationId="{C314C310-850D-4491-AA52-C75BEA68B68C}"/>
          </ac:spMkLst>
        </pc:spChg>
        <pc:grpChg chg="add del">
          <ac:chgData name="Akanksha Sinha" userId="7c119c6a6efa82fe" providerId="LiveId" clId="{ED8A75FE-BE93-4011-A7A4-8EA505E84A68}" dt="2020-06-25T04:44:57.542" v="668" actId="26606"/>
          <ac:grpSpMkLst>
            <pc:docMk/>
            <pc:sldMk cId="3157974200" sldId="266"/>
            <ac:grpSpMk id="12" creationId="{D4EC3799-3F52-48CE-85CC-83AED368EB42}"/>
          </ac:grpSpMkLst>
        </pc:grpChg>
        <pc:grpChg chg="add">
          <ac:chgData name="Akanksha Sinha" userId="7c119c6a6efa82fe" providerId="LiveId" clId="{ED8A75FE-BE93-4011-A7A4-8EA505E84A68}" dt="2020-06-25T04:44:57.542" v="668" actId="26606"/>
          <ac:grpSpMkLst>
            <pc:docMk/>
            <pc:sldMk cId="3157974200" sldId="266"/>
            <ac:grpSpMk id="23" creationId="{D4EC3799-3F52-48CE-85CC-83AED368EB42}"/>
          </ac:grpSpMkLst>
        </pc:grpChg>
        <pc:cxnChg chg="add del">
          <ac:chgData name="Akanksha Sinha" userId="7c119c6a6efa82fe" providerId="LiveId" clId="{ED8A75FE-BE93-4011-A7A4-8EA505E84A68}" dt="2020-06-25T04:44:57.542" v="668" actId="26606"/>
          <ac:cxnSpMkLst>
            <pc:docMk/>
            <pc:sldMk cId="3157974200" sldId="266"/>
            <ac:cxnSpMk id="16" creationId="{789E20C7-BB50-4317-93C7-90C8ED80B275}"/>
          </ac:cxnSpMkLst>
        </pc:cxnChg>
        <pc:cxnChg chg="add">
          <ac:chgData name="Akanksha Sinha" userId="7c119c6a6efa82fe" providerId="LiveId" clId="{ED8A75FE-BE93-4011-A7A4-8EA505E84A68}" dt="2020-06-25T04:44:57.542" v="668" actId="26606"/>
          <ac:cxnSpMkLst>
            <pc:docMk/>
            <pc:sldMk cId="3157974200" sldId="266"/>
            <ac:cxnSpMk id="27" creationId="{789E20C7-BB50-4317-93C7-90C8ED80B275}"/>
          </ac:cxnSpMkLst>
        </pc:cxnChg>
      </pc:sldChg>
      <pc:sldChg chg="addSp delSp modSp add mod setBg setClrOvrMap">
        <pc:chgData name="Akanksha Sinha" userId="7c119c6a6efa82fe" providerId="LiveId" clId="{ED8A75FE-BE93-4011-A7A4-8EA505E84A68}" dt="2020-06-25T04:49:34.479" v="720"/>
        <pc:sldMkLst>
          <pc:docMk/>
          <pc:sldMk cId="1882481182" sldId="267"/>
        </pc:sldMkLst>
        <pc:spChg chg="mod">
          <ac:chgData name="Akanksha Sinha" userId="7c119c6a6efa82fe" providerId="LiveId" clId="{ED8A75FE-BE93-4011-A7A4-8EA505E84A68}" dt="2020-06-25T04:45:20.249" v="670" actId="26606"/>
          <ac:spMkLst>
            <pc:docMk/>
            <pc:sldMk cId="1882481182" sldId="267"/>
            <ac:spMk id="2" creationId="{83DD5407-4B50-46A8-BC6E-C0C92BD73CBE}"/>
          </ac:spMkLst>
        </pc:spChg>
        <pc:spChg chg="del mod">
          <ac:chgData name="Akanksha Sinha" userId="7c119c6a6efa82fe" providerId="LiveId" clId="{ED8A75FE-BE93-4011-A7A4-8EA505E84A68}" dt="2020-06-25T04:45:20.249" v="670" actId="26606"/>
          <ac:spMkLst>
            <pc:docMk/>
            <pc:sldMk cId="1882481182" sldId="267"/>
            <ac:spMk id="3" creationId="{C055B16F-3D14-467F-BA2F-DBA23E7E60A4}"/>
          </ac:spMkLst>
        </pc:spChg>
        <pc:spChg chg="mod ord">
          <ac:chgData name="Akanksha Sinha" userId="7c119c6a6efa82fe" providerId="LiveId" clId="{ED8A75FE-BE93-4011-A7A4-8EA505E84A68}" dt="2020-06-25T04:49:34.479" v="720"/>
          <ac:spMkLst>
            <pc:docMk/>
            <pc:sldMk cId="1882481182" sldId="267"/>
            <ac:spMk id="4" creationId="{521AD5DF-2512-4A64-820C-EA2BD36703ED}"/>
          </ac:spMkLst>
        </pc:spChg>
        <pc:spChg chg="mod">
          <ac:chgData name="Akanksha Sinha" userId="7c119c6a6efa82fe" providerId="LiveId" clId="{ED8A75FE-BE93-4011-A7A4-8EA505E84A68}" dt="2020-06-25T04:48:47.752" v="714"/>
          <ac:spMkLst>
            <pc:docMk/>
            <pc:sldMk cId="1882481182" sldId="267"/>
            <ac:spMk id="5" creationId="{D0FC7AB9-DEBE-4D51-ACDD-755C4877B7D2}"/>
          </ac:spMkLst>
        </pc:spChg>
        <pc:spChg chg="add del">
          <ac:chgData name="Akanksha Sinha" userId="7c119c6a6efa82fe" providerId="LiveId" clId="{ED8A75FE-BE93-4011-A7A4-8EA505E84A68}" dt="2020-06-25T04:45:20.249" v="670" actId="26606"/>
          <ac:spMkLst>
            <pc:docMk/>
            <pc:sldMk cId="1882481182" sldId="267"/>
            <ac:spMk id="10" creationId="{C314C310-850D-4491-AA52-C75BEA68B68C}"/>
          </ac:spMkLst>
        </pc:spChg>
        <pc:spChg chg="add del">
          <ac:chgData name="Akanksha Sinha" userId="7c119c6a6efa82fe" providerId="LiveId" clId="{ED8A75FE-BE93-4011-A7A4-8EA505E84A68}" dt="2020-06-25T04:45:34.394" v="671" actId="26606"/>
          <ac:spMkLst>
            <pc:docMk/>
            <pc:sldMk cId="1882481182" sldId="267"/>
            <ac:spMk id="26" creationId="{F9ED434F-8767-46CC-B26B-5AF62FF01E66}"/>
          </ac:spMkLst>
        </pc:spChg>
        <pc:spChg chg="add">
          <ac:chgData name="Akanksha Sinha" userId="7c119c6a6efa82fe" providerId="LiveId" clId="{ED8A75FE-BE93-4011-A7A4-8EA505E84A68}" dt="2020-06-25T04:45:34.394" v="671" actId="26606"/>
          <ac:spMkLst>
            <pc:docMk/>
            <pc:sldMk cId="1882481182" sldId="267"/>
            <ac:spMk id="35" creationId="{F9ED434F-8767-46CC-B26B-5AF62FF01E66}"/>
          </ac:spMkLst>
        </pc:spChg>
        <pc:grpChg chg="add del">
          <ac:chgData name="Akanksha Sinha" userId="7c119c6a6efa82fe" providerId="LiveId" clId="{ED8A75FE-BE93-4011-A7A4-8EA505E84A68}" dt="2020-06-25T04:45:20.249" v="670" actId="26606"/>
          <ac:grpSpMkLst>
            <pc:docMk/>
            <pc:sldMk cId="1882481182" sldId="267"/>
            <ac:grpSpMk id="12" creationId="{D4EC3799-3F52-48CE-85CC-83AED368EB42}"/>
          </ac:grpSpMkLst>
        </pc:grpChg>
        <pc:grpChg chg="add del">
          <ac:chgData name="Akanksha Sinha" userId="7c119c6a6efa82fe" providerId="LiveId" clId="{ED8A75FE-BE93-4011-A7A4-8EA505E84A68}" dt="2020-06-25T04:45:34.394" v="671" actId="26606"/>
          <ac:grpSpMkLst>
            <pc:docMk/>
            <pc:sldMk cId="1882481182" sldId="267"/>
            <ac:grpSpMk id="22" creationId="{2F448CB3-7B4F-45D7-B7C0-DF553DF61453}"/>
          </ac:grpSpMkLst>
        </pc:grpChg>
        <pc:grpChg chg="add">
          <ac:chgData name="Akanksha Sinha" userId="7c119c6a6efa82fe" providerId="LiveId" clId="{ED8A75FE-BE93-4011-A7A4-8EA505E84A68}" dt="2020-06-25T04:45:34.394" v="671" actId="26606"/>
          <ac:grpSpMkLst>
            <pc:docMk/>
            <pc:sldMk cId="1882481182" sldId="267"/>
            <ac:grpSpMk id="31" creationId="{2F448CB3-7B4F-45D7-B7C0-DF553DF61453}"/>
          </ac:grpSpMkLst>
        </pc:grpChg>
        <pc:graphicFrameChg chg="add mod modGraphic">
          <ac:chgData name="Akanksha Sinha" userId="7c119c6a6efa82fe" providerId="LiveId" clId="{ED8A75FE-BE93-4011-A7A4-8EA505E84A68}" dt="2020-06-25T04:45:34.394" v="671" actId="26606"/>
          <ac:graphicFrameMkLst>
            <pc:docMk/>
            <pc:sldMk cId="1882481182" sldId="267"/>
            <ac:graphicFrameMk id="18" creationId="{AC15F5E5-B960-41E2-99B2-9C7F3D6E0E24}"/>
          </ac:graphicFrameMkLst>
        </pc:graphicFrameChg>
        <pc:cxnChg chg="add del">
          <ac:chgData name="Akanksha Sinha" userId="7c119c6a6efa82fe" providerId="LiveId" clId="{ED8A75FE-BE93-4011-A7A4-8EA505E84A68}" dt="2020-06-25T04:45:20.249" v="670" actId="26606"/>
          <ac:cxnSpMkLst>
            <pc:docMk/>
            <pc:sldMk cId="1882481182" sldId="267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ED8A75FE-BE93-4011-A7A4-8EA505E84A68}" dt="2020-06-25T04:16:21.876" v="2" actId="2696"/>
        <pc:sldMkLst>
          <pc:docMk/>
          <pc:sldMk cId="3233676639" sldId="267"/>
        </pc:sldMkLst>
      </pc:sldChg>
      <pc:sldChg chg="del">
        <pc:chgData name="Akanksha Sinha" userId="7c119c6a6efa82fe" providerId="LiveId" clId="{ED8A75FE-BE93-4011-A7A4-8EA505E84A68}" dt="2020-06-25T04:16:22.837" v="4" actId="2696"/>
        <pc:sldMkLst>
          <pc:docMk/>
          <pc:sldMk cId="2100980115" sldId="268"/>
        </pc:sldMkLst>
      </pc:sldChg>
      <pc:sldChg chg="addSp delSp modSp add mod setBg setClrOvrMap">
        <pc:chgData name="Akanksha Sinha" userId="7c119c6a6efa82fe" providerId="LiveId" clId="{ED8A75FE-BE93-4011-A7A4-8EA505E84A68}" dt="2020-06-25T04:49:44.156" v="721"/>
        <pc:sldMkLst>
          <pc:docMk/>
          <pc:sldMk cId="4263953732" sldId="268"/>
        </pc:sldMkLst>
        <pc:spChg chg="mod">
          <ac:chgData name="Akanksha Sinha" userId="7c119c6a6efa82fe" providerId="LiveId" clId="{ED8A75FE-BE93-4011-A7A4-8EA505E84A68}" dt="2020-06-25T04:45:06.189" v="669" actId="26606"/>
          <ac:spMkLst>
            <pc:docMk/>
            <pc:sldMk cId="4263953732" sldId="268"/>
            <ac:spMk id="2" creationId="{8F94A99A-3CC0-4974-B690-15D31E5C9A99}"/>
          </ac:spMkLst>
        </pc:spChg>
        <pc:spChg chg="del mod">
          <ac:chgData name="Akanksha Sinha" userId="7c119c6a6efa82fe" providerId="LiveId" clId="{ED8A75FE-BE93-4011-A7A4-8EA505E84A68}" dt="2020-06-25T04:45:06.189" v="669" actId="26606"/>
          <ac:spMkLst>
            <pc:docMk/>
            <pc:sldMk cId="4263953732" sldId="268"/>
            <ac:spMk id="3" creationId="{14E581E1-7648-42E4-A018-2FCB171B005D}"/>
          </ac:spMkLst>
        </pc:spChg>
        <pc:spChg chg="mod ord">
          <ac:chgData name="Akanksha Sinha" userId="7c119c6a6efa82fe" providerId="LiveId" clId="{ED8A75FE-BE93-4011-A7A4-8EA505E84A68}" dt="2020-06-25T04:49:44.156" v="721"/>
          <ac:spMkLst>
            <pc:docMk/>
            <pc:sldMk cId="4263953732" sldId="268"/>
            <ac:spMk id="4" creationId="{28FCC5A1-A284-4F1D-B45C-E1C6F0FB558D}"/>
          </ac:spMkLst>
        </pc:spChg>
        <pc:spChg chg="mod">
          <ac:chgData name="Akanksha Sinha" userId="7c119c6a6efa82fe" providerId="LiveId" clId="{ED8A75FE-BE93-4011-A7A4-8EA505E84A68}" dt="2020-06-25T04:48:53.652" v="715"/>
          <ac:spMkLst>
            <pc:docMk/>
            <pc:sldMk cId="4263953732" sldId="268"/>
            <ac:spMk id="5" creationId="{83299E6C-B89E-4AB0-B746-69589285BC96}"/>
          </ac:spMkLst>
        </pc:spChg>
        <pc:spChg chg="add del">
          <ac:chgData name="Akanksha Sinha" userId="7c119c6a6efa82fe" providerId="LiveId" clId="{ED8A75FE-BE93-4011-A7A4-8EA505E84A68}" dt="2020-06-25T04:45:06.189" v="669" actId="26606"/>
          <ac:spMkLst>
            <pc:docMk/>
            <pc:sldMk cId="4263953732" sldId="268"/>
            <ac:spMk id="10" creationId="{C314C310-850D-4491-AA52-C75BEA68B68C}"/>
          </ac:spMkLst>
        </pc:spChg>
        <pc:spChg chg="add">
          <ac:chgData name="Akanksha Sinha" userId="7c119c6a6efa82fe" providerId="LiveId" clId="{ED8A75FE-BE93-4011-A7A4-8EA505E84A68}" dt="2020-06-25T04:45:06.189" v="669" actId="26606"/>
          <ac:spMkLst>
            <pc:docMk/>
            <pc:sldMk cId="4263953732" sldId="268"/>
            <ac:spMk id="26" creationId="{F9ED434F-8767-46CC-B26B-5AF62FF01E66}"/>
          </ac:spMkLst>
        </pc:spChg>
        <pc:grpChg chg="add del">
          <ac:chgData name="Akanksha Sinha" userId="7c119c6a6efa82fe" providerId="LiveId" clId="{ED8A75FE-BE93-4011-A7A4-8EA505E84A68}" dt="2020-06-25T04:45:06.189" v="669" actId="26606"/>
          <ac:grpSpMkLst>
            <pc:docMk/>
            <pc:sldMk cId="4263953732" sldId="268"/>
            <ac:grpSpMk id="12" creationId="{D4EC3799-3F52-48CE-85CC-83AED368EB42}"/>
          </ac:grpSpMkLst>
        </pc:grpChg>
        <pc:grpChg chg="add">
          <ac:chgData name="Akanksha Sinha" userId="7c119c6a6efa82fe" providerId="LiveId" clId="{ED8A75FE-BE93-4011-A7A4-8EA505E84A68}" dt="2020-06-25T04:45:06.189" v="669" actId="26606"/>
          <ac:grpSpMkLst>
            <pc:docMk/>
            <pc:sldMk cId="4263953732" sldId="268"/>
            <ac:grpSpMk id="22" creationId="{2F448CB3-7B4F-45D7-B7C0-DF553DF61453}"/>
          </ac:grpSpMkLst>
        </pc:grpChg>
        <pc:graphicFrameChg chg="add">
          <ac:chgData name="Akanksha Sinha" userId="7c119c6a6efa82fe" providerId="LiveId" clId="{ED8A75FE-BE93-4011-A7A4-8EA505E84A68}" dt="2020-06-25T04:45:06.189" v="669" actId="26606"/>
          <ac:graphicFrameMkLst>
            <pc:docMk/>
            <pc:sldMk cId="4263953732" sldId="268"/>
            <ac:graphicFrameMk id="18" creationId="{5E346A8F-3271-4582-9C75-C01369F49C45}"/>
          </ac:graphicFrameMkLst>
        </pc:graphicFrameChg>
        <pc:cxnChg chg="add del">
          <ac:chgData name="Akanksha Sinha" userId="7c119c6a6efa82fe" providerId="LiveId" clId="{ED8A75FE-BE93-4011-A7A4-8EA505E84A68}" dt="2020-06-25T04:45:06.189" v="669" actId="26606"/>
          <ac:cxnSpMkLst>
            <pc:docMk/>
            <pc:sldMk cId="4263953732" sldId="268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ED8A75FE-BE93-4011-A7A4-8EA505E84A68}" dt="2020-06-25T04:16:22.529" v="3" actId="2696"/>
        <pc:sldMkLst>
          <pc:docMk/>
          <pc:sldMk cId="897898765" sldId="269"/>
        </pc:sldMkLst>
      </pc:sldChg>
      <pc:sldChg chg="addSp delSp modSp add mod setBg setClrOvrMap">
        <pc:chgData name="Akanksha Sinha" userId="7c119c6a6efa82fe" providerId="LiveId" clId="{ED8A75FE-BE93-4011-A7A4-8EA505E84A68}" dt="2020-06-25T04:49:48.873" v="722"/>
        <pc:sldMkLst>
          <pc:docMk/>
          <pc:sldMk cId="1243569458" sldId="269"/>
        </pc:sldMkLst>
        <pc:spChg chg="mod">
          <ac:chgData name="Akanksha Sinha" userId="7c119c6a6efa82fe" providerId="LiveId" clId="{ED8A75FE-BE93-4011-A7A4-8EA505E84A68}" dt="2020-06-25T04:45:50.595" v="672" actId="26606"/>
          <ac:spMkLst>
            <pc:docMk/>
            <pc:sldMk cId="1243569458" sldId="269"/>
            <ac:spMk id="2" creationId="{2D019E22-AFF6-424C-9E23-D6F2385F1849}"/>
          </ac:spMkLst>
        </pc:spChg>
        <pc:spChg chg="mod">
          <ac:chgData name="Akanksha Sinha" userId="7c119c6a6efa82fe" providerId="LiveId" clId="{ED8A75FE-BE93-4011-A7A4-8EA505E84A68}" dt="2020-06-25T04:45:50.595" v="672" actId="26606"/>
          <ac:spMkLst>
            <pc:docMk/>
            <pc:sldMk cId="1243569458" sldId="269"/>
            <ac:spMk id="3" creationId="{AF61055E-AD3A-470F-871E-AF1E125D01A6}"/>
          </ac:spMkLst>
        </pc:spChg>
        <pc:spChg chg="mod ord">
          <ac:chgData name="Akanksha Sinha" userId="7c119c6a6efa82fe" providerId="LiveId" clId="{ED8A75FE-BE93-4011-A7A4-8EA505E84A68}" dt="2020-06-25T04:49:48.873" v="722"/>
          <ac:spMkLst>
            <pc:docMk/>
            <pc:sldMk cId="1243569458" sldId="269"/>
            <ac:spMk id="4" creationId="{3715E173-2F0F-49B3-9CE7-B7AD4C32E307}"/>
          </ac:spMkLst>
        </pc:spChg>
        <pc:spChg chg="mod">
          <ac:chgData name="Akanksha Sinha" userId="7c119c6a6efa82fe" providerId="LiveId" clId="{ED8A75FE-BE93-4011-A7A4-8EA505E84A68}" dt="2020-06-25T04:48:58.255" v="716"/>
          <ac:spMkLst>
            <pc:docMk/>
            <pc:sldMk cId="1243569458" sldId="269"/>
            <ac:spMk id="5" creationId="{BFEE83D9-9DC3-4E98-889C-77EE891BCC6A}"/>
          </ac:spMkLst>
        </pc:spChg>
        <pc:spChg chg="add del">
          <ac:chgData name="Akanksha Sinha" userId="7c119c6a6efa82fe" providerId="LiveId" clId="{ED8A75FE-BE93-4011-A7A4-8EA505E84A68}" dt="2020-06-25T04:38:37.981" v="493" actId="26606"/>
          <ac:spMkLst>
            <pc:docMk/>
            <pc:sldMk cId="1243569458" sldId="269"/>
            <ac:spMk id="10" creationId="{C314C310-850D-4491-AA52-C75BEA68B68C}"/>
          </ac:spMkLst>
        </pc:spChg>
        <pc:spChg chg="add del">
          <ac:chgData name="Akanksha Sinha" userId="7c119c6a6efa82fe" providerId="LiveId" clId="{ED8A75FE-BE93-4011-A7A4-8EA505E84A68}" dt="2020-06-25T04:45:50.595" v="672" actId="26606"/>
          <ac:spMkLst>
            <pc:docMk/>
            <pc:sldMk cId="1243569458" sldId="269"/>
            <ac:spMk id="21" creationId="{F70C2B8F-6B1B-46D5-86E6-40F36C695FC2}"/>
          </ac:spMkLst>
        </pc:spChg>
        <pc:spChg chg="add del">
          <ac:chgData name="Akanksha Sinha" userId="7c119c6a6efa82fe" providerId="LiveId" clId="{ED8A75FE-BE93-4011-A7A4-8EA505E84A68}" dt="2020-06-25T04:45:50.595" v="672" actId="26606"/>
          <ac:spMkLst>
            <pc:docMk/>
            <pc:sldMk cId="1243569458" sldId="269"/>
            <ac:spMk id="23" creationId="{DB521824-592C-476A-AB0A-CA0C6D1F3407}"/>
          </ac:spMkLst>
        </pc:spChg>
        <pc:spChg chg="add del">
          <ac:chgData name="Akanksha Sinha" userId="7c119c6a6efa82fe" providerId="LiveId" clId="{ED8A75FE-BE93-4011-A7A4-8EA505E84A68}" dt="2020-06-25T04:45:50.595" v="672" actId="26606"/>
          <ac:spMkLst>
            <pc:docMk/>
            <pc:sldMk cId="1243569458" sldId="269"/>
            <ac:spMk id="25" creationId="{A2749EFA-8EE4-4EB8-9424-8E593B9320AD}"/>
          </ac:spMkLst>
        </pc:spChg>
        <pc:spChg chg="add del">
          <ac:chgData name="Akanksha Sinha" userId="7c119c6a6efa82fe" providerId="LiveId" clId="{ED8A75FE-BE93-4011-A7A4-8EA505E84A68}" dt="2020-06-25T04:45:50.595" v="672" actId="26606"/>
          <ac:spMkLst>
            <pc:docMk/>
            <pc:sldMk cId="1243569458" sldId="269"/>
            <ac:spMk id="27" creationId="{B5C860C9-D4F9-4350-80DA-0D1CD36C7741}"/>
          </ac:spMkLst>
        </pc:spChg>
        <pc:spChg chg="add del">
          <ac:chgData name="Akanksha Sinha" userId="7c119c6a6efa82fe" providerId="LiveId" clId="{ED8A75FE-BE93-4011-A7A4-8EA505E84A68}" dt="2020-06-25T04:45:50.595" v="672" actId="26606"/>
          <ac:spMkLst>
            <pc:docMk/>
            <pc:sldMk cId="1243569458" sldId="269"/>
            <ac:spMk id="29" creationId="{538A90C8-AE0E-4EBA-9AF8-EEDB206020E0}"/>
          </ac:spMkLst>
        </pc:spChg>
        <pc:spChg chg="add">
          <ac:chgData name="Akanksha Sinha" userId="7c119c6a6efa82fe" providerId="LiveId" clId="{ED8A75FE-BE93-4011-A7A4-8EA505E84A68}" dt="2020-06-25T04:45:50.595" v="672" actId="26606"/>
          <ac:spMkLst>
            <pc:docMk/>
            <pc:sldMk cId="1243569458" sldId="269"/>
            <ac:spMk id="34" creationId="{643780CE-2BE5-46F6-97B2-60DF30217ED3}"/>
          </ac:spMkLst>
        </pc:spChg>
        <pc:spChg chg="add">
          <ac:chgData name="Akanksha Sinha" userId="7c119c6a6efa82fe" providerId="LiveId" clId="{ED8A75FE-BE93-4011-A7A4-8EA505E84A68}" dt="2020-06-25T04:45:50.595" v="672" actId="26606"/>
          <ac:spMkLst>
            <pc:docMk/>
            <pc:sldMk cId="1243569458" sldId="269"/>
            <ac:spMk id="36" creationId="{61A87A49-68E6-459E-A5A6-46229FF42125}"/>
          </ac:spMkLst>
        </pc:spChg>
        <pc:spChg chg="add">
          <ac:chgData name="Akanksha Sinha" userId="7c119c6a6efa82fe" providerId="LiveId" clId="{ED8A75FE-BE93-4011-A7A4-8EA505E84A68}" dt="2020-06-25T04:45:50.595" v="672" actId="26606"/>
          <ac:spMkLst>
            <pc:docMk/>
            <pc:sldMk cId="1243569458" sldId="269"/>
            <ac:spMk id="38" creationId="{F6ACD5FC-CAFE-48EB-B765-60EED2E052F0}"/>
          </ac:spMkLst>
        </pc:spChg>
        <pc:spChg chg="add">
          <ac:chgData name="Akanksha Sinha" userId="7c119c6a6efa82fe" providerId="LiveId" clId="{ED8A75FE-BE93-4011-A7A4-8EA505E84A68}" dt="2020-06-25T04:45:50.595" v="672" actId="26606"/>
          <ac:spMkLst>
            <pc:docMk/>
            <pc:sldMk cId="1243569458" sldId="269"/>
            <ac:spMk id="40" creationId="{9F33B405-D785-4738-B1C0-6A0AA5E98286}"/>
          </ac:spMkLst>
        </pc:spChg>
        <pc:spChg chg="add">
          <ac:chgData name="Akanksha Sinha" userId="7c119c6a6efa82fe" providerId="LiveId" clId="{ED8A75FE-BE93-4011-A7A4-8EA505E84A68}" dt="2020-06-25T04:45:50.595" v="672" actId="26606"/>
          <ac:spMkLst>
            <pc:docMk/>
            <pc:sldMk cId="1243569458" sldId="269"/>
            <ac:spMk id="42" creationId="{4233DC0E-DE6C-4FB6-A529-51B162641AB8}"/>
          </ac:spMkLst>
        </pc:spChg>
        <pc:spChg chg="add">
          <ac:chgData name="Akanksha Sinha" userId="7c119c6a6efa82fe" providerId="LiveId" clId="{ED8A75FE-BE93-4011-A7A4-8EA505E84A68}" dt="2020-06-25T04:45:50.595" v="672" actId="26606"/>
          <ac:spMkLst>
            <pc:docMk/>
            <pc:sldMk cId="1243569458" sldId="269"/>
            <ac:spMk id="44" creationId="{3870477F-E451-4BC3-863F-0E2FC572884B}"/>
          </ac:spMkLst>
        </pc:spChg>
        <pc:spChg chg="add">
          <ac:chgData name="Akanksha Sinha" userId="7c119c6a6efa82fe" providerId="LiveId" clId="{ED8A75FE-BE93-4011-A7A4-8EA505E84A68}" dt="2020-06-25T04:45:50.595" v="672" actId="26606"/>
          <ac:spMkLst>
            <pc:docMk/>
            <pc:sldMk cId="1243569458" sldId="269"/>
            <ac:spMk id="46" creationId="{B4A81DE1-E2BC-4A31-99EE-71350421B0EA}"/>
          </ac:spMkLst>
        </pc:spChg>
        <pc:grpChg chg="add del">
          <ac:chgData name="Akanksha Sinha" userId="7c119c6a6efa82fe" providerId="LiveId" clId="{ED8A75FE-BE93-4011-A7A4-8EA505E84A68}" dt="2020-06-25T04:38:37.981" v="493" actId="26606"/>
          <ac:grpSpMkLst>
            <pc:docMk/>
            <pc:sldMk cId="1243569458" sldId="269"/>
            <ac:grpSpMk id="12" creationId="{D4EC3799-3F52-48CE-85CC-83AED368EB42}"/>
          </ac:grpSpMkLst>
        </pc:grpChg>
        <pc:picChg chg="add mod ord">
          <ac:chgData name="Akanksha Sinha" userId="7c119c6a6efa82fe" providerId="LiveId" clId="{ED8A75FE-BE93-4011-A7A4-8EA505E84A68}" dt="2020-06-25T04:45:50.595" v="672" actId="26606"/>
          <ac:picMkLst>
            <pc:docMk/>
            <pc:sldMk cId="1243569458" sldId="269"/>
            <ac:picMk id="6" creationId="{5C9C8DCA-7886-4AD5-853A-D813D85CF54F}"/>
          </ac:picMkLst>
        </pc:picChg>
        <pc:cxnChg chg="add del">
          <ac:chgData name="Akanksha Sinha" userId="7c119c6a6efa82fe" providerId="LiveId" clId="{ED8A75FE-BE93-4011-A7A4-8EA505E84A68}" dt="2020-06-25T04:38:37.981" v="493" actId="26606"/>
          <ac:cxnSpMkLst>
            <pc:docMk/>
            <pc:sldMk cId="1243569458" sldId="269"/>
            <ac:cxnSpMk id="16" creationId="{789E20C7-BB50-4317-93C7-90C8ED80B275}"/>
          </ac:cxnSpMkLst>
        </pc:cxnChg>
      </pc:sldChg>
      <pc:sldChg chg="addSp delSp modSp add mod setBg setClrOvrMap">
        <pc:chgData name="Akanksha Sinha" userId="7c119c6a6efa82fe" providerId="LiveId" clId="{ED8A75FE-BE93-4011-A7A4-8EA505E84A68}" dt="2020-06-25T04:49:55.523" v="723"/>
        <pc:sldMkLst>
          <pc:docMk/>
          <pc:sldMk cId="4253938249" sldId="270"/>
        </pc:sldMkLst>
        <pc:spChg chg="mod">
          <ac:chgData name="Akanksha Sinha" userId="7c119c6a6efa82fe" providerId="LiveId" clId="{ED8A75FE-BE93-4011-A7A4-8EA505E84A68}" dt="2020-06-25T04:47:39.273" v="685" actId="26606"/>
          <ac:spMkLst>
            <pc:docMk/>
            <pc:sldMk cId="4253938249" sldId="270"/>
            <ac:spMk id="2" creationId="{DD092A58-D524-4AF3-A69F-78DA78834198}"/>
          </ac:spMkLst>
        </pc:spChg>
        <pc:spChg chg="del mod">
          <ac:chgData name="Akanksha Sinha" userId="7c119c6a6efa82fe" providerId="LiveId" clId="{ED8A75FE-BE93-4011-A7A4-8EA505E84A68}" dt="2020-06-25T04:42:41.548" v="638"/>
          <ac:spMkLst>
            <pc:docMk/>
            <pc:sldMk cId="4253938249" sldId="270"/>
            <ac:spMk id="3" creationId="{9FAC7F6F-A8A8-4720-9951-57CD360EA4F0}"/>
          </ac:spMkLst>
        </pc:spChg>
        <pc:spChg chg="mod ord">
          <ac:chgData name="Akanksha Sinha" userId="7c119c6a6efa82fe" providerId="LiveId" clId="{ED8A75FE-BE93-4011-A7A4-8EA505E84A68}" dt="2020-06-25T04:49:55.523" v="723"/>
          <ac:spMkLst>
            <pc:docMk/>
            <pc:sldMk cId="4253938249" sldId="270"/>
            <ac:spMk id="4" creationId="{948796AC-20F1-41AB-9BF7-CF844FF56C9C}"/>
          </ac:spMkLst>
        </pc:spChg>
        <pc:spChg chg="mod">
          <ac:chgData name="Akanksha Sinha" userId="7c119c6a6efa82fe" providerId="LiveId" clId="{ED8A75FE-BE93-4011-A7A4-8EA505E84A68}" dt="2020-06-25T04:49:04.942" v="717"/>
          <ac:spMkLst>
            <pc:docMk/>
            <pc:sldMk cId="4253938249" sldId="270"/>
            <ac:spMk id="5" creationId="{3A48AEBA-9F66-4936-B16F-5540D4C4648C}"/>
          </ac:spMkLst>
        </pc:spChg>
        <pc:spChg chg="add mod ord">
          <ac:chgData name="Akanksha Sinha" userId="7c119c6a6efa82fe" providerId="LiveId" clId="{ED8A75FE-BE93-4011-A7A4-8EA505E84A68}" dt="2020-06-25T04:47:39.273" v="685" actId="26606"/>
          <ac:spMkLst>
            <pc:docMk/>
            <pc:sldMk cId="4253938249" sldId="270"/>
            <ac:spMk id="8" creationId="{339DD3FB-C1B6-4F63-8793-BE8987504C65}"/>
          </ac:spMkLst>
        </pc:spChg>
        <pc:spChg chg="add del">
          <ac:chgData name="Akanksha Sinha" userId="7c119c6a6efa82fe" providerId="LiveId" clId="{ED8A75FE-BE93-4011-A7A4-8EA505E84A68}" dt="2020-06-25T04:43:55.091" v="640" actId="26606"/>
          <ac:spMkLst>
            <pc:docMk/>
            <pc:sldMk cId="4253938249" sldId="270"/>
            <ac:spMk id="10" creationId="{C314C310-850D-4491-AA52-C75BEA68B68C}"/>
          </ac:spMkLst>
        </pc:spChg>
        <pc:spChg chg="add del mod">
          <ac:chgData name="Akanksha Sinha" userId="7c119c6a6efa82fe" providerId="LiveId" clId="{ED8A75FE-BE93-4011-A7A4-8EA505E84A68}" dt="2020-06-25T04:47:01.052" v="681" actId="931"/>
          <ac:spMkLst>
            <pc:docMk/>
            <pc:sldMk cId="4253938249" sldId="270"/>
            <ac:spMk id="15" creationId="{CA17A636-9273-4E36-B444-A9BBF9F93DBA}"/>
          </ac:spMkLst>
        </pc:spChg>
        <pc:spChg chg="add mod">
          <ac:chgData name="Akanksha Sinha" userId="7c119c6a6efa82fe" providerId="LiveId" clId="{ED8A75FE-BE93-4011-A7A4-8EA505E84A68}" dt="2020-06-25T04:47:42.868" v="686" actId="1076"/>
          <ac:spMkLst>
            <pc:docMk/>
            <pc:sldMk cId="4253938249" sldId="270"/>
            <ac:spMk id="19" creationId="{846FDF3F-6983-4A75-BBAA-927CD0FF5B18}"/>
          </ac:spMkLst>
        </pc:spChg>
        <pc:spChg chg="add del">
          <ac:chgData name="Akanksha Sinha" userId="7c119c6a6efa82fe" providerId="LiveId" clId="{ED8A75FE-BE93-4011-A7A4-8EA505E84A68}" dt="2020-06-25T04:47:39.273" v="685" actId="26606"/>
          <ac:spMkLst>
            <pc:docMk/>
            <pc:sldMk cId="4253938249" sldId="270"/>
            <ac:spMk id="21" creationId="{C314C310-850D-4491-AA52-C75BEA68B68C}"/>
          </ac:spMkLst>
        </pc:spChg>
        <pc:spChg chg="add">
          <ac:chgData name="Akanksha Sinha" userId="7c119c6a6efa82fe" providerId="LiveId" clId="{ED8A75FE-BE93-4011-A7A4-8EA505E84A68}" dt="2020-06-25T04:47:39.273" v="685" actId="26606"/>
          <ac:spMkLst>
            <pc:docMk/>
            <pc:sldMk cId="4253938249" sldId="270"/>
            <ac:spMk id="29" creationId="{0D105174-071A-4257-860A-5EE2D11DD5E6}"/>
          </ac:spMkLst>
        </pc:spChg>
        <pc:spChg chg="add">
          <ac:chgData name="Akanksha Sinha" userId="7c119c6a6efa82fe" providerId="LiveId" clId="{ED8A75FE-BE93-4011-A7A4-8EA505E84A68}" dt="2020-06-25T04:47:39.273" v="685" actId="26606"/>
          <ac:spMkLst>
            <pc:docMk/>
            <pc:sldMk cId="4253938249" sldId="270"/>
            <ac:spMk id="30" creationId="{E17B217C-3C66-46B3-9E9D-2771AA2A23E2}"/>
          </ac:spMkLst>
        </pc:spChg>
        <pc:spChg chg="add">
          <ac:chgData name="Akanksha Sinha" userId="7c119c6a6efa82fe" providerId="LiveId" clId="{ED8A75FE-BE93-4011-A7A4-8EA505E84A68}" dt="2020-06-25T04:47:39.273" v="685" actId="26606"/>
          <ac:spMkLst>
            <pc:docMk/>
            <pc:sldMk cId="4253938249" sldId="270"/>
            <ac:spMk id="31" creationId="{8A848D99-5D8B-49F5-97E9-AA7C3F5F2BE6}"/>
          </ac:spMkLst>
        </pc:spChg>
        <pc:spChg chg="add del">
          <ac:chgData name="Akanksha Sinha" userId="7c119c6a6efa82fe" providerId="LiveId" clId="{ED8A75FE-BE93-4011-A7A4-8EA505E84A68}" dt="2020-06-25T04:46:44.516" v="677" actId="26606"/>
          <ac:spMkLst>
            <pc:docMk/>
            <pc:sldMk cId="4253938249" sldId="270"/>
            <ac:spMk id="32" creationId="{6DFBE54E-A701-4039-AC57-CF06B37CC626}"/>
          </ac:spMkLst>
        </pc:spChg>
        <pc:spChg chg="add del">
          <ac:chgData name="Akanksha Sinha" userId="7c119c6a6efa82fe" providerId="LiveId" clId="{ED8A75FE-BE93-4011-A7A4-8EA505E84A68}" dt="2020-06-25T04:46:44.516" v="677" actId="26606"/>
          <ac:spMkLst>
            <pc:docMk/>
            <pc:sldMk cId="4253938249" sldId="270"/>
            <ac:spMk id="34" creationId="{D33A9890-FE1F-4F08-8EF4-FD2B43954605}"/>
          </ac:spMkLst>
        </pc:spChg>
        <pc:spChg chg="add del">
          <ac:chgData name="Akanksha Sinha" userId="7c119c6a6efa82fe" providerId="LiveId" clId="{ED8A75FE-BE93-4011-A7A4-8EA505E84A68}" dt="2020-06-25T04:46:44.516" v="677" actId="26606"/>
          <ac:spMkLst>
            <pc:docMk/>
            <pc:sldMk cId="4253938249" sldId="270"/>
            <ac:spMk id="36" creationId="{92515798-C8A3-40E7-A830-82681C81A0CD}"/>
          </ac:spMkLst>
        </pc:spChg>
        <pc:spChg chg="add del">
          <ac:chgData name="Akanksha Sinha" userId="7c119c6a6efa82fe" providerId="LiveId" clId="{ED8A75FE-BE93-4011-A7A4-8EA505E84A68}" dt="2020-06-25T04:46:59.515" v="679" actId="26606"/>
          <ac:spMkLst>
            <pc:docMk/>
            <pc:sldMk cId="4253938249" sldId="270"/>
            <ac:spMk id="38" creationId="{9F33B405-D785-4738-B1C0-6A0AA5E98286}"/>
          </ac:spMkLst>
        </pc:spChg>
        <pc:spChg chg="add del">
          <ac:chgData name="Akanksha Sinha" userId="7c119c6a6efa82fe" providerId="LiveId" clId="{ED8A75FE-BE93-4011-A7A4-8EA505E84A68}" dt="2020-06-25T04:46:59.515" v="679" actId="26606"/>
          <ac:spMkLst>
            <pc:docMk/>
            <pc:sldMk cId="4253938249" sldId="270"/>
            <ac:spMk id="39" creationId="{643780CE-2BE5-46F6-97B2-60DF30217ED3}"/>
          </ac:spMkLst>
        </pc:spChg>
        <pc:spChg chg="add del">
          <ac:chgData name="Akanksha Sinha" userId="7c119c6a6efa82fe" providerId="LiveId" clId="{ED8A75FE-BE93-4011-A7A4-8EA505E84A68}" dt="2020-06-25T04:46:59.515" v="679" actId="26606"/>
          <ac:spMkLst>
            <pc:docMk/>
            <pc:sldMk cId="4253938249" sldId="270"/>
            <ac:spMk id="40" creationId="{4233DC0E-DE6C-4FB6-A529-51B162641AB8}"/>
          </ac:spMkLst>
        </pc:spChg>
        <pc:spChg chg="add del">
          <ac:chgData name="Akanksha Sinha" userId="7c119c6a6efa82fe" providerId="LiveId" clId="{ED8A75FE-BE93-4011-A7A4-8EA505E84A68}" dt="2020-06-25T04:46:59.515" v="679" actId="26606"/>
          <ac:spMkLst>
            <pc:docMk/>
            <pc:sldMk cId="4253938249" sldId="270"/>
            <ac:spMk id="41" creationId="{61A87A49-68E6-459E-A5A6-46229FF42125}"/>
          </ac:spMkLst>
        </pc:spChg>
        <pc:spChg chg="add del">
          <ac:chgData name="Akanksha Sinha" userId="7c119c6a6efa82fe" providerId="LiveId" clId="{ED8A75FE-BE93-4011-A7A4-8EA505E84A68}" dt="2020-06-25T04:46:59.515" v="679" actId="26606"/>
          <ac:spMkLst>
            <pc:docMk/>
            <pc:sldMk cId="4253938249" sldId="270"/>
            <ac:spMk id="42" creationId="{3870477F-E451-4BC3-863F-0E2FC572884B}"/>
          </ac:spMkLst>
        </pc:spChg>
        <pc:spChg chg="add del">
          <ac:chgData name="Akanksha Sinha" userId="7c119c6a6efa82fe" providerId="LiveId" clId="{ED8A75FE-BE93-4011-A7A4-8EA505E84A68}" dt="2020-06-25T04:46:59.515" v="679" actId="26606"/>
          <ac:spMkLst>
            <pc:docMk/>
            <pc:sldMk cId="4253938249" sldId="270"/>
            <ac:spMk id="43" creationId="{F6ACD5FC-CAFE-48EB-B765-60EED2E052F0}"/>
          </ac:spMkLst>
        </pc:spChg>
        <pc:spChg chg="add del">
          <ac:chgData name="Akanksha Sinha" userId="7c119c6a6efa82fe" providerId="LiveId" clId="{ED8A75FE-BE93-4011-A7A4-8EA505E84A68}" dt="2020-06-25T04:46:59.515" v="679" actId="26606"/>
          <ac:spMkLst>
            <pc:docMk/>
            <pc:sldMk cId="4253938249" sldId="270"/>
            <ac:spMk id="44" creationId="{B4A81DE1-E2BC-4A31-99EE-71350421B0EA}"/>
          </ac:spMkLst>
        </pc:spChg>
        <pc:grpChg chg="add del">
          <ac:chgData name="Akanksha Sinha" userId="7c119c6a6efa82fe" providerId="LiveId" clId="{ED8A75FE-BE93-4011-A7A4-8EA505E84A68}" dt="2020-06-25T04:43:55.091" v="640" actId="26606"/>
          <ac:grpSpMkLst>
            <pc:docMk/>
            <pc:sldMk cId="4253938249" sldId="270"/>
            <ac:grpSpMk id="12" creationId="{D4EC3799-3F52-48CE-85CC-83AED368EB42}"/>
          </ac:grpSpMkLst>
        </pc:grpChg>
        <pc:grpChg chg="add del">
          <ac:chgData name="Akanksha Sinha" userId="7c119c6a6efa82fe" providerId="LiveId" clId="{ED8A75FE-BE93-4011-A7A4-8EA505E84A68}" dt="2020-06-25T04:47:39.273" v="685" actId="26606"/>
          <ac:grpSpMkLst>
            <pc:docMk/>
            <pc:sldMk cId="4253938249" sldId="270"/>
            <ac:grpSpMk id="23" creationId="{D4EC3799-3F52-48CE-85CC-83AED368EB42}"/>
          </ac:grpSpMkLst>
        </pc:grpChg>
        <pc:picChg chg="add del mod">
          <ac:chgData name="Akanksha Sinha" userId="7c119c6a6efa82fe" providerId="LiveId" clId="{ED8A75FE-BE93-4011-A7A4-8EA505E84A68}" dt="2020-06-25T04:43:50.682" v="639" actId="478"/>
          <ac:picMkLst>
            <pc:docMk/>
            <pc:sldMk cId="4253938249" sldId="270"/>
            <ac:picMk id="6" creationId="{19B55200-F1AF-4D77-A0DF-8F363732F170}"/>
          </ac:picMkLst>
        </pc:picChg>
        <pc:picChg chg="add del mod ord">
          <ac:chgData name="Akanksha Sinha" userId="7c119c6a6efa82fe" providerId="LiveId" clId="{ED8A75FE-BE93-4011-A7A4-8EA505E84A68}" dt="2020-06-25T04:47:01.052" v="681" actId="931"/>
          <ac:picMkLst>
            <pc:docMk/>
            <pc:sldMk cId="4253938249" sldId="270"/>
            <ac:picMk id="11" creationId="{A2C9A168-B7A2-4205-AC94-72A69CC4FCFF}"/>
          </ac:picMkLst>
        </pc:picChg>
        <pc:picChg chg="add mod ord">
          <ac:chgData name="Akanksha Sinha" userId="7c119c6a6efa82fe" providerId="LiveId" clId="{ED8A75FE-BE93-4011-A7A4-8EA505E84A68}" dt="2020-06-25T04:47:42.868" v="686" actId="1076"/>
          <ac:picMkLst>
            <pc:docMk/>
            <pc:sldMk cId="4253938249" sldId="270"/>
            <ac:picMk id="18" creationId="{097E4652-EBDD-4A64-AA34-48B79D1843A5}"/>
          </ac:picMkLst>
        </pc:picChg>
        <pc:cxnChg chg="add del">
          <ac:chgData name="Akanksha Sinha" userId="7c119c6a6efa82fe" providerId="LiveId" clId="{ED8A75FE-BE93-4011-A7A4-8EA505E84A68}" dt="2020-06-25T04:43:55.091" v="640" actId="26606"/>
          <ac:cxnSpMkLst>
            <pc:docMk/>
            <pc:sldMk cId="4253938249" sldId="270"/>
            <ac:cxnSpMk id="16" creationId="{789E20C7-BB50-4317-93C7-90C8ED80B275}"/>
          </ac:cxnSpMkLst>
        </pc:cxnChg>
        <pc:cxnChg chg="add del">
          <ac:chgData name="Akanksha Sinha" userId="7c119c6a6efa82fe" providerId="LiveId" clId="{ED8A75FE-BE93-4011-A7A4-8EA505E84A68}" dt="2020-06-25T04:47:39.273" v="685" actId="26606"/>
          <ac:cxnSpMkLst>
            <pc:docMk/>
            <pc:sldMk cId="4253938249" sldId="270"/>
            <ac:cxnSpMk id="27" creationId="{789E20C7-BB50-4317-93C7-90C8ED80B275}"/>
          </ac:cxnSpMkLst>
        </pc:cxnChg>
      </pc:sldChg>
      <pc:sldChg chg="del">
        <pc:chgData name="Akanksha Sinha" userId="7c119c6a6efa82fe" providerId="LiveId" clId="{ED8A75FE-BE93-4011-A7A4-8EA505E84A68}" dt="2020-06-25T04:16:23.052" v="5" actId="2696"/>
        <pc:sldMkLst>
          <pc:docMk/>
          <pc:sldMk cId="4290126569" sldId="270"/>
        </pc:sldMkLst>
      </pc:sldChg>
      <pc:sldChg chg="del">
        <pc:chgData name="Akanksha Sinha" userId="7c119c6a6efa82fe" providerId="LiveId" clId="{ED8A75FE-BE93-4011-A7A4-8EA505E84A68}" dt="2020-06-25T04:16:23.261" v="6" actId="2696"/>
        <pc:sldMkLst>
          <pc:docMk/>
          <pc:sldMk cId="1373890339" sldId="271"/>
        </pc:sldMkLst>
      </pc:sldChg>
      <pc:sldChg chg="del">
        <pc:chgData name="Akanksha Sinha" userId="7c119c6a6efa82fe" providerId="LiveId" clId="{ED8A75FE-BE93-4011-A7A4-8EA505E84A68}" dt="2020-06-25T04:16:24.453" v="7" actId="2696"/>
        <pc:sldMkLst>
          <pc:docMk/>
          <pc:sldMk cId="3944421042" sldId="272"/>
        </pc:sldMkLst>
      </pc:sldChg>
    </pc:docChg>
  </pc:docChgLst>
  <pc:docChgLst>
    <pc:chgData name="Akanksha Sinha" userId="7c119c6a6efa82fe" providerId="LiveId" clId="{00DB3CEF-20D9-4DA9-AB92-FFBD81E3D614}"/>
    <pc:docChg chg="undo custSel mod addSld delSld modSld">
      <pc:chgData name="Akanksha Sinha" userId="7c119c6a6efa82fe" providerId="LiveId" clId="{00DB3CEF-20D9-4DA9-AB92-FFBD81E3D614}" dt="2020-05-28T06:45:43.997" v="664"/>
      <pc:docMkLst>
        <pc:docMk/>
      </pc:docMkLst>
      <pc:sldChg chg="modSp">
        <pc:chgData name="Akanksha Sinha" userId="7c119c6a6efa82fe" providerId="LiveId" clId="{00DB3CEF-20D9-4DA9-AB92-FFBD81E3D614}" dt="2020-05-28T06:34:15.728" v="647" actId="20577"/>
        <pc:sldMkLst>
          <pc:docMk/>
          <pc:sldMk cId="944004935" sldId="256"/>
        </pc:sldMkLst>
        <pc:spChg chg="mod">
          <ac:chgData name="Akanksha Sinha" userId="7c119c6a6efa82fe" providerId="LiveId" clId="{00DB3CEF-20D9-4DA9-AB92-FFBD81E3D614}" dt="2020-05-28T06:33:55.799" v="638" actId="20577"/>
          <ac:spMkLst>
            <pc:docMk/>
            <pc:sldMk cId="944004935" sldId="256"/>
            <ac:spMk id="2" creationId="{A0B654F7-5165-4670-AEF5-39AAFB70EC58}"/>
          </ac:spMkLst>
        </pc:spChg>
        <pc:spChg chg="mod">
          <ac:chgData name="Akanksha Sinha" userId="7c119c6a6efa82fe" providerId="LiveId" clId="{00DB3CEF-20D9-4DA9-AB92-FFBD81E3D614}" dt="2020-05-28T06:34:15.728" v="647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00DB3CEF-20D9-4DA9-AB92-FFBD81E3D614}" dt="2020-05-28T06:35:19.918" v="650" actId="108"/>
        <pc:sldMkLst>
          <pc:docMk/>
          <pc:sldMk cId="1081394198" sldId="257"/>
        </pc:sldMkLst>
        <pc:spChg chg="mod">
          <ac:chgData name="Akanksha Sinha" userId="7c119c6a6efa82fe" providerId="LiveId" clId="{00DB3CEF-20D9-4DA9-AB92-FFBD81E3D614}" dt="2020-05-28T06:35:19.918" v="650" actId="108"/>
          <ac:spMkLst>
            <pc:docMk/>
            <pc:sldMk cId="1081394198" sldId="257"/>
            <ac:spMk id="3" creationId="{6D41CAA4-87B6-439F-988D-6FEB7A45F3B9}"/>
          </ac:spMkLst>
        </pc:spChg>
        <pc:spChg chg="mod">
          <ac:chgData name="Akanksha Sinha" userId="7c119c6a6efa82fe" providerId="LiveId" clId="{00DB3CEF-20D9-4DA9-AB92-FFBD81E3D614}" dt="2020-05-28T06:35:11.402" v="649" actId="207"/>
          <ac:spMkLst>
            <pc:docMk/>
            <pc:sldMk cId="1081394198" sldId="257"/>
            <ac:spMk id="5" creationId="{70D65917-BD0A-4D17-81BD-51DFC2DA23A5}"/>
          </ac:spMkLst>
        </pc:spChg>
      </pc:sldChg>
      <pc:sldChg chg="modSp">
        <pc:chgData name="Akanksha Sinha" userId="7c119c6a6efa82fe" providerId="LiveId" clId="{00DB3CEF-20D9-4DA9-AB92-FFBD81E3D614}" dt="2020-05-28T06:45:43.997" v="664"/>
        <pc:sldMkLst>
          <pc:docMk/>
          <pc:sldMk cId="542198823" sldId="258"/>
        </pc:sldMkLst>
        <pc:spChg chg="mod">
          <ac:chgData name="Akanksha Sinha" userId="7c119c6a6efa82fe" providerId="LiveId" clId="{00DB3CEF-20D9-4DA9-AB92-FFBD81E3D614}" dt="2020-05-28T06:33:12.238" v="616"/>
          <ac:spMkLst>
            <pc:docMk/>
            <pc:sldMk cId="542198823" sldId="258"/>
            <ac:spMk id="3" creationId="{3915DAC9-2F96-4744-A977-C4BB98E5E031}"/>
          </ac:spMkLst>
        </pc:spChg>
        <pc:spChg chg="mod">
          <ac:chgData name="Akanksha Sinha" userId="7c119c6a6efa82fe" providerId="LiveId" clId="{00DB3CEF-20D9-4DA9-AB92-FFBD81E3D614}" dt="2020-05-28T06:45:43.997" v="664"/>
          <ac:spMkLst>
            <pc:docMk/>
            <pc:sldMk cId="542198823" sldId="258"/>
            <ac:spMk id="4" creationId="{FC843C58-1265-4B38-8F78-0B65F4A9053D}"/>
          </ac:spMkLst>
        </pc:spChg>
        <pc:spChg chg="mod">
          <ac:chgData name="Akanksha Sinha" userId="7c119c6a6efa82fe" providerId="LiveId" clId="{00DB3CEF-20D9-4DA9-AB92-FFBD81E3D614}" dt="2020-05-28T06:44:50.395" v="657"/>
          <ac:spMkLst>
            <pc:docMk/>
            <pc:sldMk cId="542198823" sldId="258"/>
            <ac:spMk id="5" creationId="{AE818ADA-A713-4B21-987A-F7E890C5F956}"/>
          </ac:spMkLst>
        </pc:spChg>
      </pc:sldChg>
      <pc:sldChg chg="modSp">
        <pc:chgData name="Akanksha Sinha" userId="7c119c6a6efa82fe" providerId="LiveId" clId="{00DB3CEF-20D9-4DA9-AB92-FFBD81E3D614}" dt="2020-05-28T06:45:38.705" v="663"/>
        <pc:sldMkLst>
          <pc:docMk/>
          <pc:sldMk cId="3722603867" sldId="265"/>
        </pc:sldMkLst>
        <pc:spChg chg="mod">
          <ac:chgData name="Akanksha Sinha" userId="7c119c6a6efa82fe" providerId="LiveId" clId="{00DB3CEF-20D9-4DA9-AB92-FFBD81E3D614}" dt="2020-05-28T06:45:38.705" v="663"/>
          <ac:spMkLst>
            <pc:docMk/>
            <pc:sldMk cId="3722603867" sldId="265"/>
            <ac:spMk id="3" creationId="{69C88464-19A9-430E-95CB-1926CA83435C}"/>
          </ac:spMkLst>
        </pc:spChg>
        <pc:spChg chg="mod">
          <ac:chgData name="Akanksha Sinha" userId="7c119c6a6efa82fe" providerId="LiveId" clId="{00DB3CEF-20D9-4DA9-AB92-FFBD81E3D614}" dt="2020-05-28T06:44:43.832" v="656"/>
          <ac:spMkLst>
            <pc:docMk/>
            <pc:sldMk cId="3722603867" sldId="265"/>
            <ac:spMk id="4" creationId="{47779815-F508-4AE4-A63B-3CC7280383EC}"/>
          </ac:spMkLst>
        </pc:spChg>
      </pc:sldChg>
      <pc:sldChg chg="modSp">
        <pc:chgData name="Akanksha Sinha" userId="7c119c6a6efa82fe" providerId="LiveId" clId="{00DB3CEF-20D9-4DA9-AB92-FFBD81E3D614}" dt="2020-05-28T06:45:06.328" v="658"/>
        <pc:sldMkLst>
          <pc:docMk/>
          <pc:sldMk cId="182518622" sldId="275"/>
        </pc:sldMkLst>
        <pc:spChg chg="mod">
          <ac:chgData name="Akanksha Sinha" userId="7c119c6a6efa82fe" providerId="LiveId" clId="{00DB3CEF-20D9-4DA9-AB92-FFBD81E3D614}" dt="2020-05-28T06:45:06.328" v="658"/>
          <ac:spMkLst>
            <pc:docMk/>
            <pc:sldMk cId="182518622" sldId="275"/>
            <ac:spMk id="3" creationId="{9017F61E-0284-478A-811F-28B71E8876E4}"/>
          </ac:spMkLst>
        </pc:spChg>
        <pc:spChg chg="mod">
          <ac:chgData name="Akanksha Sinha" userId="7c119c6a6efa82fe" providerId="LiveId" clId="{00DB3CEF-20D9-4DA9-AB92-FFBD81E3D614}" dt="2020-05-28T06:35:28.073" v="651"/>
          <ac:spMkLst>
            <pc:docMk/>
            <pc:sldMk cId="182518622" sldId="275"/>
            <ac:spMk id="4" creationId="{11493548-DD19-4FF0-88AB-D56B32830C12}"/>
          </ac:spMkLst>
        </pc:spChg>
      </pc:sldChg>
      <pc:sldChg chg="modSp">
        <pc:chgData name="Akanksha Sinha" userId="7c119c6a6efa82fe" providerId="LiveId" clId="{00DB3CEF-20D9-4DA9-AB92-FFBD81E3D614}" dt="2020-05-28T06:45:31.252" v="662"/>
        <pc:sldMkLst>
          <pc:docMk/>
          <pc:sldMk cId="1044745263" sldId="277"/>
        </pc:sldMkLst>
        <pc:spChg chg="mod">
          <ac:chgData name="Akanksha Sinha" userId="7c119c6a6efa82fe" providerId="LiveId" clId="{00DB3CEF-20D9-4DA9-AB92-FFBD81E3D614}" dt="2020-05-28T06:45:31.252" v="662"/>
          <ac:spMkLst>
            <pc:docMk/>
            <pc:sldMk cId="1044745263" sldId="277"/>
            <ac:spMk id="3" creationId="{9D1B32E4-629C-47D1-ADFD-3E82E9719FF9}"/>
          </ac:spMkLst>
        </pc:spChg>
        <pc:spChg chg="mod">
          <ac:chgData name="Akanksha Sinha" userId="7c119c6a6efa82fe" providerId="LiveId" clId="{00DB3CEF-20D9-4DA9-AB92-FFBD81E3D614}" dt="2020-05-28T06:44:37.774" v="655"/>
          <ac:spMkLst>
            <pc:docMk/>
            <pc:sldMk cId="1044745263" sldId="277"/>
            <ac:spMk id="4" creationId="{E8BAC923-79D8-4FE5-8E2E-1EC4DA87040A}"/>
          </ac:spMkLst>
        </pc:spChg>
      </pc:sldChg>
      <pc:sldChg chg="addSp delSp modSp add mod setBg setClrOvrMap">
        <pc:chgData name="Akanksha Sinha" userId="7c119c6a6efa82fe" providerId="LiveId" clId="{00DB3CEF-20D9-4DA9-AB92-FFBD81E3D614}" dt="2020-05-28T06:45:13.878" v="659"/>
        <pc:sldMkLst>
          <pc:docMk/>
          <pc:sldMk cId="946756563" sldId="278"/>
        </pc:sldMkLst>
        <pc:spChg chg="mod">
          <ac:chgData name="Akanksha Sinha" userId="7c119c6a6efa82fe" providerId="LiveId" clId="{00DB3CEF-20D9-4DA9-AB92-FFBD81E3D614}" dt="2020-05-28T06:24:00.067" v="250" actId="26606"/>
          <ac:spMkLst>
            <pc:docMk/>
            <pc:sldMk cId="946756563" sldId="278"/>
            <ac:spMk id="2" creationId="{B03BA5D0-3601-444B-9C43-30C28ACDA139}"/>
          </ac:spMkLst>
        </pc:spChg>
        <pc:spChg chg="mod">
          <ac:chgData name="Akanksha Sinha" userId="7c119c6a6efa82fe" providerId="LiveId" clId="{00DB3CEF-20D9-4DA9-AB92-FFBD81E3D614}" dt="2020-05-28T06:24:00.067" v="250" actId="26606"/>
          <ac:spMkLst>
            <pc:docMk/>
            <pc:sldMk cId="946756563" sldId="278"/>
            <ac:spMk id="3" creationId="{8ADE899B-FDCD-418A-8543-389372EF27E8}"/>
          </ac:spMkLst>
        </pc:spChg>
        <pc:spChg chg="mod ord">
          <ac:chgData name="Akanksha Sinha" userId="7c119c6a6efa82fe" providerId="LiveId" clId="{00DB3CEF-20D9-4DA9-AB92-FFBD81E3D614}" dt="2020-05-28T06:45:13.878" v="659"/>
          <ac:spMkLst>
            <pc:docMk/>
            <pc:sldMk cId="946756563" sldId="278"/>
            <ac:spMk id="4" creationId="{BECA0ABD-688E-484A-B854-B8F1C5D24D68}"/>
          </ac:spMkLst>
        </pc:spChg>
        <pc:spChg chg="mod">
          <ac:chgData name="Akanksha Sinha" userId="7c119c6a6efa82fe" providerId="LiveId" clId="{00DB3CEF-20D9-4DA9-AB92-FFBD81E3D614}" dt="2020-05-28T06:35:40.670" v="652"/>
          <ac:spMkLst>
            <pc:docMk/>
            <pc:sldMk cId="946756563" sldId="278"/>
            <ac:spMk id="5" creationId="{2459BE38-DF92-4CEE-8942-6EBBC85F1E0D}"/>
          </ac:spMkLst>
        </pc:spChg>
        <pc:spChg chg="add del">
          <ac:chgData name="Akanksha Sinha" userId="7c119c6a6efa82fe" providerId="LiveId" clId="{00DB3CEF-20D9-4DA9-AB92-FFBD81E3D614}" dt="2020-05-28T06:20:14.654" v="39" actId="26606"/>
          <ac:spMkLst>
            <pc:docMk/>
            <pc:sldMk cId="946756563" sldId="278"/>
            <ac:spMk id="10" creationId="{C314C310-850D-4491-AA52-C75BEA68B68C}"/>
          </ac:spMkLst>
        </pc:spChg>
        <pc:spChg chg="add del">
          <ac:chgData name="Akanksha Sinha" userId="7c119c6a6efa82fe" providerId="LiveId" clId="{00DB3CEF-20D9-4DA9-AB92-FFBD81E3D614}" dt="2020-05-28T06:20:22.343" v="42" actId="26606"/>
          <ac:spMkLst>
            <pc:docMk/>
            <pc:sldMk cId="946756563" sldId="278"/>
            <ac:spMk id="21" creationId="{510C9632-BB6F-48EE-AB65-501878BA5DB6}"/>
          </ac:spMkLst>
        </pc:spChg>
        <pc:spChg chg="add del">
          <ac:chgData name="Akanksha Sinha" userId="7c119c6a6efa82fe" providerId="LiveId" clId="{00DB3CEF-20D9-4DA9-AB92-FFBD81E3D614}" dt="2020-05-28T06:20:22.343" v="42" actId="26606"/>
          <ac:spMkLst>
            <pc:docMk/>
            <pc:sldMk cId="946756563" sldId="278"/>
            <ac:spMk id="23" creationId="{4EC8AAB6-953B-4D29-9967-3C44D06BB4E8}"/>
          </ac:spMkLst>
        </pc:spChg>
        <pc:spChg chg="add del">
          <ac:chgData name="Akanksha Sinha" userId="7c119c6a6efa82fe" providerId="LiveId" clId="{00DB3CEF-20D9-4DA9-AB92-FFBD81E3D614}" dt="2020-05-28T06:20:22.343" v="42" actId="26606"/>
          <ac:spMkLst>
            <pc:docMk/>
            <pc:sldMk cId="946756563" sldId="278"/>
            <ac:spMk id="25" creationId="{C89ED458-2326-40DC-9C7B-1A717B6551AD}"/>
          </ac:spMkLst>
        </pc:spChg>
        <pc:spChg chg="add del">
          <ac:chgData name="Akanksha Sinha" userId="7c119c6a6efa82fe" providerId="LiveId" clId="{00DB3CEF-20D9-4DA9-AB92-FFBD81E3D614}" dt="2020-05-28T06:20:22.343" v="42" actId="26606"/>
          <ac:spMkLst>
            <pc:docMk/>
            <pc:sldMk cId="946756563" sldId="278"/>
            <ac:spMk id="27" creationId="{6F9D1DE6-E368-4F07-85F9-D5B767477DDF}"/>
          </ac:spMkLst>
        </pc:spChg>
        <pc:spChg chg="add del">
          <ac:chgData name="Akanksha Sinha" userId="7c119c6a6efa82fe" providerId="LiveId" clId="{00DB3CEF-20D9-4DA9-AB92-FFBD81E3D614}" dt="2020-05-28T06:20:22.343" v="42" actId="26606"/>
          <ac:spMkLst>
            <pc:docMk/>
            <pc:sldMk cId="946756563" sldId="278"/>
            <ac:spMk id="29" creationId="{F63B1F66-4ACE-4A01-8ADF-F175A9C358B2}"/>
          </ac:spMkLst>
        </pc:spChg>
        <pc:spChg chg="add del">
          <ac:chgData name="Akanksha Sinha" userId="7c119c6a6efa82fe" providerId="LiveId" clId="{00DB3CEF-20D9-4DA9-AB92-FFBD81E3D614}" dt="2020-05-28T06:20:22.343" v="42" actId="26606"/>
          <ac:spMkLst>
            <pc:docMk/>
            <pc:sldMk cId="946756563" sldId="278"/>
            <ac:spMk id="31" creationId="{CF8448ED-9332-4A9B-8CAB-B1985E596E20}"/>
          </ac:spMkLst>
        </pc:spChg>
        <pc:spChg chg="add del">
          <ac:chgData name="Akanksha Sinha" userId="7c119c6a6efa82fe" providerId="LiveId" clId="{00DB3CEF-20D9-4DA9-AB92-FFBD81E3D614}" dt="2020-05-28T06:20:22.343" v="42" actId="26606"/>
          <ac:spMkLst>
            <pc:docMk/>
            <pc:sldMk cId="946756563" sldId="278"/>
            <ac:spMk id="33" creationId="{ED3A2261-1C75-40FF-8CD6-18C5900C1C8D}"/>
          </ac:spMkLst>
        </pc:spChg>
        <pc:spChg chg="add del">
          <ac:chgData name="Akanksha Sinha" userId="7c119c6a6efa82fe" providerId="LiveId" clId="{00DB3CEF-20D9-4DA9-AB92-FFBD81E3D614}" dt="2020-05-28T06:24:00.067" v="250" actId="26606"/>
          <ac:spMkLst>
            <pc:docMk/>
            <pc:sldMk cId="946756563" sldId="278"/>
            <ac:spMk id="38" creationId="{643780CE-2BE5-46F6-97B2-60DF30217ED3}"/>
          </ac:spMkLst>
        </pc:spChg>
        <pc:spChg chg="add del">
          <ac:chgData name="Akanksha Sinha" userId="7c119c6a6efa82fe" providerId="LiveId" clId="{00DB3CEF-20D9-4DA9-AB92-FFBD81E3D614}" dt="2020-05-28T06:24:00.067" v="250" actId="26606"/>
          <ac:spMkLst>
            <pc:docMk/>
            <pc:sldMk cId="946756563" sldId="278"/>
            <ac:spMk id="40" creationId="{61A87A49-68E6-459E-A5A6-46229FF42125}"/>
          </ac:spMkLst>
        </pc:spChg>
        <pc:spChg chg="add del">
          <ac:chgData name="Akanksha Sinha" userId="7c119c6a6efa82fe" providerId="LiveId" clId="{00DB3CEF-20D9-4DA9-AB92-FFBD81E3D614}" dt="2020-05-28T06:24:00.067" v="250" actId="26606"/>
          <ac:spMkLst>
            <pc:docMk/>
            <pc:sldMk cId="946756563" sldId="278"/>
            <ac:spMk id="42" creationId="{F6ACD5FC-CAFE-48EB-B765-60EED2E052F0}"/>
          </ac:spMkLst>
        </pc:spChg>
        <pc:spChg chg="add del">
          <ac:chgData name="Akanksha Sinha" userId="7c119c6a6efa82fe" providerId="LiveId" clId="{00DB3CEF-20D9-4DA9-AB92-FFBD81E3D614}" dt="2020-05-28T06:24:00.067" v="250" actId="26606"/>
          <ac:spMkLst>
            <pc:docMk/>
            <pc:sldMk cId="946756563" sldId="278"/>
            <ac:spMk id="44" creationId="{9F33B405-D785-4738-B1C0-6A0AA5E98286}"/>
          </ac:spMkLst>
        </pc:spChg>
        <pc:spChg chg="add del">
          <ac:chgData name="Akanksha Sinha" userId="7c119c6a6efa82fe" providerId="LiveId" clId="{00DB3CEF-20D9-4DA9-AB92-FFBD81E3D614}" dt="2020-05-28T06:24:00.067" v="250" actId="26606"/>
          <ac:spMkLst>
            <pc:docMk/>
            <pc:sldMk cId="946756563" sldId="278"/>
            <ac:spMk id="46" creationId="{4233DC0E-DE6C-4FB6-A529-51B162641AB8}"/>
          </ac:spMkLst>
        </pc:spChg>
        <pc:spChg chg="add del">
          <ac:chgData name="Akanksha Sinha" userId="7c119c6a6efa82fe" providerId="LiveId" clId="{00DB3CEF-20D9-4DA9-AB92-FFBD81E3D614}" dt="2020-05-28T06:24:00.067" v="250" actId="26606"/>
          <ac:spMkLst>
            <pc:docMk/>
            <pc:sldMk cId="946756563" sldId="278"/>
            <ac:spMk id="48" creationId="{3870477F-E451-4BC3-863F-0E2FC572884B}"/>
          </ac:spMkLst>
        </pc:spChg>
        <pc:spChg chg="add del">
          <ac:chgData name="Akanksha Sinha" userId="7c119c6a6efa82fe" providerId="LiveId" clId="{00DB3CEF-20D9-4DA9-AB92-FFBD81E3D614}" dt="2020-05-28T06:24:00.067" v="250" actId="26606"/>
          <ac:spMkLst>
            <pc:docMk/>
            <pc:sldMk cId="946756563" sldId="278"/>
            <ac:spMk id="50" creationId="{B4A81DE1-E2BC-4A31-99EE-71350421B0EA}"/>
          </ac:spMkLst>
        </pc:spChg>
        <pc:spChg chg="add del">
          <ac:chgData name="Akanksha Sinha" userId="7c119c6a6efa82fe" providerId="LiveId" clId="{00DB3CEF-20D9-4DA9-AB92-FFBD81E3D614}" dt="2020-05-28T06:24:00.057" v="249" actId="26606"/>
          <ac:spMkLst>
            <pc:docMk/>
            <pc:sldMk cId="946756563" sldId="278"/>
            <ac:spMk id="55" creationId="{643780CE-2BE5-46F6-97B2-60DF30217ED3}"/>
          </ac:spMkLst>
        </pc:spChg>
        <pc:spChg chg="add del">
          <ac:chgData name="Akanksha Sinha" userId="7c119c6a6efa82fe" providerId="LiveId" clId="{00DB3CEF-20D9-4DA9-AB92-FFBD81E3D614}" dt="2020-05-28T06:24:00.057" v="249" actId="26606"/>
          <ac:spMkLst>
            <pc:docMk/>
            <pc:sldMk cId="946756563" sldId="278"/>
            <ac:spMk id="57" creationId="{61A87A49-68E6-459E-A5A6-46229FF42125}"/>
          </ac:spMkLst>
        </pc:spChg>
        <pc:spChg chg="add del">
          <ac:chgData name="Akanksha Sinha" userId="7c119c6a6efa82fe" providerId="LiveId" clId="{00DB3CEF-20D9-4DA9-AB92-FFBD81E3D614}" dt="2020-05-28T06:24:00.057" v="249" actId="26606"/>
          <ac:spMkLst>
            <pc:docMk/>
            <pc:sldMk cId="946756563" sldId="278"/>
            <ac:spMk id="59" creationId="{F6ACD5FC-CAFE-48EB-B765-60EED2E052F0}"/>
          </ac:spMkLst>
        </pc:spChg>
        <pc:spChg chg="add del">
          <ac:chgData name="Akanksha Sinha" userId="7c119c6a6efa82fe" providerId="LiveId" clId="{00DB3CEF-20D9-4DA9-AB92-FFBD81E3D614}" dt="2020-05-28T06:24:00.057" v="249" actId="26606"/>
          <ac:spMkLst>
            <pc:docMk/>
            <pc:sldMk cId="946756563" sldId="278"/>
            <ac:spMk id="61" creationId="{9F33B405-D785-4738-B1C0-6A0AA5E98286}"/>
          </ac:spMkLst>
        </pc:spChg>
        <pc:spChg chg="add del">
          <ac:chgData name="Akanksha Sinha" userId="7c119c6a6efa82fe" providerId="LiveId" clId="{00DB3CEF-20D9-4DA9-AB92-FFBD81E3D614}" dt="2020-05-28T06:24:00.057" v="249" actId="26606"/>
          <ac:spMkLst>
            <pc:docMk/>
            <pc:sldMk cId="946756563" sldId="278"/>
            <ac:spMk id="63" creationId="{4233DC0E-DE6C-4FB6-A529-51B162641AB8}"/>
          </ac:spMkLst>
        </pc:spChg>
        <pc:spChg chg="add del">
          <ac:chgData name="Akanksha Sinha" userId="7c119c6a6efa82fe" providerId="LiveId" clId="{00DB3CEF-20D9-4DA9-AB92-FFBD81E3D614}" dt="2020-05-28T06:24:00.057" v="249" actId="26606"/>
          <ac:spMkLst>
            <pc:docMk/>
            <pc:sldMk cId="946756563" sldId="278"/>
            <ac:spMk id="65" creationId="{3870477F-E451-4BC3-863F-0E2FC572884B}"/>
          </ac:spMkLst>
        </pc:spChg>
        <pc:spChg chg="add del">
          <ac:chgData name="Akanksha Sinha" userId="7c119c6a6efa82fe" providerId="LiveId" clId="{00DB3CEF-20D9-4DA9-AB92-FFBD81E3D614}" dt="2020-05-28T06:24:00.057" v="249" actId="26606"/>
          <ac:spMkLst>
            <pc:docMk/>
            <pc:sldMk cId="946756563" sldId="278"/>
            <ac:spMk id="67" creationId="{B4A81DE1-E2BC-4A31-99EE-71350421B0EA}"/>
          </ac:spMkLst>
        </pc:spChg>
        <pc:spChg chg="add">
          <ac:chgData name="Akanksha Sinha" userId="7c119c6a6efa82fe" providerId="LiveId" clId="{00DB3CEF-20D9-4DA9-AB92-FFBD81E3D614}" dt="2020-05-28T06:24:00.067" v="250" actId="26606"/>
          <ac:spMkLst>
            <pc:docMk/>
            <pc:sldMk cId="946756563" sldId="278"/>
            <ac:spMk id="69" creationId="{F70C2B8F-6B1B-46D5-86E6-40F36C695FC2}"/>
          </ac:spMkLst>
        </pc:spChg>
        <pc:spChg chg="add">
          <ac:chgData name="Akanksha Sinha" userId="7c119c6a6efa82fe" providerId="LiveId" clId="{00DB3CEF-20D9-4DA9-AB92-FFBD81E3D614}" dt="2020-05-28T06:24:00.067" v="250" actId="26606"/>
          <ac:spMkLst>
            <pc:docMk/>
            <pc:sldMk cId="946756563" sldId="278"/>
            <ac:spMk id="70" creationId="{DB521824-592C-476A-AB0A-CA0C6D1F3407}"/>
          </ac:spMkLst>
        </pc:spChg>
        <pc:spChg chg="add">
          <ac:chgData name="Akanksha Sinha" userId="7c119c6a6efa82fe" providerId="LiveId" clId="{00DB3CEF-20D9-4DA9-AB92-FFBD81E3D614}" dt="2020-05-28T06:24:00.067" v="250" actId="26606"/>
          <ac:spMkLst>
            <pc:docMk/>
            <pc:sldMk cId="946756563" sldId="278"/>
            <ac:spMk id="71" creationId="{A2749EFA-8EE4-4EB8-9424-8E593B9320AD}"/>
          </ac:spMkLst>
        </pc:spChg>
        <pc:spChg chg="add">
          <ac:chgData name="Akanksha Sinha" userId="7c119c6a6efa82fe" providerId="LiveId" clId="{00DB3CEF-20D9-4DA9-AB92-FFBD81E3D614}" dt="2020-05-28T06:24:00.067" v="250" actId="26606"/>
          <ac:spMkLst>
            <pc:docMk/>
            <pc:sldMk cId="946756563" sldId="278"/>
            <ac:spMk id="72" creationId="{B5C860C9-D4F9-4350-80DA-0D1CD36C7741}"/>
          </ac:spMkLst>
        </pc:spChg>
        <pc:spChg chg="add">
          <ac:chgData name="Akanksha Sinha" userId="7c119c6a6efa82fe" providerId="LiveId" clId="{00DB3CEF-20D9-4DA9-AB92-FFBD81E3D614}" dt="2020-05-28T06:24:00.067" v="250" actId="26606"/>
          <ac:spMkLst>
            <pc:docMk/>
            <pc:sldMk cId="946756563" sldId="278"/>
            <ac:spMk id="73" creationId="{538A90C8-AE0E-4EBA-9AF8-EEDB206020E0}"/>
          </ac:spMkLst>
        </pc:spChg>
        <pc:grpChg chg="add del">
          <ac:chgData name="Akanksha Sinha" userId="7c119c6a6efa82fe" providerId="LiveId" clId="{00DB3CEF-20D9-4DA9-AB92-FFBD81E3D614}" dt="2020-05-28T06:20:14.654" v="39" actId="26606"/>
          <ac:grpSpMkLst>
            <pc:docMk/>
            <pc:sldMk cId="946756563" sldId="278"/>
            <ac:grpSpMk id="12" creationId="{D4EC3799-3F52-48CE-85CC-83AED368EB42}"/>
          </ac:grpSpMkLst>
        </pc:grpChg>
        <pc:picChg chg="add del mod ord">
          <ac:chgData name="Akanksha Sinha" userId="7c119c6a6efa82fe" providerId="LiveId" clId="{00DB3CEF-20D9-4DA9-AB92-FFBD81E3D614}" dt="2020-05-28T06:20:18.058" v="40" actId="478"/>
          <ac:picMkLst>
            <pc:docMk/>
            <pc:sldMk cId="946756563" sldId="278"/>
            <ac:picMk id="6" creationId="{30E369EE-09F2-4F80-98ED-60189586E341}"/>
          </ac:picMkLst>
        </pc:picChg>
        <pc:picChg chg="add mod ord">
          <ac:chgData name="Akanksha Sinha" userId="7c119c6a6efa82fe" providerId="LiveId" clId="{00DB3CEF-20D9-4DA9-AB92-FFBD81E3D614}" dt="2020-05-28T06:24:00.067" v="250" actId="26606"/>
          <ac:picMkLst>
            <pc:docMk/>
            <pc:sldMk cId="946756563" sldId="278"/>
            <ac:picMk id="7" creationId="{5A0A392B-77C9-427D-BD30-5DF8286405C0}"/>
          </ac:picMkLst>
        </pc:picChg>
        <pc:cxnChg chg="add del">
          <ac:chgData name="Akanksha Sinha" userId="7c119c6a6efa82fe" providerId="LiveId" clId="{00DB3CEF-20D9-4DA9-AB92-FFBD81E3D614}" dt="2020-05-28T06:20:14.654" v="39" actId="26606"/>
          <ac:cxnSpMkLst>
            <pc:docMk/>
            <pc:sldMk cId="946756563" sldId="278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00DB3CEF-20D9-4DA9-AB92-FFBD81E3D614}" dt="2020-05-28T04:04:06.716" v="3" actId="2696"/>
        <pc:sldMkLst>
          <pc:docMk/>
          <pc:sldMk cId="3633221136" sldId="278"/>
        </pc:sldMkLst>
      </pc:sldChg>
      <pc:sldChg chg="addSp delSp modSp add mod setBg">
        <pc:chgData name="Akanksha Sinha" userId="7c119c6a6efa82fe" providerId="LiveId" clId="{00DB3CEF-20D9-4DA9-AB92-FFBD81E3D614}" dt="2020-05-28T06:45:19.483" v="660"/>
        <pc:sldMkLst>
          <pc:docMk/>
          <pc:sldMk cId="388315354" sldId="279"/>
        </pc:sldMkLst>
        <pc:spChg chg="mod">
          <ac:chgData name="Akanksha Sinha" userId="7c119c6a6efa82fe" providerId="LiveId" clId="{00DB3CEF-20D9-4DA9-AB92-FFBD81E3D614}" dt="2020-05-28T06:25:17.551" v="253"/>
          <ac:spMkLst>
            <pc:docMk/>
            <pc:sldMk cId="388315354" sldId="279"/>
            <ac:spMk id="2" creationId="{B03BA5D0-3601-444B-9C43-30C28ACDA139}"/>
          </ac:spMkLst>
        </pc:spChg>
        <pc:spChg chg="mod">
          <ac:chgData name="Akanksha Sinha" userId="7c119c6a6efa82fe" providerId="LiveId" clId="{00DB3CEF-20D9-4DA9-AB92-FFBD81E3D614}" dt="2020-05-28T06:26:42.925" v="414" actId="20577"/>
          <ac:spMkLst>
            <pc:docMk/>
            <pc:sldMk cId="388315354" sldId="279"/>
            <ac:spMk id="3" creationId="{8ADE899B-FDCD-418A-8543-389372EF27E8}"/>
          </ac:spMkLst>
        </pc:spChg>
        <pc:spChg chg="mod">
          <ac:chgData name="Akanksha Sinha" userId="7c119c6a6efa82fe" providerId="LiveId" clId="{00DB3CEF-20D9-4DA9-AB92-FFBD81E3D614}" dt="2020-05-28T06:45:19.483" v="660"/>
          <ac:spMkLst>
            <pc:docMk/>
            <pc:sldMk cId="388315354" sldId="279"/>
            <ac:spMk id="4" creationId="{BECA0ABD-688E-484A-B854-B8F1C5D24D68}"/>
          </ac:spMkLst>
        </pc:spChg>
        <pc:spChg chg="mod">
          <ac:chgData name="Akanksha Sinha" userId="7c119c6a6efa82fe" providerId="LiveId" clId="{00DB3CEF-20D9-4DA9-AB92-FFBD81E3D614}" dt="2020-05-28T06:44:26.537" v="653"/>
          <ac:spMkLst>
            <pc:docMk/>
            <pc:sldMk cId="388315354" sldId="279"/>
            <ac:spMk id="5" creationId="{2459BE38-DF92-4CEE-8942-6EBBC85F1E0D}"/>
          </ac:spMkLst>
        </pc:spChg>
        <pc:spChg chg="del">
          <ac:chgData name="Akanksha Sinha" userId="7c119c6a6efa82fe" providerId="LiveId" clId="{00DB3CEF-20D9-4DA9-AB92-FFBD81E3D614}" dt="2020-05-28T06:25:08.247" v="252" actId="26606"/>
          <ac:spMkLst>
            <pc:docMk/>
            <pc:sldMk cId="388315354" sldId="279"/>
            <ac:spMk id="10" creationId="{C314C310-850D-4491-AA52-C75BEA68B68C}"/>
          </ac:spMkLst>
        </pc:spChg>
        <pc:spChg chg="add">
          <ac:chgData name="Akanksha Sinha" userId="7c119c6a6efa82fe" providerId="LiveId" clId="{00DB3CEF-20D9-4DA9-AB92-FFBD81E3D614}" dt="2020-05-28T06:25:08.247" v="252" actId="26606"/>
          <ac:spMkLst>
            <pc:docMk/>
            <pc:sldMk cId="388315354" sldId="279"/>
            <ac:spMk id="21" creationId="{F70C2B8F-6B1B-46D5-86E6-40F36C695FC2}"/>
          </ac:spMkLst>
        </pc:spChg>
        <pc:spChg chg="add">
          <ac:chgData name="Akanksha Sinha" userId="7c119c6a6efa82fe" providerId="LiveId" clId="{00DB3CEF-20D9-4DA9-AB92-FFBD81E3D614}" dt="2020-05-28T06:25:08.247" v="252" actId="26606"/>
          <ac:spMkLst>
            <pc:docMk/>
            <pc:sldMk cId="388315354" sldId="279"/>
            <ac:spMk id="23" creationId="{DB521824-592C-476A-AB0A-CA0C6D1F3407}"/>
          </ac:spMkLst>
        </pc:spChg>
        <pc:spChg chg="add">
          <ac:chgData name="Akanksha Sinha" userId="7c119c6a6efa82fe" providerId="LiveId" clId="{00DB3CEF-20D9-4DA9-AB92-FFBD81E3D614}" dt="2020-05-28T06:25:08.247" v="252" actId="26606"/>
          <ac:spMkLst>
            <pc:docMk/>
            <pc:sldMk cId="388315354" sldId="279"/>
            <ac:spMk id="25" creationId="{A2749EFA-8EE4-4EB8-9424-8E593B9320AD}"/>
          </ac:spMkLst>
        </pc:spChg>
        <pc:spChg chg="add">
          <ac:chgData name="Akanksha Sinha" userId="7c119c6a6efa82fe" providerId="LiveId" clId="{00DB3CEF-20D9-4DA9-AB92-FFBD81E3D614}" dt="2020-05-28T06:25:08.247" v="252" actId="26606"/>
          <ac:spMkLst>
            <pc:docMk/>
            <pc:sldMk cId="388315354" sldId="279"/>
            <ac:spMk id="27" creationId="{B5C860C9-D4F9-4350-80DA-0D1CD36C7741}"/>
          </ac:spMkLst>
        </pc:spChg>
        <pc:spChg chg="add">
          <ac:chgData name="Akanksha Sinha" userId="7c119c6a6efa82fe" providerId="LiveId" clId="{00DB3CEF-20D9-4DA9-AB92-FFBD81E3D614}" dt="2020-05-28T06:25:08.247" v="252" actId="26606"/>
          <ac:spMkLst>
            <pc:docMk/>
            <pc:sldMk cId="388315354" sldId="279"/>
            <ac:spMk id="29" creationId="{538A90C8-AE0E-4EBA-9AF8-EEDB206020E0}"/>
          </ac:spMkLst>
        </pc:spChg>
        <pc:grpChg chg="del">
          <ac:chgData name="Akanksha Sinha" userId="7c119c6a6efa82fe" providerId="LiveId" clId="{00DB3CEF-20D9-4DA9-AB92-FFBD81E3D614}" dt="2020-05-28T06:25:08.247" v="252" actId="26606"/>
          <ac:grpSpMkLst>
            <pc:docMk/>
            <pc:sldMk cId="388315354" sldId="279"/>
            <ac:grpSpMk id="12" creationId="{D4EC3799-3F52-48CE-85CC-83AED368EB42}"/>
          </ac:grpSpMkLst>
        </pc:grpChg>
        <pc:picChg chg="add mod ord">
          <ac:chgData name="Akanksha Sinha" userId="7c119c6a6efa82fe" providerId="LiveId" clId="{00DB3CEF-20D9-4DA9-AB92-FFBD81E3D614}" dt="2020-05-28T06:25:08.247" v="252" actId="26606"/>
          <ac:picMkLst>
            <pc:docMk/>
            <pc:sldMk cId="388315354" sldId="279"/>
            <ac:picMk id="6" creationId="{73967327-27B5-488B-972D-CA8491FB1325}"/>
          </ac:picMkLst>
        </pc:picChg>
        <pc:cxnChg chg="del">
          <ac:chgData name="Akanksha Sinha" userId="7c119c6a6efa82fe" providerId="LiveId" clId="{00DB3CEF-20D9-4DA9-AB92-FFBD81E3D614}" dt="2020-05-28T06:25:08.247" v="252" actId="26606"/>
          <ac:cxnSpMkLst>
            <pc:docMk/>
            <pc:sldMk cId="388315354" sldId="279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00DB3CEF-20D9-4DA9-AB92-FFBD81E3D614}" dt="2020-05-28T04:03:59.911" v="0" actId="2696"/>
        <pc:sldMkLst>
          <pc:docMk/>
          <pc:sldMk cId="1981723740" sldId="279"/>
        </pc:sldMkLst>
      </pc:sldChg>
      <pc:sldChg chg="addSp delSp modSp add mod setBg">
        <pc:chgData name="Akanksha Sinha" userId="7c119c6a6efa82fe" providerId="LiveId" clId="{00DB3CEF-20D9-4DA9-AB92-FFBD81E3D614}" dt="2020-05-28T06:45:26.061" v="661"/>
        <pc:sldMkLst>
          <pc:docMk/>
          <pc:sldMk cId="2077598970" sldId="280"/>
        </pc:sldMkLst>
        <pc:spChg chg="mod">
          <ac:chgData name="Akanksha Sinha" userId="7c119c6a6efa82fe" providerId="LiveId" clId="{00DB3CEF-20D9-4DA9-AB92-FFBD81E3D614}" dt="2020-05-28T06:27:55.363" v="417"/>
          <ac:spMkLst>
            <pc:docMk/>
            <pc:sldMk cId="2077598970" sldId="280"/>
            <ac:spMk id="2" creationId="{B03BA5D0-3601-444B-9C43-30C28ACDA139}"/>
          </ac:spMkLst>
        </pc:spChg>
        <pc:spChg chg="mod">
          <ac:chgData name="Akanksha Sinha" userId="7c119c6a6efa82fe" providerId="LiveId" clId="{00DB3CEF-20D9-4DA9-AB92-FFBD81E3D614}" dt="2020-05-28T06:30:12.577" v="483" actId="6549"/>
          <ac:spMkLst>
            <pc:docMk/>
            <pc:sldMk cId="2077598970" sldId="280"/>
            <ac:spMk id="3" creationId="{8ADE899B-FDCD-418A-8543-389372EF27E8}"/>
          </ac:spMkLst>
        </pc:spChg>
        <pc:spChg chg="mod">
          <ac:chgData name="Akanksha Sinha" userId="7c119c6a6efa82fe" providerId="LiveId" clId="{00DB3CEF-20D9-4DA9-AB92-FFBD81E3D614}" dt="2020-05-28T06:45:26.061" v="661"/>
          <ac:spMkLst>
            <pc:docMk/>
            <pc:sldMk cId="2077598970" sldId="280"/>
            <ac:spMk id="4" creationId="{BECA0ABD-688E-484A-B854-B8F1C5D24D68}"/>
          </ac:spMkLst>
        </pc:spChg>
        <pc:spChg chg="mod">
          <ac:chgData name="Akanksha Sinha" userId="7c119c6a6efa82fe" providerId="LiveId" clId="{00DB3CEF-20D9-4DA9-AB92-FFBD81E3D614}" dt="2020-05-28T06:44:33.003" v="654"/>
          <ac:spMkLst>
            <pc:docMk/>
            <pc:sldMk cId="2077598970" sldId="280"/>
            <ac:spMk id="5" creationId="{2459BE38-DF92-4CEE-8942-6EBBC85F1E0D}"/>
          </ac:spMkLst>
        </pc:spChg>
        <pc:spChg chg="del">
          <ac:chgData name="Akanksha Sinha" userId="7c119c6a6efa82fe" providerId="LiveId" clId="{00DB3CEF-20D9-4DA9-AB92-FFBD81E3D614}" dt="2020-05-28T06:27:37.879" v="416" actId="26606"/>
          <ac:spMkLst>
            <pc:docMk/>
            <pc:sldMk cId="2077598970" sldId="280"/>
            <ac:spMk id="10" creationId="{C314C310-850D-4491-AA52-C75BEA68B68C}"/>
          </ac:spMkLst>
        </pc:spChg>
        <pc:spChg chg="add">
          <ac:chgData name="Akanksha Sinha" userId="7c119c6a6efa82fe" providerId="LiveId" clId="{00DB3CEF-20D9-4DA9-AB92-FFBD81E3D614}" dt="2020-05-28T06:27:37.879" v="416" actId="26606"/>
          <ac:spMkLst>
            <pc:docMk/>
            <pc:sldMk cId="2077598970" sldId="280"/>
            <ac:spMk id="21" creationId="{F70C2B8F-6B1B-46D5-86E6-40F36C695FC2}"/>
          </ac:spMkLst>
        </pc:spChg>
        <pc:spChg chg="add">
          <ac:chgData name="Akanksha Sinha" userId="7c119c6a6efa82fe" providerId="LiveId" clId="{00DB3CEF-20D9-4DA9-AB92-FFBD81E3D614}" dt="2020-05-28T06:27:37.879" v="416" actId="26606"/>
          <ac:spMkLst>
            <pc:docMk/>
            <pc:sldMk cId="2077598970" sldId="280"/>
            <ac:spMk id="23" creationId="{DB521824-592C-476A-AB0A-CA0C6D1F3407}"/>
          </ac:spMkLst>
        </pc:spChg>
        <pc:spChg chg="add">
          <ac:chgData name="Akanksha Sinha" userId="7c119c6a6efa82fe" providerId="LiveId" clId="{00DB3CEF-20D9-4DA9-AB92-FFBD81E3D614}" dt="2020-05-28T06:27:37.879" v="416" actId="26606"/>
          <ac:spMkLst>
            <pc:docMk/>
            <pc:sldMk cId="2077598970" sldId="280"/>
            <ac:spMk id="25" creationId="{A2749EFA-8EE4-4EB8-9424-8E593B9320AD}"/>
          </ac:spMkLst>
        </pc:spChg>
        <pc:spChg chg="add">
          <ac:chgData name="Akanksha Sinha" userId="7c119c6a6efa82fe" providerId="LiveId" clId="{00DB3CEF-20D9-4DA9-AB92-FFBD81E3D614}" dt="2020-05-28T06:27:37.879" v="416" actId="26606"/>
          <ac:spMkLst>
            <pc:docMk/>
            <pc:sldMk cId="2077598970" sldId="280"/>
            <ac:spMk id="27" creationId="{B5C860C9-D4F9-4350-80DA-0D1CD36C7741}"/>
          </ac:spMkLst>
        </pc:spChg>
        <pc:spChg chg="add">
          <ac:chgData name="Akanksha Sinha" userId="7c119c6a6efa82fe" providerId="LiveId" clId="{00DB3CEF-20D9-4DA9-AB92-FFBD81E3D614}" dt="2020-05-28T06:27:37.879" v="416" actId="26606"/>
          <ac:spMkLst>
            <pc:docMk/>
            <pc:sldMk cId="2077598970" sldId="280"/>
            <ac:spMk id="29" creationId="{538A90C8-AE0E-4EBA-9AF8-EEDB206020E0}"/>
          </ac:spMkLst>
        </pc:spChg>
        <pc:grpChg chg="del">
          <ac:chgData name="Akanksha Sinha" userId="7c119c6a6efa82fe" providerId="LiveId" clId="{00DB3CEF-20D9-4DA9-AB92-FFBD81E3D614}" dt="2020-05-28T06:27:37.879" v="416" actId="26606"/>
          <ac:grpSpMkLst>
            <pc:docMk/>
            <pc:sldMk cId="2077598970" sldId="280"/>
            <ac:grpSpMk id="12" creationId="{D4EC3799-3F52-48CE-85CC-83AED368EB42}"/>
          </ac:grpSpMkLst>
        </pc:grpChg>
        <pc:picChg chg="add mod ord">
          <ac:chgData name="Akanksha Sinha" userId="7c119c6a6efa82fe" providerId="LiveId" clId="{00DB3CEF-20D9-4DA9-AB92-FFBD81E3D614}" dt="2020-05-28T06:27:37.879" v="416" actId="26606"/>
          <ac:picMkLst>
            <pc:docMk/>
            <pc:sldMk cId="2077598970" sldId="280"/>
            <ac:picMk id="6" creationId="{14B8F622-41C0-4918-A144-71AB3563257C}"/>
          </ac:picMkLst>
        </pc:picChg>
        <pc:cxnChg chg="del">
          <ac:chgData name="Akanksha Sinha" userId="7c119c6a6efa82fe" providerId="LiveId" clId="{00DB3CEF-20D9-4DA9-AB92-FFBD81E3D614}" dt="2020-05-28T06:27:37.879" v="416" actId="26606"/>
          <ac:cxnSpMkLst>
            <pc:docMk/>
            <pc:sldMk cId="2077598970" sldId="280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00DB3CEF-20D9-4DA9-AB92-FFBD81E3D614}" dt="2020-05-28T04:04:00.613" v="1" actId="2696"/>
        <pc:sldMkLst>
          <pc:docMk/>
          <pc:sldMk cId="2086614843" sldId="280"/>
        </pc:sldMkLst>
      </pc:sldChg>
      <pc:sldChg chg="del">
        <pc:chgData name="Akanksha Sinha" userId="7c119c6a6efa82fe" providerId="LiveId" clId="{00DB3CEF-20D9-4DA9-AB92-FFBD81E3D614}" dt="2020-05-28T04:04:12.918" v="4" actId="2696"/>
        <pc:sldMkLst>
          <pc:docMk/>
          <pc:sldMk cId="563894559" sldId="281"/>
        </pc:sldMkLst>
      </pc:sldChg>
      <pc:sldChg chg="add del">
        <pc:chgData name="Akanksha Sinha" userId="7c119c6a6efa82fe" providerId="LiveId" clId="{00DB3CEF-20D9-4DA9-AB92-FFBD81E3D614}" dt="2020-05-28T06:30:35.496" v="484" actId="2696"/>
        <pc:sldMkLst>
          <pc:docMk/>
          <pc:sldMk cId="2284203797" sldId="281"/>
        </pc:sldMkLst>
      </pc:sldChg>
      <pc:sldChg chg="del">
        <pc:chgData name="Akanksha Sinha" userId="7c119c6a6efa82fe" providerId="LiveId" clId="{00DB3CEF-20D9-4DA9-AB92-FFBD81E3D614}" dt="2020-05-28T04:04:01.300" v="2" actId="2696"/>
        <pc:sldMkLst>
          <pc:docMk/>
          <pc:sldMk cId="3381229657" sldId="282"/>
        </pc:sldMkLst>
      </pc:sldChg>
    </pc:docChg>
  </pc:docChgLst>
  <pc:docChgLst>
    <pc:chgData name="Akanksha Sinha" userId="7c119c6a6efa82fe" providerId="LiveId" clId="{789E10E3-B014-434C-8F4B-68228670BA88}"/>
    <pc:docChg chg="undo redo custSel mod addSld delSld modSld">
      <pc:chgData name="Akanksha Sinha" userId="7c119c6a6efa82fe" providerId="LiveId" clId="{789E10E3-B014-434C-8F4B-68228670BA88}" dt="2020-05-21T07:19:53.524" v="402"/>
      <pc:docMkLst>
        <pc:docMk/>
      </pc:docMkLst>
      <pc:sldChg chg="modSp">
        <pc:chgData name="Akanksha Sinha" userId="7c119c6a6efa82fe" providerId="LiveId" clId="{789E10E3-B014-434C-8F4B-68228670BA88}" dt="2020-05-21T04:19:12.154" v="6" actId="207"/>
        <pc:sldMkLst>
          <pc:docMk/>
          <pc:sldMk cId="944004935" sldId="256"/>
        </pc:sldMkLst>
        <pc:spChg chg="mod">
          <ac:chgData name="Akanksha Sinha" userId="7c119c6a6efa82fe" providerId="LiveId" clId="{789E10E3-B014-434C-8F4B-68228670BA88}" dt="2020-05-21T04:19:12.154" v="6" actId="207"/>
          <ac:spMkLst>
            <pc:docMk/>
            <pc:sldMk cId="944004935" sldId="256"/>
            <ac:spMk id="4" creationId="{8B45BDBB-B8DC-4FF8-AC56-00F81148B97B}"/>
          </ac:spMkLst>
        </pc:spChg>
        <pc:spChg chg="mod">
          <ac:chgData name="Akanksha Sinha" userId="7c119c6a6efa82fe" providerId="LiveId" clId="{789E10E3-B014-434C-8F4B-68228670BA88}" dt="2020-05-21T04:19:01.032" v="5" actId="207"/>
          <ac:spMkLst>
            <pc:docMk/>
            <pc:sldMk cId="944004935" sldId="256"/>
            <ac:spMk id="5" creationId="{77781A13-A05D-4F46-821A-A2CC25CF0ED9}"/>
          </ac:spMkLst>
        </pc:spChg>
      </pc:sldChg>
      <pc:sldChg chg="addSp delSp modSp">
        <pc:chgData name="Akanksha Sinha" userId="7c119c6a6efa82fe" providerId="LiveId" clId="{789E10E3-B014-434C-8F4B-68228670BA88}" dt="2020-05-21T07:19:53.524" v="402"/>
        <pc:sldMkLst>
          <pc:docMk/>
          <pc:sldMk cId="542198823" sldId="258"/>
        </pc:sldMkLst>
        <pc:spChg chg="mod">
          <ac:chgData name="Akanksha Sinha" userId="7c119c6a6efa82fe" providerId="LiveId" clId="{789E10E3-B014-434C-8F4B-68228670BA88}" dt="2020-05-21T07:19:53.524" v="402"/>
          <ac:spMkLst>
            <pc:docMk/>
            <pc:sldMk cId="542198823" sldId="258"/>
            <ac:spMk id="3" creationId="{3915DAC9-2F96-4744-A977-C4BB98E5E031}"/>
          </ac:spMkLst>
        </pc:spChg>
        <pc:spChg chg="add del">
          <ac:chgData name="Akanksha Sinha" userId="7c119c6a6efa82fe" providerId="LiveId" clId="{789E10E3-B014-434C-8F4B-68228670BA88}" dt="2020-05-21T04:36:51.979" v="15"/>
          <ac:spMkLst>
            <pc:docMk/>
            <pc:sldMk cId="542198823" sldId="258"/>
            <ac:spMk id="7" creationId="{C4DDB854-EDEF-4F75-9D68-812D22519A0B}"/>
          </ac:spMkLst>
        </pc:spChg>
        <pc:graphicFrameChg chg="add del">
          <ac:chgData name="Akanksha Sinha" userId="7c119c6a6efa82fe" providerId="LiveId" clId="{789E10E3-B014-434C-8F4B-68228670BA88}" dt="2020-05-21T04:36:51.979" v="15"/>
          <ac:graphicFrameMkLst>
            <pc:docMk/>
            <pc:sldMk cId="542198823" sldId="258"/>
            <ac:graphicFrameMk id="6" creationId="{E1555422-61A8-43B9-B384-0D48A67ED17B}"/>
          </ac:graphicFrameMkLst>
        </pc:graphicFrameChg>
      </pc:sldChg>
      <pc:sldChg chg="del">
        <pc:chgData name="Akanksha Sinha" userId="7c119c6a6efa82fe" providerId="LiveId" clId="{789E10E3-B014-434C-8F4B-68228670BA88}" dt="2020-05-21T04:16:21.154" v="1" actId="2696"/>
        <pc:sldMkLst>
          <pc:docMk/>
          <pc:sldMk cId="664229244" sldId="269"/>
        </pc:sldMkLst>
      </pc:sldChg>
      <pc:sldChg chg="del">
        <pc:chgData name="Akanksha Sinha" userId="7c119c6a6efa82fe" providerId="LiveId" clId="{789E10E3-B014-434C-8F4B-68228670BA88}" dt="2020-05-21T04:16:28.105" v="2" actId="2696"/>
        <pc:sldMkLst>
          <pc:docMk/>
          <pc:sldMk cId="3669469817" sldId="272"/>
        </pc:sldMkLst>
      </pc:sldChg>
      <pc:sldChg chg="del">
        <pc:chgData name="Akanksha Sinha" userId="7c119c6a6efa82fe" providerId="LiveId" clId="{789E10E3-B014-434C-8F4B-68228670BA88}" dt="2020-05-21T04:16:16.591" v="0" actId="2696"/>
        <pc:sldMkLst>
          <pc:docMk/>
          <pc:sldMk cId="2284878176" sldId="278"/>
        </pc:sldMkLst>
      </pc:sldChg>
      <pc:sldChg chg="addSp delSp modSp add mod setBg setClrOvrMap">
        <pc:chgData name="Akanksha Sinha" userId="7c119c6a6efa82fe" providerId="LiveId" clId="{789E10E3-B014-434C-8F4B-68228670BA88}" dt="2020-05-21T05:21:04.662" v="135" actId="12"/>
        <pc:sldMkLst>
          <pc:docMk/>
          <pc:sldMk cId="3633221136" sldId="278"/>
        </pc:sldMkLst>
        <pc:spChg chg="mod">
          <ac:chgData name="Akanksha Sinha" userId="7c119c6a6efa82fe" providerId="LiveId" clId="{789E10E3-B014-434C-8F4B-68228670BA88}" dt="2020-05-21T05:21:04.662" v="135" actId="12"/>
          <ac:spMkLst>
            <pc:docMk/>
            <pc:sldMk cId="3633221136" sldId="278"/>
            <ac:spMk id="2" creationId="{AE5E2685-20A8-4CF1-8B2B-4D9AA8CFF308}"/>
          </ac:spMkLst>
        </pc:spChg>
        <pc:spChg chg="del mod">
          <ac:chgData name="Akanksha Sinha" userId="7c119c6a6efa82fe" providerId="LiveId" clId="{789E10E3-B014-434C-8F4B-68228670BA88}" dt="2020-05-21T05:18:37.732" v="62"/>
          <ac:spMkLst>
            <pc:docMk/>
            <pc:sldMk cId="3633221136" sldId="278"/>
            <ac:spMk id="3" creationId="{D94DD7D2-9B7E-44A2-9D52-9CC21E7FC814}"/>
          </ac:spMkLst>
        </pc:spChg>
        <pc:spChg chg="mod ord">
          <ac:chgData name="Akanksha Sinha" userId="7c119c6a6efa82fe" providerId="LiveId" clId="{789E10E3-B014-434C-8F4B-68228670BA88}" dt="2020-05-21T05:18:30.832" v="61" actId="26606"/>
          <ac:spMkLst>
            <pc:docMk/>
            <pc:sldMk cId="3633221136" sldId="278"/>
            <ac:spMk id="4" creationId="{EF78ECCC-7D79-468F-881E-EF842849ED6C}"/>
          </ac:spMkLst>
        </pc:spChg>
        <pc:spChg chg="mod">
          <ac:chgData name="Akanksha Sinha" userId="7c119c6a6efa82fe" providerId="LiveId" clId="{789E10E3-B014-434C-8F4B-68228670BA88}" dt="2020-05-21T05:18:30.832" v="61" actId="26606"/>
          <ac:spMkLst>
            <pc:docMk/>
            <pc:sldMk cId="3633221136" sldId="278"/>
            <ac:spMk id="5" creationId="{B8BF188F-3BD3-4055-944E-A4E32152749E}"/>
          </ac:spMkLst>
        </pc:spChg>
        <pc:spChg chg="add">
          <ac:chgData name="Akanksha Sinha" userId="7c119c6a6efa82fe" providerId="LiveId" clId="{789E10E3-B014-434C-8F4B-68228670BA88}" dt="2020-05-21T05:18:30.832" v="61" actId="26606"/>
          <ac:spMkLst>
            <pc:docMk/>
            <pc:sldMk cId="3633221136" sldId="278"/>
            <ac:spMk id="10" creationId="{C314C310-850D-4491-AA52-C75BEA68B68C}"/>
          </ac:spMkLst>
        </pc:spChg>
        <pc:grpChg chg="add">
          <ac:chgData name="Akanksha Sinha" userId="7c119c6a6efa82fe" providerId="LiveId" clId="{789E10E3-B014-434C-8F4B-68228670BA88}" dt="2020-05-21T05:18:30.832" v="61" actId="26606"/>
          <ac:grpSpMkLst>
            <pc:docMk/>
            <pc:sldMk cId="3633221136" sldId="278"/>
            <ac:grpSpMk id="12" creationId="{D4EC3799-3F52-48CE-85CC-83AED368EB42}"/>
          </ac:grpSpMkLst>
        </pc:grpChg>
        <pc:picChg chg="add mod">
          <ac:chgData name="Akanksha Sinha" userId="7c119c6a6efa82fe" providerId="LiveId" clId="{789E10E3-B014-434C-8F4B-68228670BA88}" dt="2020-05-21T05:19:54.115" v="71"/>
          <ac:picMkLst>
            <pc:docMk/>
            <pc:sldMk cId="3633221136" sldId="278"/>
            <ac:picMk id="6" creationId="{EC296AE1-BF03-4E4D-B14B-43AF2D5AB8E9}"/>
          </ac:picMkLst>
        </pc:picChg>
        <pc:picChg chg="add mod">
          <ac:chgData name="Akanksha Sinha" userId="7c119c6a6efa82fe" providerId="LiveId" clId="{789E10E3-B014-434C-8F4B-68228670BA88}" dt="2020-05-21T05:20:04.579" v="72"/>
          <ac:picMkLst>
            <pc:docMk/>
            <pc:sldMk cId="3633221136" sldId="278"/>
            <ac:picMk id="7" creationId="{D95E0655-ADBC-45E1-93BF-B2462622878F}"/>
          </ac:picMkLst>
        </pc:picChg>
        <pc:cxnChg chg="add">
          <ac:chgData name="Akanksha Sinha" userId="7c119c6a6efa82fe" providerId="LiveId" clId="{789E10E3-B014-434C-8F4B-68228670BA88}" dt="2020-05-21T05:18:30.832" v="61" actId="26606"/>
          <ac:cxnSpMkLst>
            <pc:docMk/>
            <pc:sldMk cId="3633221136" sldId="278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789E10E3-B014-434C-8F4B-68228670BA88}" dt="2020-05-21T05:22:34.691" v="142"/>
        <pc:sldMkLst>
          <pc:docMk/>
          <pc:sldMk cId="1981723740" sldId="279"/>
        </pc:sldMkLst>
        <pc:spChg chg="del">
          <ac:chgData name="Akanksha Sinha" userId="7c119c6a6efa82fe" providerId="LiveId" clId="{789E10E3-B014-434C-8F4B-68228670BA88}" dt="2020-05-21T05:21:52.645" v="138" actId="26606"/>
          <ac:spMkLst>
            <pc:docMk/>
            <pc:sldMk cId="1981723740" sldId="279"/>
            <ac:spMk id="2" creationId="{4A0BDF6A-213C-4D2A-B299-3747A8C88874}"/>
          </ac:spMkLst>
        </pc:spChg>
        <pc:spChg chg="del">
          <ac:chgData name="Akanksha Sinha" userId="7c119c6a6efa82fe" providerId="LiveId" clId="{789E10E3-B014-434C-8F4B-68228670BA88}" dt="2020-05-21T05:21:52.645" v="138" actId="26606"/>
          <ac:spMkLst>
            <pc:docMk/>
            <pc:sldMk cId="1981723740" sldId="279"/>
            <ac:spMk id="3" creationId="{9F78538F-D497-43DA-B4C6-9A8F2C9C347B}"/>
          </ac:spMkLst>
        </pc:spChg>
        <pc:spChg chg="mod ord">
          <ac:chgData name="Akanksha Sinha" userId="7c119c6a6efa82fe" providerId="LiveId" clId="{789E10E3-B014-434C-8F4B-68228670BA88}" dt="2020-05-21T05:21:52.645" v="138" actId="26606"/>
          <ac:spMkLst>
            <pc:docMk/>
            <pc:sldMk cId="1981723740" sldId="279"/>
            <ac:spMk id="4" creationId="{E1B1E54D-B540-464B-BEAE-8E4F2E307CD7}"/>
          </ac:spMkLst>
        </pc:spChg>
        <pc:spChg chg="mod ord">
          <ac:chgData name="Akanksha Sinha" userId="7c119c6a6efa82fe" providerId="LiveId" clId="{789E10E3-B014-434C-8F4B-68228670BA88}" dt="2020-05-21T05:21:52.645" v="138" actId="26606"/>
          <ac:spMkLst>
            <pc:docMk/>
            <pc:sldMk cId="1981723740" sldId="279"/>
            <ac:spMk id="5" creationId="{5937FE12-271C-4452-B854-1E5780CA413A}"/>
          </ac:spMkLst>
        </pc:spChg>
        <pc:spChg chg="add">
          <ac:chgData name="Akanksha Sinha" userId="7c119c6a6efa82fe" providerId="LiveId" clId="{789E10E3-B014-434C-8F4B-68228670BA88}" dt="2020-05-21T05:21:52.645" v="138" actId="26606"/>
          <ac:spMkLst>
            <pc:docMk/>
            <pc:sldMk cId="1981723740" sldId="279"/>
            <ac:spMk id="11" creationId="{388DD50E-1D2D-48C6-A470-79FB7F337F8A}"/>
          </ac:spMkLst>
        </pc:spChg>
        <pc:spChg chg="add">
          <ac:chgData name="Akanksha Sinha" userId="7c119c6a6efa82fe" providerId="LiveId" clId="{789E10E3-B014-434C-8F4B-68228670BA88}" dt="2020-05-21T05:21:52.645" v="138" actId="26606"/>
          <ac:spMkLst>
            <pc:docMk/>
            <pc:sldMk cId="1981723740" sldId="279"/>
            <ac:spMk id="13" creationId="{85F279D6-ED25-4D3F-9479-8ABB21867D9B}"/>
          </ac:spMkLst>
        </pc:spChg>
        <pc:spChg chg="add">
          <ac:chgData name="Akanksha Sinha" userId="7c119c6a6efa82fe" providerId="LiveId" clId="{789E10E3-B014-434C-8F4B-68228670BA88}" dt="2020-05-21T05:21:52.645" v="138" actId="26606"/>
          <ac:spMkLst>
            <pc:docMk/>
            <pc:sldMk cId="1981723740" sldId="279"/>
            <ac:spMk id="15" creationId="{38D0B1B4-C487-47EF-B7D0-421066454CB6}"/>
          </ac:spMkLst>
        </pc:spChg>
        <pc:spChg chg="add">
          <ac:chgData name="Akanksha Sinha" userId="7c119c6a6efa82fe" providerId="LiveId" clId="{789E10E3-B014-434C-8F4B-68228670BA88}" dt="2020-05-21T05:21:52.645" v="138" actId="26606"/>
          <ac:spMkLst>
            <pc:docMk/>
            <pc:sldMk cId="1981723740" sldId="279"/>
            <ac:spMk id="17" creationId="{0214736A-03B2-4B91-B0AF-B21213F3B9DF}"/>
          </ac:spMkLst>
        </pc:spChg>
        <pc:picChg chg="add mod">
          <ac:chgData name="Akanksha Sinha" userId="7c119c6a6efa82fe" providerId="LiveId" clId="{789E10E3-B014-434C-8F4B-68228670BA88}" dt="2020-05-21T05:22:34.691" v="142"/>
          <ac:picMkLst>
            <pc:docMk/>
            <pc:sldMk cId="1981723740" sldId="279"/>
            <ac:picMk id="6" creationId="{6DC764C7-E27B-42EB-8067-C505C05E433E}"/>
          </ac:picMkLst>
        </pc:picChg>
      </pc:sldChg>
      <pc:sldChg chg="addSp delSp modSp add mod setBg">
        <pc:chgData name="Akanksha Sinha" userId="7c119c6a6efa82fe" providerId="LiveId" clId="{789E10E3-B014-434C-8F4B-68228670BA88}" dt="2020-05-21T05:22:54.473" v="143"/>
        <pc:sldMkLst>
          <pc:docMk/>
          <pc:sldMk cId="2086614843" sldId="280"/>
        </pc:sldMkLst>
        <pc:spChg chg="del">
          <ac:chgData name="Akanksha Sinha" userId="7c119c6a6efa82fe" providerId="LiveId" clId="{789E10E3-B014-434C-8F4B-68228670BA88}" dt="2020-05-21T05:22:18.641" v="141" actId="26606"/>
          <ac:spMkLst>
            <pc:docMk/>
            <pc:sldMk cId="2086614843" sldId="280"/>
            <ac:spMk id="2" creationId="{F14E14A8-47ED-45EB-AAAA-652F96AD3384}"/>
          </ac:spMkLst>
        </pc:spChg>
        <pc:spChg chg="del">
          <ac:chgData name="Akanksha Sinha" userId="7c119c6a6efa82fe" providerId="LiveId" clId="{789E10E3-B014-434C-8F4B-68228670BA88}" dt="2020-05-21T05:22:18.641" v="141" actId="26606"/>
          <ac:spMkLst>
            <pc:docMk/>
            <pc:sldMk cId="2086614843" sldId="280"/>
            <ac:spMk id="3" creationId="{3119E089-FAA3-4681-AAF9-D0F90DC0295E}"/>
          </ac:spMkLst>
        </pc:spChg>
        <pc:spChg chg="mod ord">
          <ac:chgData name="Akanksha Sinha" userId="7c119c6a6efa82fe" providerId="LiveId" clId="{789E10E3-B014-434C-8F4B-68228670BA88}" dt="2020-05-21T05:22:18.641" v="141" actId="26606"/>
          <ac:spMkLst>
            <pc:docMk/>
            <pc:sldMk cId="2086614843" sldId="280"/>
            <ac:spMk id="4" creationId="{76E58BCD-0471-4163-8D15-48AAB13323F6}"/>
          </ac:spMkLst>
        </pc:spChg>
        <pc:spChg chg="mod ord">
          <ac:chgData name="Akanksha Sinha" userId="7c119c6a6efa82fe" providerId="LiveId" clId="{789E10E3-B014-434C-8F4B-68228670BA88}" dt="2020-05-21T05:22:18.641" v="141" actId="26606"/>
          <ac:spMkLst>
            <pc:docMk/>
            <pc:sldMk cId="2086614843" sldId="280"/>
            <ac:spMk id="5" creationId="{4BFFFF5D-6BC2-42EB-BFA1-3F6E56276006}"/>
          </ac:spMkLst>
        </pc:spChg>
        <pc:spChg chg="add">
          <ac:chgData name="Akanksha Sinha" userId="7c119c6a6efa82fe" providerId="LiveId" clId="{789E10E3-B014-434C-8F4B-68228670BA88}" dt="2020-05-21T05:22:18.641" v="141" actId="26606"/>
          <ac:spMkLst>
            <pc:docMk/>
            <pc:sldMk cId="2086614843" sldId="280"/>
            <ac:spMk id="11" creationId="{388DD50E-1D2D-48C6-A470-79FB7F337F8A}"/>
          </ac:spMkLst>
        </pc:spChg>
        <pc:spChg chg="add">
          <ac:chgData name="Akanksha Sinha" userId="7c119c6a6efa82fe" providerId="LiveId" clId="{789E10E3-B014-434C-8F4B-68228670BA88}" dt="2020-05-21T05:22:18.641" v="141" actId="26606"/>
          <ac:spMkLst>
            <pc:docMk/>
            <pc:sldMk cId="2086614843" sldId="280"/>
            <ac:spMk id="13" creationId="{85F279D6-ED25-4D3F-9479-8ABB21867D9B}"/>
          </ac:spMkLst>
        </pc:spChg>
        <pc:spChg chg="add">
          <ac:chgData name="Akanksha Sinha" userId="7c119c6a6efa82fe" providerId="LiveId" clId="{789E10E3-B014-434C-8F4B-68228670BA88}" dt="2020-05-21T05:22:18.641" v="141" actId="26606"/>
          <ac:spMkLst>
            <pc:docMk/>
            <pc:sldMk cId="2086614843" sldId="280"/>
            <ac:spMk id="15" creationId="{38D0B1B4-C487-47EF-B7D0-421066454CB6}"/>
          </ac:spMkLst>
        </pc:spChg>
        <pc:spChg chg="add">
          <ac:chgData name="Akanksha Sinha" userId="7c119c6a6efa82fe" providerId="LiveId" clId="{789E10E3-B014-434C-8F4B-68228670BA88}" dt="2020-05-21T05:22:18.641" v="141" actId="26606"/>
          <ac:spMkLst>
            <pc:docMk/>
            <pc:sldMk cId="2086614843" sldId="280"/>
            <ac:spMk id="17" creationId="{0214736A-03B2-4B91-B0AF-B21213F3B9DF}"/>
          </ac:spMkLst>
        </pc:spChg>
        <pc:picChg chg="add mod">
          <ac:chgData name="Akanksha Sinha" userId="7c119c6a6efa82fe" providerId="LiveId" clId="{789E10E3-B014-434C-8F4B-68228670BA88}" dt="2020-05-21T05:22:54.473" v="143"/>
          <ac:picMkLst>
            <pc:docMk/>
            <pc:sldMk cId="2086614843" sldId="280"/>
            <ac:picMk id="6" creationId="{335891EB-DCE9-4D4B-9C0D-BF877F80F5B4}"/>
          </ac:picMkLst>
        </pc:picChg>
      </pc:sldChg>
      <pc:sldChg chg="addSp delSp modSp add mod setBg setClrOvrMap">
        <pc:chgData name="Akanksha Sinha" userId="7c119c6a6efa82fe" providerId="LiveId" clId="{789E10E3-B014-434C-8F4B-68228670BA88}" dt="2020-05-21T06:18:57.276" v="367" actId="26606"/>
        <pc:sldMkLst>
          <pc:docMk/>
          <pc:sldMk cId="563894559" sldId="281"/>
        </pc:sldMkLst>
        <pc:spChg chg="mod">
          <ac:chgData name="Akanksha Sinha" userId="7c119c6a6efa82fe" providerId="LiveId" clId="{789E10E3-B014-434C-8F4B-68228670BA88}" dt="2020-05-21T06:18:57.276" v="367" actId="26606"/>
          <ac:spMkLst>
            <pc:docMk/>
            <pc:sldMk cId="563894559" sldId="281"/>
            <ac:spMk id="2" creationId="{8FABF7EC-A6FB-4960-81B5-B817D6D1DF8F}"/>
          </ac:spMkLst>
        </pc:spChg>
        <pc:spChg chg="mod">
          <ac:chgData name="Akanksha Sinha" userId="7c119c6a6efa82fe" providerId="LiveId" clId="{789E10E3-B014-434C-8F4B-68228670BA88}" dt="2020-05-21T06:18:45.942" v="366" actId="20577"/>
          <ac:spMkLst>
            <pc:docMk/>
            <pc:sldMk cId="563894559" sldId="281"/>
            <ac:spMk id="3" creationId="{8D3CF05E-B472-4363-A643-418D5EB040BC}"/>
          </ac:spMkLst>
        </pc:spChg>
        <pc:spChg chg="mod ord">
          <ac:chgData name="Akanksha Sinha" userId="7c119c6a6efa82fe" providerId="LiveId" clId="{789E10E3-B014-434C-8F4B-68228670BA88}" dt="2020-05-21T06:17:50.359" v="317" actId="26606"/>
          <ac:spMkLst>
            <pc:docMk/>
            <pc:sldMk cId="563894559" sldId="281"/>
            <ac:spMk id="4" creationId="{BAF10B88-A78D-41D3-8A0F-AC494028DEDA}"/>
          </ac:spMkLst>
        </pc:spChg>
        <pc:spChg chg="mod">
          <ac:chgData name="Akanksha Sinha" userId="7c119c6a6efa82fe" providerId="LiveId" clId="{789E10E3-B014-434C-8F4B-68228670BA88}" dt="2020-05-21T06:17:50.359" v="317" actId="26606"/>
          <ac:spMkLst>
            <pc:docMk/>
            <pc:sldMk cId="563894559" sldId="281"/>
            <ac:spMk id="5" creationId="{4BEE6B0D-7B24-4170-9D7B-4165319DCF3F}"/>
          </ac:spMkLst>
        </pc:spChg>
        <pc:spChg chg="add del">
          <ac:chgData name="Akanksha Sinha" userId="7c119c6a6efa82fe" providerId="LiveId" clId="{789E10E3-B014-434C-8F4B-68228670BA88}" dt="2020-05-21T06:18:57.276" v="367" actId="26606"/>
          <ac:spMkLst>
            <pc:docMk/>
            <pc:sldMk cId="563894559" sldId="281"/>
            <ac:spMk id="11" creationId="{643780CE-2BE5-46F6-97B2-60DF30217ED3}"/>
          </ac:spMkLst>
        </pc:spChg>
        <pc:spChg chg="add del">
          <ac:chgData name="Akanksha Sinha" userId="7c119c6a6efa82fe" providerId="LiveId" clId="{789E10E3-B014-434C-8F4B-68228670BA88}" dt="2020-05-21T06:18:57.276" v="367" actId="26606"/>
          <ac:spMkLst>
            <pc:docMk/>
            <pc:sldMk cId="563894559" sldId="281"/>
            <ac:spMk id="13" creationId="{61A87A49-68E6-459E-A5A6-46229FF42125}"/>
          </ac:spMkLst>
        </pc:spChg>
        <pc:spChg chg="add del">
          <ac:chgData name="Akanksha Sinha" userId="7c119c6a6efa82fe" providerId="LiveId" clId="{789E10E3-B014-434C-8F4B-68228670BA88}" dt="2020-05-21T06:18:57.276" v="367" actId="26606"/>
          <ac:spMkLst>
            <pc:docMk/>
            <pc:sldMk cId="563894559" sldId="281"/>
            <ac:spMk id="15" creationId="{F6ACD5FC-CAFE-48EB-B765-60EED2E052F0}"/>
          </ac:spMkLst>
        </pc:spChg>
        <pc:spChg chg="add del">
          <ac:chgData name="Akanksha Sinha" userId="7c119c6a6efa82fe" providerId="LiveId" clId="{789E10E3-B014-434C-8F4B-68228670BA88}" dt="2020-05-21T06:18:57.276" v="367" actId="26606"/>
          <ac:spMkLst>
            <pc:docMk/>
            <pc:sldMk cId="563894559" sldId="281"/>
            <ac:spMk id="17" creationId="{9F33B405-D785-4738-B1C0-6A0AA5E98286}"/>
          </ac:spMkLst>
        </pc:spChg>
        <pc:spChg chg="add del">
          <ac:chgData name="Akanksha Sinha" userId="7c119c6a6efa82fe" providerId="LiveId" clId="{789E10E3-B014-434C-8F4B-68228670BA88}" dt="2020-05-21T06:18:57.276" v="367" actId="26606"/>
          <ac:spMkLst>
            <pc:docMk/>
            <pc:sldMk cId="563894559" sldId="281"/>
            <ac:spMk id="19" creationId="{4233DC0E-DE6C-4FB6-A529-51B162641AB8}"/>
          </ac:spMkLst>
        </pc:spChg>
        <pc:spChg chg="add del">
          <ac:chgData name="Akanksha Sinha" userId="7c119c6a6efa82fe" providerId="LiveId" clId="{789E10E3-B014-434C-8F4B-68228670BA88}" dt="2020-05-21T06:18:57.276" v="367" actId="26606"/>
          <ac:spMkLst>
            <pc:docMk/>
            <pc:sldMk cId="563894559" sldId="281"/>
            <ac:spMk id="21" creationId="{3870477F-E451-4BC3-863F-0E2FC572884B}"/>
          </ac:spMkLst>
        </pc:spChg>
        <pc:spChg chg="add del">
          <ac:chgData name="Akanksha Sinha" userId="7c119c6a6efa82fe" providerId="LiveId" clId="{789E10E3-B014-434C-8F4B-68228670BA88}" dt="2020-05-21T06:18:57.276" v="367" actId="26606"/>
          <ac:spMkLst>
            <pc:docMk/>
            <pc:sldMk cId="563894559" sldId="281"/>
            <ac:spMk id="23" creationId="{B4A81DE1-E2BC-4A31-99EE-71350421B0EA}"/>
          </ac:spMkLst>
        </pc:spChg>
        <pc:spChg chg="add">
          <ac:chgData name="Akanksha Sinha" userId="7c119c6a6efa82fe" providerId="LiveId" clId="{789E10E3-B014-434C-8F4B-68228670BA88}" dt="2020-05-21T06:18:57.276" v="367" actId="26606"/>
          <ac:spMkLst>
            <pc:docMk/>
            <pc:sldMk cId="563894559" sldId="281"/>
            <ac:spMk id="28" creationId="{643780CE-2BE5-46F6-97B2-60DF30217ED3}"/>
          </ac:spMkLst>
        </pc:spChg>
        <pc:spChg chg="add">
          <ac:chgData name="Akanksha Sinha" userId="7c119c6a6efa82fe" providerId="LiveId" clId="{789E10E3-B014-434C-8F4B-68228670BA88}" dt="2020-05-21T06:18:57.276" v="367" actId="26606"/>
          <ac:spMkLst>
            <pc:docMk/>
            <pc:sldMk cId="563894559" sldId="281"/>
            <ac:spMk id="30" creationId="{61A87A49-68E6-459E-A5A6-46229FF42125}"/>
          </ac:spMkLst>
        </pc:spChg>
        <pc:spChg chg="add">
          <ac:chgData name="Akanksha Sinha" userId="7c119c6a6efa82fe" providerId="LiveId" clId="{789E10E3-B014-434C-8F4B-68228670BA88}" dt="2020-05-21T06:18:57.276" v="367" actId="26606"/>
          <ac:spMkLst>
            <pc:docMk/>
            <pc:sldMk cId="563894559" sldId="281"/>
            <ac:spMk id="32" creationId="{F6ACD5FC-CAFE-48EB-B765-60EED2E052F0}"/>
          </ac:spMkLst>
        </pc:spChg>
        <pc:spChg chg="add">
          <ac:chgData name="Akanksha Sinha" userId="7c119c6a6efa82fe" providerId="LiveId" clId="{789E10E3-B014-434C-8F4B-68228670BA88}" dt="2020-05-21T06:18:57.276" v="367" actId="26606"/>
          <ac:spMkLst>
            <pc:docMk/>
            <pc:sldMk cId="563894559" sldId="281"/>
            <ac:spMk id="34" creationId="{9F33B405-D785-4738-B1C0-6A0AA5E98286}"/>
          </ac:spMkLst>
        </pc:spChg>
        <pc:spChg chg="add">
          <ac:chgData name="Akanksha Sinha" userId="7c119c6a6efa82fe" providerId="LiveId" clId="{789E10E3-B014-434C-8F4B-68228670BA88}" dt="2020-05-21T06:18:57.276" v="367" actId="26606"/>
          <ac:spMkLst>
            <pc:docMk/>
            <pc:sldMk cId="563894559" sldId="281"/>
            <ac:spMk id="36" creationId="{4233DC0E-DE6C-4FB6-A529-51B162641AB8}"/>
          </ac:spMkLst>
        </pc:spChg>
        <pc:spChg chg="add">
          <ac:chgData name="Akanksha Sinha" userId="7c119c6a6efa82fe" providerId="LiveId" clId="{789E10E3-B014-434C-8F4B-68228670BA88}" dt="2020-05-21T06:18:57.276" v="367" actId="26606"/>
          <ac:spMkLst>
            <pc:docMk/>
            <pc:sldMk cId="563894559" sldId="281"/>
            <ac:spMk id="38" creationId="{3870477F-E451-4BC3-863F-0E2FC572884B}"/>
          </ac:spMkLst>
        </pc:spChg>
        <pc:spChg chg="add">
          <ac:chgData name="Akanksha Sinha" userId="7c119c6a6efa82fe" providerId="LiveId" clId="{789E10E3-B014-434C-8F4B-68228670BA88}" dt="2020-05-21T06:18:57.276" v="367" actId="26606"/>
          <ac:spMkLst>
            <pc:docMk/>
            <pc:sldMk cId="563894559" sldId="281"/>
            <ac:spMk id="40" creationId="{B4A81DE1-E2BC-4A31-99EE-71350421B0EA}"/>
          </ac:spMkLst>
        </pc:spChg>
        <pc:picChg chg="add mod ord">
          <ac:chgData name="Akanksha Sinha" userId="7c119c6a6efa82fe" providerId="LiveId" clId="{789E10E3-B014-434C-8F4B-68228670BA88}" dt="2020-05-21T06:17:50.359" v="317" actId="26606"/>
          <ac:picMkLst>
            <pc:docMk/>
            <pc:sldMk cId="563894559" sldId="281"/>
            <ac:picMk id="6" creationId="{20643C0D-6E71-48CA-A46A-962369D3419B}"/>
          </ac:picMkLst>
        </pc:picChg>
      </pc:sldChg>
      <pc:sldChg chg="addSp add">
        <pc:chgData name="Akanksha Sinha" userId="7c119c6a6efa82fe" providerId="LiveId" clId="{789E10E3-B014-434C-8F4B-68228670BA88}" dt="2020-05-21T06:01:28.544" v="315"/>
        <pc:sldMkLst>
          <pc:docMk/>
          <pc:sldMk cId="3381229657" sldId="282"/>
        </pc:sldMkLst>
        <pc:picChg chg="add">
          <ac:chgData name="Akanksha Sinha" userId="7c119c6a6efa82fe" providerId="LiveId" clId="{789E10E3-B014-434C-8F4B-68228670BA88}" dt="2020-05-21T06:01:28.544" v="315"/>
          <ac:picMkLst>
            <pc:docMk/>
            <pc:sldMk cId="3381229657" sldId="282"/>
            <ac:picMk id="6" creationId="{92F099A1-EEB7-4657-8078-10E86F7A5C34}"/>
          </ac:picMkLst>
        </pc:picChg>
      </pc:sldChg>
    </pc:docChg>
  </pc:docChgLst>
  <pc:docChgLst>
    <pc:chgData name="Akanksha Sinha" userId="7c119c6a6efa82fe" providerId="LiveId" clId="{C2F250CE-6713-49CA-9898-0D180177CD7F}"/>
    <pc:docChg chg="undo custSel mod addSld delSld modSld">
      <pc:chgData name="Akanksha Sinha" userId="7c119c6a6efa82fe" providerId="LiveId" clId="{C2F250CE-6713-49CA-9898-0D180177CD7F}" dt="2020-06-04T04:45:59.920" v="271"/>
      <pc:docMkLst>
        <pc:docMk/>
      </pc:docMkLst>
      <pc:sldChg chg="modSp">
        <pc:chgData name="Akanksha Sinha" userId="7c119c6a6efa82fe" providerId="LiveId" clId="{C2F250CE-6713-49CA-9898-0D180177CD7F}" dt="2020-06-04T03:28:38.630" v="1" actId="20577"/>
        <pc:sldMkLst>
          <pc:docMk/>
          <pc:sldMk cId="944004935" sldId="256"/>
        </pc:sldMkLst>
        <pc:spChg chg="mod">
          <ac:chgData name="Akanksha Sinha" userId="7c119c6a6efa82fe" providerId="LiveId" clId="{C2F250CE-6713-49CA-9898-0D180177CD7F}" dt="2020-06-04T03:28:38.630" v="1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C2F250CE-6713-49CA-9898-0D180177CD7F}" dt="2020-06-04T04:32:35.641" v="261" actId="20577"/>
        <pc:sldMkLst>
          <pc:docMk/>
          <pc:sldMk cId="1081394198" sldId="257"/>
        </pc:sldMkLst>
        <pc:spChg chg="mod">
          <ac:chgData name="Akanksha Sinha" userId="7c119c6a6efa82fe" providerId="LiveId" clId="{C2F250CE-6713-49CA-9898-0D180177CD7F}" dt="2020-06-04T04:32:35.641" v="261" actId="20577"/>
          <ac:spMkLst>
            <pc:docMk/>
            <pc:sldMk cId="1081394198" sldId="257"/>
            <ac:spMk id="3" creationId="{6D41CAA4-87B6-439F-988D-6FEB7A45F3B9}"/>
          </ac:spMkLst>
        </pc:spChg>
      </pc:sldChg>
      <pc:sldChg chg="modSp">
        <pc:chgData name="Akanksha Sinha" userId="7c119c6a6efa82fe" providerId="LiveId" clId="{C2F250CE-6713-49CA-9898-0D180177CD7F}" dt="2020-06-04T04:45:59.920" v="271"/>
        <pc:sldMkLst>
          <pc:docMk/>
          <pc:sldMk cId="542198823" sldId="258"/>
        </pc:sldMkLst>
        <pc:spChg chg="mod">
          <ac:chgData name="Akanksha Sinha" userId="7c119c6a6efa82fe" providerId="LiveId" clId="{C2F250CE-6713-49CA-9898-0D180177CD7F}" dt="2020-06-04T04:45:59.920" v="271"/>
          <ac:spMkLst>
            <pc:docMk/>
            <pc:sldMk cId="542198823" sldId="258"/>
            <ac:spMk id="3" creationId="{3915DAC9-2F96-4744-A977-C4BB98E5E031}"/>
          </ac:spMkLst>
        </pc:spChg>
        <pc:spChg chg="mod">
          <ac:chgData name="Akanksha Sinha" userId="7c119c6a6efa82fe" providerId="LiveId" clId="{C2F250CE-6713-49CA-9898-0D180177CD7F}" dt="2020-06-04T04:33:33.953" v="268"/>
          <ac:spMkLst>
            <pc:docMk/>
            <pc:sldMk cId="542198823" sldId="258"/>
            <ac:spMk id="4" creationId="{FC843C58-1265-4B38-8F78-0B65F4A9053D}"/>
          </ac:spMkLst>
        </pc:spChg>
      </pc:sldChg>
      <pc:sldChg chg="modSp">
        <pc:chgData name="Akanksha Sinha" userId="7c119c6a6efa82fe" providerId="LiveId" clId="{C2F250CE-6713-49CA-9898-0D180177CD7F}" dt="2020-06-04T04:33:27.593" v="267"/>
        <pc:sldMkLst>
          <pc:docMk/>
          <pc:sldMk cId="3722603867" sldId="265"/>
        </pc:sldMkLst>
        <pc:spChg chg="mod">
          <ac:chgData name="Akanksha Sinha" userId="7c119c6a6efa82fe" providerId="LiveId" clId="{C2F250CE-6713-49CA-9898-0D180177CD7F}" dt="2020-06-04T04:33:27.593" v="267"/>
          <ac:spMkLst>
            <pc:docMk/>
            <pc:sldMk cId="3722603867" sldId="265"/>
            <ac:spMk id="3" creationId="{69C88464-19A9-430E-95CB-1926CA83435C}"/>
          </ac:spMkLst>
        </pc:spChg>
      </pc:sldChg>
      <pc:sldChg chg="del">
        <pc:chgData name="Akanksha Sinha" userId="7c119c6a6efa82fe" providerId="LiveId" clId="{C2F250CE-6713-49CA-9898-0D180177CD7F}" dt="2020-06-04T04:29:30.664" v="243" actId="2696"/>
        <pc:sldMkLst>
          <pc:docMk/>
          <pc:sldMk cId="182518622" sldId="275"/>
        </pc:sldMkLst>
      </pc:sldChg>
      <pc:sldChg chg="addSp modSp add mod setBg setClrOvrMap">
        <pc:chgData name="Akanksha Sinha" userId="7c119c6a6efa82fe" providerId="LiveId" clId="{C2F250CE-6713-49CA-9898-0D180177CD7F}" dt="2020-06-04T04:32:46.266" v="262"/>
        <pc:sldMkLst>
          <pc:docMk/>
          <pc:sldMk cId="2397023273" sldId="276"/>
        </pc:sldMkLst>
        <pc:spChg chg="mod">
          <ac:chgData name="Akanksha Sinha" userId="7c119c6a6efa82fe" providerId="LiveId" clId="{C2F250CE-6713-49CA-9898-0D180177CD7F}" dt="2020-06-04T04:19:23.721" v="26" actId="20577"/>
          <ac:spMkLst>
            <pc:docMk/>
            <pc:sldMk cId="2397023273" sldId="276"/>
            <ac:spMk id="2" creationId="{0D09D721-D191-4E14-B56A-F0C221EA1EA7}"/>
          </ac:spMkLst>
        </pc:spChg>
        <pc:spChg chg="mod">
          <ac:chgData name="Akanksha Sinha" userId="7c119c6a6efa82fe" providerId="LiveId" clId="{C2F250CE-6713-49CA-9898-0D180177CD7F}" dt="2020-06-04T04:21:29.251" v="90" actId="20577"/>
          <ac:spMkLst>
            <pc:docMk/>
            <pc:sldMk cId="2397023273" sldId="276"/>
            <ac:spMk id="3" creationId="{9CB6FAD8-237A-4A48-A60A-4D99FA429FDD}"/>
          </ac:spMkLst>
        </pc:spChg>
        <pc:spChg chg="mod ord">
          <ac:chgData name="Akanksha Sinha" userId="7c119c6a6efa82fe" providerId="LiveId" clId="{C2F250CE-6713-49CA-9898-0D180177CD7F}" dt="2020-06-04T04:32:46.266" v="262"/>
          <ac:spMkLst>
            <pc:docMk/>
            <pc:sldMk cId="2397023273" sldId="276"/>
            <ac:spMk id="4" creationId="{26F339EE-0599-4B50-BDBF-E1E03CE85004}"/>
          </ac:spMkLst>
        </pc:spChg>
        <pc:spChg chg="mod">
          <ac:chgData name="Akanksha Sinha" userId="7c119c6a6efa82fe" providerId="LiveId" clId="{C2F250CE-6713-49CA-9898-0D180177CD7F}" dt="2020-06-04T04:31:34.860" v="251"/>
          <ac:spMkLst>
            <pc:docMk/>
            <pc:sldMk cId="2397023273" sldId="276"/>
            <ac:spMk id="5" creationId="{BEAF79FF-EC4A-4D0D-A2D1-AAF841DA16C2}"/>
          </ac:spMkLst>
        </pc:spChg>
        <pc:spChg chg="add">
          <ac:chgData name="Akanksha Sinha" userId="7c119c6a6efa82fe" providerId="LiveId" clId="{C2F250CE-6713-49CA-9898-0D180177CD7F}" dt="2020-06-04T04:19:15.730" v="9" actId="26606"/>
          <ac:spMkLst>
            <pc:docMk/>
            <pc:sldMk cId="2397023273" sldId="276"/>
            <ac:spMk id="11" creationId="{643780CE-2BE5-46F6-97B2-60DF30217ED3}"/>
          </ac:spMkLst>
        </pc:spChg>
        <pc:spChg chg="add">
          <ac:chgData name="Akanksha Sinha" userId="7c119c6a6efa82fe" providerId="LiveId" clId="{C2F250CE-6713-49CA-9898-0D180177CD7F}" dt="2020-06-04T04:19:15.730" v="9" actId="26606"/>
          <ac:spMkLst>
            <pc:docMk/>
            <pc:sldMk cId="2397023273" sldId="276"/>
            <ac:spMk id="13" creationId="{61A87A49-68E6-459E-A5A6-46229FF42125}"/>
          </ac:spMkLst>
        </pc:spChg>
        <pc:spChg chg="add">
          <ac:chgData name="Akanksha Sinha" userId="7c119c6a6efa82fe" providerId="LiveId" clId="{C2F250CE-6713-49CA-9898-0D180177CD7F}" dt="2020-06-04T04:19:15.730" v="9" actId="26606"/>
          <ac:spMkLst>
            <pc:docMk/>
            <pc:sldMk cId="2397023273" sldId="276"/>
            <ac:spMk id="15" creationId="{F6ACD5FC-CAFE-48EB-B765-60EED2E052F0}"/>
          </ac:spMkLst>
        </pc:spChg>
        <pc:spChg chg="add">
          <ac:chgData name="Akanksha Sinha" userId="7c119c6a6efa82fe" providerId="LiveId" clId="{C2F250CE-6713-49CA-9898-0D180177CD7F}" dt="2020-06-04T04:19:15.730" v="9" actId="26606"/>
          <ac:spMkLst>
            <pc:docMk/>
            <pc:sldMk cId="2397023273" sldId="276"/>
            <ac:spMk id="17" creationId="{9F33B405-D785-4738-B1C0-6A0AA5E98286}"/>
          </ac:spMkLst>
        </pc:spChg>
        <pc:spChg chg="add">
          <ac:chgData name="Akanksha Sinha" userId="7c119c6a6efa82fe" providerId="LiveId" clId="{C2F250CE-6713-49CA-9898-0D180177CD7F}" dt="2020-06-04T04:19:15.730" v="9" actId="26606"/>
          <ac:spMkLst>
            <pc:docMk/>
            <pc:sldMk cId="2397023273" sldId="276"/>
            <ac:spMk id="19" creationId="{4233DC0E-DE6C-4FB6-A529-51B162641AB8}"/>
          </ac:spMkLst>
        </pc:spChg>
        <pc:spChg chg="add">
          <ac:chgData name="Akanksha Sinha" userId="7c119c6a6efa82fe" providerId="LiveId" clId="{C2F250CE-6713-49CA-9898-0D180177CD7F}" dt="2020-06-04T04:19:15.730" v="9" actId="26606"/>
          <ac:spMkLst>
            <pc:docMk/>
            <pc:sldMk cId="2397023273" sldId="276"/>
            <ac:spMk id="21" creationId="{3870477F-E451-4BC3-863F-0E2FC572884B}"/>
          </ac:spMkLst>
        </pc:spChg>
        <pc:spChg chg="add">
          <ac:chgData name="Akanksha Sinha" userId="7c119c6a6efa82fe" providerId="LiveId" clId="{C2F250CE-6713-49CA-9898-0D180177CD7F}" dt="2020-06-04T04:19:15.730" v="9" actId="26606"/>
          <ac:spMkLst>
            <pc:docMk/>
            <pc:sldMk cId="2397023273" sldId="276"/>
            <ac:spMk id="23" creationId="{B4A81DE1-E2BC-4A31-99EE-71350421B0EA}"/>
          </ac:spMkLst>
        </pc:spChg>
        <pc:picChg chg="add mod ord">
          <ac:chgData name="Akanksha Sinha" userId="7c119c6a6efa82fe" providerId="LiveId" clId="{C2F250CE-6713-49CA-9898-0D180177CD7F}" dt="2020-06-04T04:19:15.730" v="9" actId="26606"/>
          <ac:picMkLst>
            <pc:docMk/>
            <pc:sldMk cId="2397023273" sldId="276"/>
            <ac:picMk id="6" creationId="{B21D28F6-F7FD-406F-B33E-8117B26A7A56}"/>
          </ac:picMkLst>
        </pc:picChg>
      </pc:sldChg>
      <pc:sldChg chg="addSp modSp add mod setBg setClrOvrMap">
        <pc:chgData name="Akanksha Sinha" userId="7c119c6a6efa82fe" providerId="LiveId" clId="{C2F250CE-6713-49CA-9898-0D180177CD7F}" dt="2020-06-04T04:32:53.694" v="263"/>
        <pc:sldMkLst>
          <pc:docMk/>
          <pc:sldMk cId="188880761" sldId="277"/>
        </pc:sldMkLst>
        <pc:spChg chg="mod">
          <ac:chgData name="Akanksha Sinha" userId="7c119c6a6efa82fe" providerId="LiveId" clId="{C2F250CE-6713-49CA-9898-0D180177CD7F}" dt="2020-06-04T04:22:29.676" v="94" actId="27636"/>
          <ac:spMkLst>
            <pc:docMk/>
            <pc:sldMk cId="188880761" sldId="277"/>
            <ac:spMk id="2" creationId="{A2A58290-69BE-49E0-9BDE-53640C45E01B}"/>
          </ac:spMkLst>
        </pc:spChg>
        <pc:spChg chg="mod">
          <ac:chgData name="Akanksha Sinha" userId="7c119c6a6efa82fe" providerId="LiveId" clId="{C2F250CE-6713-49CA-9898-0D180177CD7F}" dt="2020-06-04T04:22:41.904" v="125" actId="20577"/>
          <ac:spMkLst>
            <pc:docMk/>
            <pc:sldMk cId="188880761" sldId="277"/>
            <ac:spMk id="3" creationId="{92431955-5BF8-473C-BCFE-05A2891E8CD4}"/>
          </ac:spMkLst>
        </pc:spChg>
        <pc:spChg chg="mod ord">
          <ac:chgData name="Akanksha Sinha" userId="7c119c6a6efa82fe" providerId="LiveId" clId="{C2F250CE-6713-49CA-9898-0D180177CD7F}" dt="2020-06-04T04:32:53.694" v="263"/>
          <ac:spMkLst>
            <pc:docMk/>
            <pc:sldMk cId="188880761" sldId="277"/>
            <ac:spMk id="4" creationId="{A8F4B045-071B-41B6-8990-5090614FFE77}"/>
          </ac:spMkLst>
        </pc:spChg>
        <pc:spChg chg="mod">
          <ac:chgData name="Akanksha Sinha" userId="7c119c6a6efa82fe" providerId="LiveId" clId="{C2F250CE-6713-49CA-9898-0D180177CD7F}" dt="2020-06-04T04:31:42.559" v="252"/>
          <ac:spMkLst>
            <pc:docMk/>
            <pc:sldMk cId="188880761" sldId="277"/>
            <ac:spMk id="5" creationId="{5829BEB6-13A0-4F3B-9681-D534D67BE672}"/>
          </ac:spMkLst>
        </pc:spChg>
        <pc:spChg chg="add">
          <ac:chgData name="Akanksha Sinha" userId="7c119c6a6efa82fe" providerId="LiveId" clId="{C2F250CE-6713-49CA-9898-0D180177CD7F}" dt="2020-06-04T04:22:20.478" v="92" actId="26606"/>
          <ac:spMkLst>
            <pc:docMk/>
            <pc:sldMk cId="188880761" sldId="277"/>
            <ac:spMk id="11" creationId="{643780CE-2BE5-46F6-97B2-60DF30217ED3}"/>
          </ac:spMkLst>
        </pc:spChg>
        <pc:spChg chg="add">
          <ac:chgData name="Akanksha Sinha" userId="7c119c6a6efa82fe" providerId="LiveId" clId="{C2F250CE-6713-49CA-9898-0D180177CD7F}" dt="2020-06-04T04:22:20.478" v="92" actId="26606"/>
          <ac:spMkLst>
            <pc:docMk/>
            <pc:sldMk cId="188880761" sldId="277"/>
            <ac:spMk id="13" creationId="{61A87A49-68E6-459E-A5A6-46229FF42125}"/>
          </ac:spMkLst>
        </pc:spChg>
        <pc:spChg chg="add">
          <ac:chgData name="Akanksha Sinha" userId="7c119c6a6efa82fe" providerId="LiveId" clId="{C2F250CE-6713-49CA-9898-0D180177CD7F}" dt="2020-06-04T04:22:20.478" v="92" actId="26606"/>
          <ac:spMkLst>
            <pc:docMk/>
            <pc:sldMk cId="188880761" sldId="277"/>
            <ac:spMk id="15" creationId="{F6ACD5FC-CAFE-48EB-B765-60EED2E052F0}"/>
          </ac:spMkLst>
        </pc:spChg>
        <pc:spChg chg="add">
          <ac:chgData name="Akanksha Sinha" userId="7c119c6a6efa82fe" providerId="LiveId" clId="{C2F250CE-6713-49CA-9898-0D180177CD7F}" dt="2020-06-04T04:22:20.478" v="92" actId="26606"/>
          <ac:spMkLst>
            <pc:docMk/>
            <pc:sldMk cId="188880761" sldId="277"/>
            <ac:spMk id="17" creationId="{9F33B405-D785-4738-B1C0-6A0AA5E98286}"/>
          </ac:spMkLst>
        </pc:spChg>
        <pc:spChg chg="add">
          <ac:chgData name="Akanksha Sinha" userId="7c119c6a6efa82fe" providerId="LiveId" clId="{C2F250CE-6713-49CA-9898-0D180177CD7F}" dt="2020-06-04T04:22:20.478" v="92" actId="26606"/>
          <ac:spMkLst>
            <pc:docMk/>
            <pc:sldMk cId="188880761" sldId="277"/>
            <ac:spMk id="19" creationId="{4233DC0E-DE6C-4FB6-A529-51B162641AB8}"/>
          </ac:spMkLst>
        </pc:spChg>
        <pc:spChg chg="add">
          <ac:chgData name="Akanksha Sinha" userId="7c119c6a6efa82fe" providerId="LiveId" clId="{C2F250CE-6713-49CA-9898-0D180177CD7F}" dt="2020-06-04T04:22:20.478" v="92" actId="26606"/>
          <ac:spMkLst>
            <pc:docMk/>
            <pc:sldMk cId="188880761" sldId="277"/>
            <ac:spMk id="21" creationId="{3870477F-E451-4BC3-863F-0E2FC572884B}"/>
          </ac:spMkLst>
        </pc:spChg>
        <pc:spChg chg="add">
          <ac:chgData name="Akanksha Sinha" userId="7c119c6a6efa82fe" providerId="LiveId" clId="{C2F250CE-6713-49CA-9898-0D180177CD7F}" dt="2020-06-04T04:22:20.478" v="92" actId="26606"/>
          <ac:spMkLst>
            <pc:docMk/>
            <pc:sldMk cId="188880761" sldId="277"/>
            <ac:spMk id="23" creationId="{B4A81DE1-E2BC-4A31-99EE-71350421B0EA}"/>
          </ac:spMkLst>
        </pc:spChg>
        <pc:picChg chg="add mod ord">
          <ac:chgData name="Akanksha Sinha" userId="7c119c6a6efa82fe" providerId="LiveId" clId="{C2F250CE-6713-49CA-9898-0D180177CD7F}" dt="2020-06-04T04:22:20.478" v="92" actId="26606"/>
          <ac:picMkLst>
            <pc:docMk/>
            <pc:sldMk cId="188880761" sldId="277"/>
            <ac:picMk id="6" creationId="{6560C514-DC5A-4AF8-B160-B95CC53C832E}"/>
          </ac:picMkLst>
        </pc:picChg>
      </pc:sldChg>
      <pc:sldChg chg="del">
        <pc:chgData name="Akanksha Sinha" userId="7c119c6a6efa82fe" providerId="LiveId" clId="{C2F250CE-6713-49CA-9898-0D180177CD7F}" dt="2020-06-04T03:29:02.159" v="5" actId="2696"/>
        <pc:sldMkLst>
          <pc:docMk/>
          <pc:sldMk cId="1044745263" sldId="277"/>
        </pc:sldMkLst>
      </pc:sldChg>
      <pc:sldChg chg="del">
        <pc:chgData name="Akanksha Sinha" userId="7c119c6a6efa82fe" providerId="LiveId" clId="{C2F250CE-6713-49CA-9898-0D180177CD7F}" dt="2020-06-04T03:28:58.952" v="2" actId="2696"/>
        <pc:sldMkLst>
          <pc:docMk/>
          <pc:sldMk cId="946756563" sldId="278"/>
        </pc:sldMkLst>
      </pc:sldChg>
      <pc:sldChg chg="addSp delSp modSp add mod setBg setClrOvrMap">
        <pc:chgData name="Akanksha Sinha" userId="7c119c6a6efa82fe" providerId="LiveId" clId="{C2F250CE-6713-49CA-9898-0D180177CD7F}" dt="2020-06-04T04:32:59.134" v="264"/>
        <pc:sldMkLst>
          <pc:docMk/>
          <pc:sldMk cId="3674984078" sldId="278"/>
        </pc:sldMkLst>
        <pc:spChg chg="mod">
          <ac:chgData name="Akanksha Sinha" userId="7c119c6a6efa82fe" providerId="LiveId" clId="{C2F250CE-6713-49CA-9898-0D180177CD7F}" dt="2020-06-04T04:24:43.314" v="152" actId="20577"/>
          <ac:spMkLst>
            <pc:docMk/>
            <pc:sldMk cId="3674984078" sldId="278"/>
            <ac:spMk id="2" creationId="{420934DB-3AE0-421A-B17C-BC63D1DE0C6A}"/>
          </ac:spMkLst>
        </pc:spChg>
        <pc:spChg chg="mod ord">
          <ac:chgData name="Akanksha Sinha" userId="7c119c6a6efa82fe" providerId="LiveId" clId="{C2F250CE-6713-49CA-9898-0D180177CD7F}" dt="2020-06-04T04:25:03.761" v="181" actId="20577"/>
          <ac:spMkLst>
            <pc:docMk/>
            <pc:sldMk cId="3674984078" sldId="278"/>
            <ac:spMk id="3" creationId="{F0E47185-F80F-434B-98EB-2C92F0FE6876}"/>
          </ac:spMkLst>
        </pc:spChg>
        <pc:spChg chg="mod ord">
          <ac:chgData name="Akanksha Sinha" userId="7c119c6a6efa82fe" providerId="LiveId" clId="{C2F250CE-6713-49CA-9898-0D180177CD7F}" dt="2020-06-04T04:32:59.134" v="264"/>
          <ac:spMkLst>
            <pc:docMk/>
            <pc:sldMk cId="3674984078" sldId="278"/>
            <ac:spMk id="4" creationId="{68CE93F3-06A7-4609-A968-99E6F71B98D7}"/>
          </ac:spMkLst>
        </pc:spChg>
        <pc:spChg chg="mod ord">
          <ac:chgData name="Akanksha Sinha" userId="7c119c6a6efa82fe" providerId="LiveId" clId="{C2F250CE-6713-49CA-9898-0D180177CD7F}" dt="2020-06-04T04:31:47.557" v="253"/>
          <ac:spMkLst>
            <pc:docMk/>
            <pc:sldMk cId="3674984078" sldId="278"/>
            <ac:spMk id="5" creationId="{96BC79CE-AF4A-48F6-A059-51F5730234D7}"/>
          </ac:spMkLst>
        </pc:spChg>
        <pc:spChg chg="add del">
          <ac:chgData name="Akanksha Sinha" userId="7c119c6a6efa82fe" providerId="LiveId" clId="{C2F250CE-6713-49CA-9898-0D180177CD7F}" dt="2020-06-04T04:23:51.567" v="130" actId="26606"/>
          <ac:spMkLst>
            <pc:docMk/>
            <pc:sldMk cId="3674984078" sldId="278"/>
            <ac:spMk id="12" creationId="{72C6E0B7-C37D-4D54-8F3E-8D9F9097F676}"/>
          </ac:spMkLst>
        </pc:spChg>
        <pc:spChg chg="add del">
          <ac:chgData name="Akanksha Sinha" userId="7c119c6a6efa82fe" providerId="LiveId" clId="{C2F250CE-6713-49CA-9898-0D180177CD7F}" dt="2020-06-04T04:23:51.567" v="130" actId="26606"/>
          <ac:spMkLst>
            <pc:docMk/>
            <pc:sldMk cId="3674984078" sldId="278"/>
            <ac:spMk id="14" creationId="{B7B653ED-BC47-4D34-B612-473D6AFAD041}"/>
          </ac:spMkLst>
        </pc:spChg>
        <pc:spChg chg="add del">
          <ac:chgData name="Akanksha Sinha" userId="7c119c6a6efa82fe" providerId="LiveId" clId="{C2F250CE-6713-49CA-9898-0D180177CD7F}" dt="2020-06-04T04:23:51.567" v="130" actId="26606"/>
          <ac:spMkLst>
            <pc:docMk/>
            <pc:sldMk cId="3674984078" sldId="278"/>
            <ac:spMk id="16" creationId="{B93D812D-BB26-4FDD-A218-F6F71E737600}"/>
          </ac:spMkLst>
        </pc:spChg>
        <pc:spChg chg="add del">
          <ac:chgData name="Akanksha Sinha" userId="7c119c6a6efa82fe" providerId="LiveId" clId="{C2F250CE-6713-49CA-9898-0D180177CD7F}" dt="2020-06-04T04:23:51.567" v="130" actId="26606"/>
          <ac:spMkLst>
            <pc:docMk/>
            <pc:sldMk cId="3674984078" sldId="278"/>
            <ac:spMk id="18" creationId="{EEA99C6C-BC37-4408-9F74-3DDB1060B733}"/>
          </ac:spMkLst>
        </pc:spChg>
        <pc:spChg chg="add del">
          <ac:chgData name="Akanksha Sinha" userId="7c119c6a6efa82fe" providerId="LiveId" clId="{C2F250CE-6713-49CA-9898-0D180177CD7F}" dt="2020-06-04T04:23:51.567" v="130" actId="26606"/>
          <ac:spMkLst>
            <pc:docMk/>
            <pc:sldMk cId="3674984078" sldId="278"/>
            <ac:spMk id="20" creationId="{924C0032-B592-45AB-AD23-5A4BD369B60B}"/>
          </ac:spMkLst>
        </pc:spChg>
        <pc:spChg chg="add del">
          <ac:chgData name="Akanksha Sinha" userId="7c119c6a6efa82fe" providerId="LiveId" clId="{C2F250CE-6713-49CA-9898-0D180177CD7F}" dt="2020-06-04T04:23:51.567" v="130" actId="26606"/>
          <ac:spMkLst>
            <pc:docMk/>
            <pc:sldMk cId="3674984078" sldId="278"/>
            <ac:spMk id="22" creationId="{89BF1F84-E7C7-42A7-911D-8E48AF67110E}"/>
          </ac:spMkLst>
        </pc:spChg>
        <pc:spChg chg="add del">
          <ac:chgData name="Akanksha Sinha" userId="7c119c6a6efa82fe" providerId="LiveId" clId="{C2F250CE-6713-49CA-9898-0D180177CD7F}" dt="2020-06-04T04:23:51.567" v="130" actId="26606"/>
          <ac:spMkLst>
            <pc:docMk/>
            <pc:sldMk cId="3674984078" sldId="278"/>
            <ac:spMk id="24" creationId="{0C3CFCFE-6522-4333-8CB1-16DB80E7E9C2}"/>
          </ac:spMkLst>
        </pc:spChg>
        <pc:spChg chg="add del">
          <ac:chgData name="Akanksha Sinha" userId="7c119c6a6efa82fe" providerId="LiveId" clId="{C2F250CE-6713-49CA-9898-0D180177CD7F}" dt="2020-06-04T04:24:19.397" v="134" actId="26606"/>
          <ac:spMkLst>
            <pc:docMk/>
            <pc:sldMk cId="3674984078" sldId="278"/>
            <ac:spMk id="26" creationId="{89EA2611-DCBA-4E97-A2B2-9A466E76BDA4}"/>
          </ac:spMkLst>
        </pc:spChg>
        <pc:spChg chg="add del">
          <ac:chgData name="Akanksha Sinha" userId="7c119c6a6efa82fe" providerId="LiveId" clId="{C2F250CE-6713-49CA-9898-0D180177CD7F}" dt="2020-06-04T04:24:19.397" v="134" actId="26606"/>
          <ac:spMkLst>
            <pc:docMk/>
            <pc:sldMk cId="3674984078" sldId="278"/>
            <ac:spMk id="27" creationId="{BBC615D1-6E12-40EF-915B-316CFDB550D5}"/>
          </ac:spMkLst>
        </pc:spChg>
        <pc:spChg chg="add del">
          <ac:chgData name="Akanksha Sinha" userId="7c119c6a6efa82fe" providerId="LiveId" clId="{C2F250CE-6713-49CA-9898-0D180177CD7F}" dt="2020-06-04T04:24:19.397" v="134" actId="26606"/>
          <ac:spMkLst>
            <pc:docMk/>
            <pc:sldMk cId="3674984078" sldId="278"/>
            <ac:spMk id="28" creationId="{B9797D36-DE1E-47CD-881A-6C1F5828261B}"/>
          </ac:spMkLst>
        </pc:spChg>
        <pc:spChg chg="add del">
          <ac:chgData name="Akanksha Sinha" userId="7c119c6a6efa82fe" providerId="LiveId" clId="{C2F250CE-6713-49CA-9898-0D180177CD7F}" dt="2020-06-04T04:24:19.397" v="134" actId="26606"/>
          <ac:spMkLst>
            <pc:docMk/>
            <pc:sldMk cId="3674984078" sldId="278"/>
            <ac:spMk id="29" creationId="{4A2FAF1F-F462-46AF-A9E6-CC93C4E2C359}"/>
          </ac:spMkLst>
        </pc:spChg>
        <pc:spChg chg="add del">
          <ac:chgData name="Akanksha Sinha" userId="7c119c6a6efa82fe" providerId="LiveId" clId="{C2F250CE-6713-49CA-9898-0D180177CD7F}" dt="2020-06-04T04:24:19.397" v="134" actId="26606"/>
          <ac:spMkLst>
            <pc:docMk/>
            <pc:sldMk cId="3674984078" sldId="278"/>
            <ac:spMk id="30" creationId="{7146BED8-BAE9-42C5-A3DD-7B946445DB8C}"/>
          </ac:spMkLst>
        </pc:spChg>
        <pc:spChg chg="add del">
          <ac:chgData name="Akanksha Sinha" userId="7c119c6a6efa82fe" providerId="LiveId" clId="{C2F250CE-6713-49CA-9898-0D180177CD7F}" dt="2020-06-04T04:24:19.397" v="134" actId="26606"/>
          <ac:spMkLst>
            <pc:docMk/>
            <pc:sldMk cId="3674984078" sldId="278"/>
            <ac:spMk id="31" creationId="{15765FE8-B62F-41E4-A73C-74C91A8FD945}"/>
          </ac:spMkLst>
        </pc:spChg>
        <pc:spChg chg="add del">
          <ac:chgData name="Akanksha Sinha" userId="7c119c6a6efa82fe" providerId="LiveId" clId="{C2F250CE-6713-49CA-9898-0D180177CD7F}" dt="2020-06-04T04:24:19.381" v="133" actId="26606"/>
          <ac:spMkLst>
            <pc:docMk/>
            <pc:sldMk cId="3674984078" sldId="278"/>
            <ac:spMk id="36" creationId="{FC485557-E744-401B-A251-3650FAEEAD8E}"/>
          </ac:spMkLst>
        </pc:spChg>
        <pc:spChg chg="add del">
          <ac:chgData name="Akanksha Sinha" userId="7c119c6a6efa82fe" providerId="LiveId" clId="{C2F250CE-6713-49CA-9898-0D180177CD7F}" dt="2020-06-04T04:24:19.381" v="133" actId="26606"/>
          <ac:spMkLst>
            <pc:docMk/>
            <pc:sldMk cId="3674984078" sldId="278"/>
            <ac:spMk id="38" creationId="{986D68AF-6B45-4B98-8634-61D8C9C05662}"/>
          </ac:spMkLst>
        </pc:spChg>
        <pc:spChg chg="add del">
          <ac:chgData name="Akanksha Sinha" userId="7c119c6a6efa82fe" providerId="LiveId" clId="{C2F250CE-6713-49CA-9898-0D180177CD7F}" dt="2020-06-04T04:24:19.381" v="133" actId="26606"/>
          <ac:spMkLst>
            <pc:docMk/>
            <pc:sldMk cId="3674984078" sldId="278"/>
            <ac:spMk id="40" creationId="{0143DE54-7BFF-4B29-8566-DF80EE4CCB07}"/>
          </ac:spMkLst>
        </pc:spChg>
        <pc:spChg chg="add del">
          <ac:chgData name="Akanksha Sinha" userId="7c119c6a6efa82fe" providerId="LiveId" clId="{C2F250CE-6713-49CA-9898-0D180177CD7F}" dt="2020-06-04T04:24:19.381" v="133" actId="26606"/>
          <ac:spMkLst>
            <pc:docMk/>
            <pc:sldMk cId="3674984078" sldId="278"/>
            <ac:spMk id="42" creationId="{7C661810-D461-4214-A635-30A7D1714054}"/>
          </ac:spMkLst>
        </pc:spChg>
        <pc:spChg chg="add del">
          <ac:chgData name="Akanksha Sinha" userId="7c119c6a6efa82fe" providerId="LiveId" clId="{C2F250CE-6713-49CA-9898-0D180177CD7F}" dt="2020-06-04T04:24:19.381" v="133" actId="26606"/>
          <ac:spMkLst>
            <pc:docMk/>
            <pc:sldMk cId="3674984078" sldId="278"/>
            <ac:spMk id="44" creationId="{ED6475A3-FF98-4FA0-B527-600EBA9BD68F}"/>
          </ac:spMkLst>
        </pc:spChg>
        <pc:spChg chg="add">
          <ac:chgData name="Akanksha Sinha" userId="7c119c6a6efa82fe" providerId="LiveId" clId="{C2F250CE-6713-49CA-9898-0D180177CD7F}" dt="2020-06-04T04:24:19.397" v="134" actId="26606"/>
          <ac:spMkLst>
            <pc:docMk/>
            <pc:sldMk cId="3674984078" sldId="278"/>
            <ac:spMk id="46" creationId="{4CB87468-9225-4E6A-A5B7-B47F08B34B33}"/>
          </ac:spMkLst>
        </pc:spChg>
        <pc:spChg chg="add">
          <ac:chgData name="Akanksha Sinha" userId="7c119c6a6efa82fe" providerId="LiveId" clId="{C2F250CE-6713-49CA-9898-0D180177CD7F}" dt="2020-06-04T04:24:19.397" v="134" actId="26606"/>
          <ac:spMkLst>
            <pc:docMk/>
            <pc:sldMk cId="3674984078" sldId="278"/>
            <ac:spMk id="47" creationId="{4D742E62-D0CA-4DEC-815B-5ED27845B5C4}"/>
          </ac:spMkLst>
        </pc:spChg>
        <pc:spChg chg="add">
          <ac:chgData name="Akanksha Sinha" userId="7c119c6a6efa82fe" providerId="LiveId" clId="{C2F250CE-6713-49CA-9898-0D180177CD7F}" dt="2020-06-04T04:24:19.397" v="134" actId="26606"/>
          <ac:spMkLst>
            <pc:docMk/>
            <pc:sldMk cId="3674984078" sldId="278"/>
            <ac:spMk id="48" creationId="{7296B8E7-1A3F-4C7F-A120-29E90E59314E}"/>
          </ac:spMkLst>
        </pc:spChg>
        <pc:spChg chg="add">
          <ac:chgData name="Akanksha Sinha" userId="7c119c6a6efa82fe" providerId="LiveId" clId="{C2F250CE-6713-49CA-9898-0D180177CD7F}" dt="2020-06-04T04:24:19.397" v="134" actId="26606"/>
          <ac:spMkLst>
            <pc:docMk/>
            <pc:sldMk cId="3674984078" sldId="278"/>
            <ac:spMk id="49" creationId="{6ADD3D29-FB68-4A1C-B0DE-CAF42F2843F1}"/>
          </ac:spMkLst>
        </pc:spChg>
        <pc:spChg chg="add">
          <ac:chgData name="Akanksha Sinha" userId="7c119c6a6efa82fe" providerId="LiveId" clId="{C2F250CE-6713-49CA-9898-0D180177CD7F}" dt="2020-06-04T04:24:19.397" v="134" actId="26606"/>
          <ac:spMkLst>
            <pc:docMk/>
            <pc:sldMk cId="3674984078" sldId="278"/>
            <ac:spMk id="50" creationId="{24822E8D-300D-45E7-9F98-BDEC7436184F}"/>
          </ac:spMkLst>
        </pc:spChg>
        <pc:spChg chg="add">
          <ac:chgData name="Akanksha Sinha" userId="7c119c6a6efa82fe" providerId="LiveId" clId="{C2F250CE-6713-49CA-9898-0D180177CD7F}" dt="2020-06-04T04:24:19.397" v="134" actId="26606"/>
          <ac:spMkLst>
            <pc:docMk/>
            <pc:sldMk cId="3674984078" sldId="278"/>
            <ac:spMk id="51" creationId="{07C953DC-E764-4B76-B359-52546F4CABCF}"/>
          </ac:spMkLst>
        </pc:spChg>
        <pc:spChg chg="add">
          <ac:chgData name="Akanksha Sinha" userId="7c119c6a6efa82fe" providerId="LiveId" clId="{C2F250CE-6713-49CA-9898-0D180177CD7F}" dt="2020-06-04T04:24:19.397" v="134" actId="26606"/>
          <ac:spMkLst>
            <pc:docMk/>
            <pc:sldMk cId="3674984078" sldId="278"/>
            <ac:spMk id="52" creationId="{C187CEFC-9032-481B-B8CA-A323593DD4E7}"/>
          </ac:spMkLst>
        </pc:spChg>
        <pc:picChg chg="add mod ord">
          <ac:chgData name="Akanksha Sinha" userId="7c119c6a6efa82fe" providerId="LiveId" clId="{C2F250CE-6713-49CA-9898-0D180177CD7F}" dt="2020-06-04T04:24:19.397" v="134" actId="26606"/>
          <ac:picMkLst>
            <pc:docMk/>
            <pc:sldMk cId="3674984078" sldId="278"/>
            <ac:picMk id="6" creationId="{5E213DEA-C272-4BA8-BD81-CED5469045ED}"/>
          </ac:picMkLst>
        </pc:picChg>
        <pc:picChg chg="add mod ord">
          <ac:chgData name="Akanksha Sinha" userId="7c119c6a6efa82fe" providerId="LiveId" clId="{C2F250CE-6713-49CA-9898-0D180177CD7F}" dt="2020-06-04T04:24:19.397" v="134" actId="26606"/>
          <ac:picMkLst>
            <pc:docMk/>
            <pc:sldMk cId="3674984078" sldId="278"/>
            <ac:picMk id="7" creationId="{D969C3CD-5FED-4650-8E05-FE07A205AF63}"/>
          </ac:picMkLst>
        </pc:picChg>
        <pc:picChg chg="add del">
          <ac:chgData name="Akanksha Sinha" userId="7c119c6a6efa82fe" providerId="LiveId" clId="{C2F250CE-6713-49CA-9898-0D180177CD7F}" dt="2020-06-04T04:24:35.537" v="136" actId="478"/>
          <ac:picMkLst>
            <pc:docMk/>
            <pc:sldMk cId="3674984078" sldId="278"/>
            <ac:picMk id="8" creationId="{525B8874-940E-4659-908F-082BAB4A2B21}"/>
          </ac:picMkLst>
        </pc:picChg>
      </pc:sldChg>
      <pc:sldChg chg="del">
        <pc:chgData name="Akanksha Sinha" userId="7c119c6a6efa82fe" providerId="LiveId" clId="{C2F250CE-6713-49CA-9898-0D180177CD7F}" dt="2020-06-04T03:28:59.892" v="3" actId="2696"/>
        <pc:sldMkLst>
          <pc:docMk/>
          <pc:sldMk cId="388315354" sldId="279"/>
        </pc:sldMkLst>
      </pc:sldChg>
      <pc:sldChg chg="addSp modSp add mod setBg setClrOvrMap">
        <pc:chgData name="Akanksha Sinha" userId="7c119c6a6efa82fe" providerId="LiveId" clId="{C2F250CE-6713-49CA-9898-0D180177CD7F}" dt="2020-06-04T04:33:05.854" v="265"/>
        <pc:sldMkLst>
          <pc:docMk/>
          <pc:sldMk cId="3513822096" sldId="279"/>
        </pc:sldMkLst>
        <pc:spChg chg="mod">
          <ac:chgData name="Akanksha Sinha" userId="7c119c6a6efa82fe" providerId="LiveId" clId="{C2F250CE-6713-49CA-9898-0D180177CD7F}" dt="2020-06-04T04:26:33.975" v="201" actId="20577"/>
          <ac:spMkLst>
            <pc:docMk/>
            <pc:sldMk cId="3513822096" sldId="279"/>
            <ac:spMk id="2" creationId="{70F157A8-0308-48B5-869A-5E1CE77C79CA}"/>
          </ac:spMkLst>
        </pc:spChg>
        <pc:spChg chg="mod">
          <ac:chgData name="Akanksha Sinha" userId="7c119c6a6efa82fe" providerId="LiveId" clId="{C2F250CE-6713-49CA-9898-0D180177CD7F}" dt="2020-06-04T04:27:06.182" v="202"/>
          <ac:spMkLst>
            <pc:docMk/>
            <pc:sldMk cId="3513822096" sldId="279"/>
            <ac:spMk id="3" creationId="{A354859E-BCA2-4081-BE6A-6101CA59977B}"/>
          </ac:spMkLst>
        </pc:spChg>
        <pc:spChg chg="mod ord">
          <ac:chgData name="Akanksha Sinha" userId="7c119c6a6efa82fe" providerId="LiveId" clId="{C2F250CE-6713-49CA-9898-0D180177CD7F}" dt="2020-06-04T04:33:05.854" v="265"/>
          <ac:spMkLst>
            <pc:docMk/>
            <pc:sldMk cId="3513822096" sldId="279"/>
            <ac:spMk id="4" creationId="{5CD878BE-85DC-4C31-B1BA-871B68BB8335}"/>
          </ac:spMkLst>
        </pc:spChg>
        <pc:spChg chg="mod">
          <ac:chgData name="Akanksha Sinha" userId="7c119c6a6efa82fe" providerId="LiveId" clId="{C2F250CE-6713-49CA-9898-0D180177CD7F}" dt="2020-06-04T04:31:53.831" v="254"/>
          <ac:spMkLst>
            <pc:docMk/>
            <pc:sldMk cId="3513822096" sldId="279"/>
            <ac:spMk id="5" creationId="{7D49F5BE-E669-4B5D-B30A-7A5B90B5D06C}"/>
          </ac:spMkLst>
        </pc:spChg>
        <pc:spChg chg="add">
          <ac:chgData name="Akanksha Sinha" userId="7c119c6a6efa82fe" providerId="LiveId" clId="{C2F250CE-6713-49CA-9898-0D180177CD7F}" dt="2020-06-04T04:26:25.495" v="184" actId="26606"/>
          <ac:spMkLst>
            <pc:docMk/>
            <pc:sldMk cId="3513822096" sldId="279"/>
            <ac:spMk id="11" creationId="{643780CE-2BE5-46F6-97B2-60DF30217ED3}"/>
          </ac:spMkLst>
        </pc:spChg>
        <pc:spChg chg="add">
          <ac:chgData name="Akanksha Sinha" userId="7c119c6a6efa82fe" providerId="LiveId" clId="{C2F250CE-6713-49CA-9898-0D180177CD7F}" dt="2020-06-04T04:26:25.495" v="184" actId="26606"/>
          <ac:spMkLst>
            <pc:docMk/>
            <pc:sldMk cId="3513822096" sldId="279"/>
            <ac:spMk id="13" creationId="{61A87A49-68E6-459E-A5A6-46229FF42125}"/>
          </ac:spMkLst>
        </pc:spChg>
        <pc:spChg chg="add">
          <ac:chgData name="Akanksha Sinha" userId="7c119c6a6efa82fe" providerId="LiveId" clId="{C2F250CE-6713-49CA-9898-0D180177CD7F}" dt="2020-06-04T04:26:25.495" v="184" actId="26606"/>
          <ac:spMkLst>
            <pc:docMk/>
            <pc:sldMk cId="3513822096" sldId="279"/>
            <ac:spMk id="15" creationId="{F6ACD5FC-CAFE-48EB-B765-60EED2E052F0}"/>
          </ac:spMkLst>
        </pc:spChg>
        <pc:spChg chg="add">
          <ac:chgData name="Akanksha Sinha" userId="7c119c6a6efa82fe" providerId="LiveId" clId="{C2F250CE-6713-49CA-9898-0D180177CD7F}" dt="2020-06-04T04:26:25.495" v="184" actId="26606"/>
          <ac:spMkLst>
            <pc:docMk/>
            <pc:sldMk cId="3513822096" sldId="279"/>
            <ac:spMk id="17" creationId="{9F33B405-D785-4738-B1C0-6A0AA5E98286}"/>
          </ac:spMkLst>
        </pc:spChg>
        <pc:spChg chg="add">
          <ac:chgData name="Akanksha Sinha" userId="7c119c6a6efa82fe" providerId="LiveId" clId="{C2F250CE-6713-49CA-9898-0D180177CD7F}" dt="2020-06-04T04:26:25.495" v="184" actId="26606"/>
          <ac:spMkLst>
            <pc:docMk/>
            <pc:sldMk cId="3513822096" sldId="279"/>
            <ac:spMk id="19" creationId="{4233DC0E-DE6C-4FB6-A529-51B162641AB8}"/>
          </ac:spMkLst>
        </pc:spChg>
        <pc:spChg chg="add">
          <ac:chgData name="Akanksha Sinha" userId="7c119c6a6efa82fe" providerId="LiveId" clId="{C2F250CE-6713-49CA-9898-0D180177CD7F}" dt="2020-06-04T04:26:25.495" v="184" actId="26606"/>
          <ac:spMkLst>
            <pc:docMk/>
            <pc:sldMk cId="3513822096" sldId="279"/>
            <ac:spMk id="21" creationId="{3870477F-E451-4BC3-863F-0E2FC572884B}"/>
          </ac:spMkLst>
        </pc:spChg>
        <pc:spChg chg="add">
          <ac:chgData name="Akanksha Sinha" userId="7c119c6a6efa82fe" providerId="LiveId" clId="{C2F250CE-6713-49CA-9898-0D180177CD7F}" dt="2020-06-04T04:26:25.495" v="184" actId="26606"/>
          <ac:spMkLst>
            <pc:docMk/>
            <pc:sldMk cId="3513822096" sldId="279"/>
            <ac:spMk id="23" creationId="{B4A81DE1-E2BC-4A31-99EE-71350421B0EA}"/>
          </ac:spMkLst>
        </pc:spChg>
        <pc:picChg chg="add mod ord">
          <ac:chgData name="Akanksha Sinha" userId="7c119c6a6efa82fe" providerId="LiveId" clId="{C2F250CE-6713-49CA-9898-0D180177CD7F}" dt="2020-06-04T04:26:25.495" v="184" actId="26606"/>
          <ac:picMkLst>
            <pc:docMk/>
            <pc:sldMk cId="3513822096" sldId="279"/>
            <ac:picMk id="6" creationId="{42943148-6303-462F-BEFB-468B04B129FB}"/>
          </ac:picMkLst>
        </pc:picChg>
      </pc:sldChg>
      <pc:sldChg chg="addSp modSp add mod setBg setClrOvrMap">
        <pc:chgData name="Akanksha Sinha" userId="7c119c6a6efa82fe" providerId="LiveId" clId="{C2F250CE-6713-49CA-9898-0D180177CD7F}" dt="2020-06-04T04:33:11.005" v="266"/>
        <pc:sldMkLst>
          <pc:docMk/>
          <pc:sldMk cId="110326615" sldId="280"/>
        </pc:sldMkLst>
        <pc:spChg chg="mod">
          <ac:chgData name="Akanksha Sinha" userId="7c119c6a6efa82fe" providerId="LiveId" clId="{C2F250CE-6713-49CA-9898-0D180177CD7F}" dt="2020-06-04T04:28:43.429" v="222" actId="20577"/>
          <ac:spMkLst>
            <pc:docMk/>
            <pc:sldMk cId="110326615" sldId="280"/>
            <ac:spMk id="2" creationId="{51ECE656-45FB-47AA-8E49-DDA4068A0B99}"/>
          </ac:spMkLst>
        </pc:spChg>
        <pc:spChg chg="mod">
          <ac:chgData name="Akanksha Sinha" userId="7c119c6a6efa82fe" providerId="LiveId" clId="{C2F250CE-6713-49CA-9898-0D180177CD7F}" dt="2020-06-04T04:29:09.836" v="242"/>
          <ac:spMkLst>
            <pc:docMk/>
            <pc:sldMk cId="110326615" sldId="280"/>
            <ac:spMk id="3" creationId="{AC94A26B-78A8-4E5F-A9E8-79C305DE0234}"/>
          </ac:spMkLst>
        </pc:spChg>
        <pc:spChg chg="mod ord">
          <ac:chgData name="Akanksha Sinha" userId="7c119c6a6efa82fe" providerId="LiveId" clId="{C2F250CE-6713-49CA-9898-0D180177CD7F}" dt="2020-06-04T04:33:11.005" v="266"/>
          <ac:spMkLst>
            <pc:docMk/>
            <pc:sldMk cId="110326615" sldId="280"/>
            <ac:spMk id="4" creationId="{8FABB9A2-62EB-4AE0-9B47-4B0A0CC46B66}"/>
          </ac:spMkLst>
        </pc:spChg>
        <pc:spChg chg="mod">
          <ac:chgData name="Akanksha Sinha" userId="7c119c6a6efa82fe" providerId="LiveId" clId="{C2F250CE-6713-49CA-9898-0D180177CD7F}" dt="2020-06-04T04:31:58.413" v="255"/>
          <ac:spMkLst>
            <pc:docMk/>
            <pc:sldMk cId="110326615" sldId="280"/>
            <ac:spMk id="5" creationId="{9AA21D20-ABD2-4BC0-9C35-C03A219333E9}"/>
          </ac:spMkLst>
        </pc:spChg>
        <pc:spChg chg="add">
          <ac:chgData name="Akanksha Sinha" userId="7c119c6a6efa82fe" providerId="LiveId" clId="{C2F250CE-6713-49CA-9898-0D180177CD7F}" dt="2020-06-04T04:28:35.903" v="205" actId="26606"/>
          <ac:spMkLst>
            <pc:docMk/>
            <pc:sldMk cId="110326615" sldId="280"/>
            <ac:spMk id="11" creationId="{643780CE-2BE5-46F6-97B2-60DF30217ED3}"/>
          </ac:spMkLst>
        </pc:spChg>
        <pc:spChg chg="add">
          <ac:chgData name="Akanksha Sinha" userId="7c119c6a6efa82fe" providerId="LiveId" clId="{C2F250CE-6713-49CA-9898-0D180177CD7F}" dt="2020-06-04T04:28:35.903" v="205" actId="26606"/>
          <ac:spMkLst>
            <pc:docMk/>
            <pc:sldMk cId="110326615" sldId="280"/>
            <ac:spMk id="13" creationId="{61A87A49-68E6-459E-A5A6-46229FF42125}"/>
          </ac:spMkLst>
        </pc:spChg>
        <pc:spChg chg="add">
          <ac:chgData name="Akanksha Sinha" userId="7c119c6a6efa82fe" providerId="LiveId" clId="{C2F250CE-6713-49CA-9898-0D180177CD7F}" dt="2020-06-04T04:28:35.903" v="205" actId="26606"/>
          <ac:spMkLst>
            <pc:docMk/>
            <pc:sldMk cId="110326615" sldId="280"/>
            <ac:spMk id="15" creationId="{F6ACD5FC-CAFE-48EB-B765-60EED2E052F0}"/>
          </ac:spMkLst>
        </pc:spChg>
        <pc:spChg chg="add">
          <ac:chgData name="Akanksha Sinha" userId="7c119c6a6efa82fe" providerId="LiveId" clId="{C2F250CE-6713-49CA-9898-0D180177CD7F}" dt="2020-06-04T04:28:35.903" v="205" actId="26606"/>
          <ac:spMkLst>
            <pc:docMk/>
            <pc:sldMk cId="110326615" sldId="280"/>
            <ac:spMk id="17" creationId="{9F33B405-D785-4738-B1C0-6A0AA5E98286}"/>
          </ac:spMkLst>
        </pc:spChg>
        <pc:spChg chg="add">
          <ac:chgData name="Akanksha Sinha" userId="7c119c6a6efa82fe" providerId="LiveId" clId="{C2F250CE-6713-49CA-9898-0D180177CD7F}" dt="2020-06-04T04:28:35.903" v="205" actId="26606"/>
          <ac:spMkLst>
            <pc:docMk/>
            <pc:sldMk cId="110326615" sldId="280"/>
            <ac:spMk id="19" creationId="{4233DC0E-DE6C-4FB6-A529-51B162641AB8}"/>
          </ac:spMkLst>
        </pc:spChg>
        <pc:spChg chg="add">
          <ac:chgData name="Akanksha Sinha" userId="7c119c6a6efa82fe" providerId="LiveId" clId="{C2F250CE-6713-49CA-9898-0D180177CD7F}" dt="2020-06-04T04:28:35.903" v="205" actId="26606"/>
          <ac:spMkLst>
            <pc:docMk/>
            <pc:sldMk cId="110326615" sldId="280"/>
            <ac:spMk id="21" creationId="{3870477F-E451-4BC3-863F-0E2FC572884B}"/>
          </ac:spMkLst>
        </pc:spChg>
        <pc:spChg chg="add">
          <ac:chgData name="Akanksha Sinha" userId="7c119c6a6efa82fe" providerId="LiveId" clId="{C2F250CE-6713-49CA-9898-0D180177CD7F}" dt="2020-06-04T04:28:35.903" v="205" actId="26606"/>
          <ac:spMkLst>
            <pc:docMk/>
            <pc:sldMk cId="110326615" sldId="280"/>
            <ac:spMk id="23" creationId="{B4A81DE1-E2BC-4A31-99EE-71350421B0EA}"/>
          </ac:spMkLst>
        </pc:spChg>
        <pc:picChg chg="add mod ord">
          <ac:chgData name="Akanksha Sinha" userId="7c119c6a6efa82fe" providerId="LiveId" clId="{C2F250CE-6713-49CA-9898-0D180177CD7F}" dt="2020-06-04T04:28:35.903" v="205" actId="26606"/>
          <ac:picMkLst>
            <pc:docMk/>
            <pc:sldMk cId="110326615" sldId="280"/>
            <ac:picMk id="6" creationId="{B7223210-4A37-494D-A76B-73AA6953A813}"/>
          </ac:picMkLst>
        </pc:picChg>
      </pc:sldChg>
      <pc:sldChg chg="del">
        <pc:chgData name="Akanksha Sinha" userId="7c119c6a6efa82fe" providerId="LiveId" clId="{C2F250CE-6713-49CA-9898-0D180177CD7F}" dt="2020-06-04T03:29:00.947" v="4" actId="2696"/>
        <pc:sldMkLst>
          <pc:docMk/>
          <pc:sldMk cId="2077598970" sldId="280"/>
        </pc:sldMkLst>
      </pc:sldChg>
    </pc:docChg>
  </pc:docChgLst>
  <pc:docChgLst>
    <pc:chgData name="Akanksha Sinha" userId="7c119c6a6efa82fe" providerId="LiveId" clId="{369DEA02-179E-41FB-8DDD-9C59329D183A}"/>
    <pc:docChg chg="undo custSel mod addSld delSld modSld">
      <pc:chgData name="Akanksha Sinha" userId="7c119c6a6efa82fe" providerId="LiveId" clId="{369DEA02-179E-41FB-8DDD-9C59329D183A}" dt="2020-06-11T07:05:29.102" v="453" actId="20577"/>
      <pc:docMkLst>
        <pc:docMk/>
      </pc:docMkLst>
      <pc:sldChg chg="modSp">
        <pc:chgData name="Akanksha Sinha" userId="7c119c6a6efa82fe" providerId="LiveId" clId="{369DEA02-179E-41FB-8DDD-9C59329D183A}" dt="2020-06-11T04:21:48.203" v="1" actId="20577"/>
        <pc:sldMkLst>
          <pc:docMk/>
          <pc:sldMk cId="944004935" sldId="256"/>
        </pc:sldMkLst>
        <pc:spChg chg="mod">
          <ac:chgData name="Akanksha Sinha" userId="7c119c6a6efa82fe" providerId="LiveId" clId="{369DEA02-179E-41FB-8DDD-9C59329D183A}" dt="2020-06-11T04:21:48.203" v="1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369DEA02-179E-41FB-8DDD-9C59329D183A}" dt="2020-06-11T06:45:17.484" v="50" actId="27636"/>
        <pc:sldMkLst>
          <pc:docMk/>
          <pc:sldMk cId="542198823" sldId="258"/>
        </pc:sldMkLst>
        <pc:spChg chg="mod">
          <ac:chgData name="Akanksha Sinha" userId="7c119c6a6efa82fe" providerId="LiveId" clId="{369DEA02-179E-41FB-8DDD-9C59329D183A}" dt="2020-06-11T06:45:17.484" v="50" actId="27636"/>
          <ac:spMkLst>
            <pc:docMk/>
            <pc:sldMk cId="542198823" sldId="258"/>
            <ac:spMk id="3" creationId="{3915DAC9-2F96-4744-A977-C4BB98E5E031}"/>
          </ac:spMkLst>
        </pc:spChg>
      </pc:sldChg>
      <pc:sldChg chg="addSp modSp add mod setBg setClrOvrMap">
        <pc:chgData name="Akanksha Sinha" userId="7c119c6a6efa82fe" providerId="LiveId" clId="{369DEA02-179E-41FB-8DDD-9C59329D183A}" dt="2020-06-11T07:04:39.271" v="440"/>
        <pc:sldMkLst>
          <pc:docMk/>
          <pc:sldMk cId="1333075280" sldId="266"/>
        </pc:sldMkLst>
        <pc:spChg chg="mod">
          <ac:chgData name="Akanksha Sinha" userId="7c119c6a6efa82fe" providerId="LiveId" clId="{369DEA02-179E-41FB-8DDD-9C59329D183A}" dt="2020-06-11T06:46:43.039" v="69" actId="20577"/>
          <ac:spMkLst>
            <pc:docMk/>
            <pc:sldMk cId="1333075280" sldId="266"/>
            <ac:spMk id="2" creationId="{F2FFF255-340E-47A2-BF86-CC6AD2610F91}"/>
          </ac:spMkLst>
        </pc:spChg>
        <pc:spChg chg="mod">
          <ac:chgData name="Akanksha Sinha" userId="7c119c6a6efa82fe" providerId="LiveId" clId="{369DEA02-179E-41FB-8DDD-9C59329D183A}" dt="2020-06-11T06:47:58.923" v="177" actId="20577"/>
          <ac:spMkLst>
            <pc:docMk/>
            <pc:sldMk cId="1333075280" sldId="266"/>
            <ac:spMk id="3" creationId="{8C22DC7D-0517-4FDE-ABCC-E587F238617D}"/>
          </ac:spMkLst>
        </pc:spChg>
        <pc:spChg chg="mod ord">
          <ac:chgData name="Akanksha Sinha" userId="7c119c6a6efa82fe" providerId="LiveId" clId="{369DEA02-179E-41FB-8DDD-9C59329D183A}" dt="2020-06-11T07:04:39.271" v="440"/>
          <ac:spMkLst>
            <pc:docMk/>
            <pc:sldMk cId="1333075280" sldId="266"/>
            <ac:spMk id="4" creationId="{06D37110-A8F5-45C1-A9AD-D367DB3BFDE9}"/>
          </ac:spMkLst>
        </pc:spChg>
        <pc:spChg chg="mod">
          <ac:chgData name="Akanksha Sinha" userId="7c119c6a6efa82fe" providerId="LiveId" clId="{369DEA02-179E-41FB-8DDD-9C59329D183A}" dt="2020-06-11T07:04:02.672" v="435"/>
          <ac:spMkLst>
            <pc:docMk/>
            <pc:sldMk cId="1333075280" sldId="266"/>
            <ac:spMk id="5" creationId="{AF86A957-26BA-4440-9926-90E5566E4169}"/>
          </ac:spMkLst>
        </pc:spChg>
        <pc:spChg chg="add">
          <ac:chgData name="Akanksha Sinha" userId="7c119c6a6efa82fe" providerId="LiveId" clId="{369DEA02-179E-41FB-8DDD-9C59329D183A}" dt="2020-06-11T06:46:34.970" v="52" actId="26606"/>
          <ac:spMkLst>
            <pc:docMk/>
            <pc:sldMk cId="1333075280" sldId="266"/>
            <ac:spMk id="11" creationId="{510C9632-BB6F-48EE-AB65-501878BA5DB6}"/>
          </ac:spMkLst>
        </pc:spChg>
        <pc:spChg chg="add">
          <ac:chgData name="Akanksha Sinha" userId="7c119c6a6efa82fe" providerId="LiveId" clId="{369DEA02-179E-41FB-8DDD-9C59329D183A}" dt="2020-06-11T06:46:34.970" v="52" actId="26606"/>
          <ac:spMkLst>
            <pc:docMk/>
            <pc:sldMk cId="1333075280" sldId="266"/>
            <ac:spMk id="13" creationId="{4EC8AAB6-953B-4D29-9967-3C44D06BB4E8}"/>
          </ac:spMkLst>
        </pc:spChg>
        <pc:spChg chg="add">
          <ac:chgData name="Akanksha Sinha" userId="7c119c6a6efa82fe" providerId="LiveId" clId="{369DEA02-179E-41FB-8DDD-9C59329D183A}" dt="2020-06-11T06:46:34.970" v="52" actId="26606"/>
          <ac:spMkLst>
            <pc:docMk/>
            <pc:sldMk cId="1333075280" sldId="266"/>
            <ac:spMk id="15" creationId="{C89ED458-2326-40DC-9C7B-1A717B6551AD}"/>
          </ac:spMkLst>
        </pc:spChg>
        <pc:spChg chg="add">
          <ac:chgData name="Akanksha Sinha" userId="7c119c6a6efa82fe" providerId="LiveId" clId="{369DEA02-179E-41FB-8DDD-9C59329D183A}" dt="2020-06-11T06:46:34.970" v="52" actId="26606"/>
          <ac:spMkLst>
            <pc:docMk/>
            <pc:sldMk cId="1333075280" sldId="266"/>
            <ac:spMk id="17" creationId="{6F9D1DE6-E368-4F07-85F9-D5B767477DDF}"/>
          </ac:spMkLst>
        </pc:spChg>
        <pc:spChg chg="add">
          <ac:chgData name="Akanksha Sinha" userId="7c119c6a6efa82fe" providerId="LiveId" clId="{369DEA02-179E-41FB-8DDD-9C59329D183A}" dt="2020-06-11T06:46:34.970" v="52" actId="26606"/>
          <ac:spMkLst>
            <pc:docMk/>
            <pc:sldMk cId="1333075280" sldId="266"/>
            <ac:spMk id="19" creationId="{F63B1F66-4ACE-4A01-8ADF-F175A9C358B2}"/>
          </ac:spMkLst>
        </pc:spChg>
        <pc:spChg chg="add">
          <ac:chgData name="Akanksha Sinha" userId="7c119c6a6efa82fe" providerId="LiveId" clId="{369DEA02-179E-41FB-8DDD-9C59329D183A}" dt="2020-06-11T06:46:34.970" v="52" actId="26606"/>
          <ac:spMkLst>
            <pc:docMk/>
            <pc:sldMk cId="1333075280" sldId="266"/>
            <ac:spMk id="21" creationId="{CF8448ED-9332-4A9B-8CAB-B1985E596E20}"/>
          </ac:spMkLst>
        </pc:spChg>
        <pc:spChg chg="add">
          <ac:chgData name="Akanksha Sinha" userId="7c119c6a6efa82fe" providerId="LiveId" clId="{369DEA02-179E-41FB-8DDD-9C59329D183A}" dt="2020-06-11T06:46:34.970" v="52" actId="26606"/>
          <ac:spMkLst>
            <pc:docMk/>
            <pc:sldMk cId="1333075280" sldId="266"/>
            <ac:spMk id="23" creationId="{ED3A2261-1C75-40FF-8CD6-18C5900C1C8D}"/>
          </ac:spMkLst>
        </pc:spChg>
        <pc:picChg chg="add mod ord">
          <ac:chgData name="Akanksha Sinha" userId="7c119c6a6efa82fe" providerId="LiveId" clId="{369DEA02-179E-41FB-8DDD-9C59329D183A}" dt="2020-06-11T06:46:34.970" v="52" actId="26606"/>
          <ac:picMkLst>
            <pc:docMk/>
            <pc:sldMk cId="1333075280" sldId="266"/>
            <ac:picMk id="6" creationId="{D0E9272E-7E07-4CF5-B579-F55482EB59CF}"/>
          </ac:picMkLst>
        </pc:picChg>
      </pc:sldChg>
      <pc:sldChg chg="addSp delSp modSp add mod setBg setClrOvrMap">
        <pc:chgData name="Akanksha Sinha" userId="7c119c6a6efa82fe" providerId="LiveId" clId="{369DEA02-179E-41FB-8DDD-9C59329D183A}" dt="2020-06-11T07:04:46.167" v="441"/>
        <pc:sldMkLst>
          <pc:docMk/>
          <pc:sldMk cId="3940797158" sldId="267"/>
        </pc:sldMkLst>
        <pc:spChg chg="mod">
          <ac:chgData name="Akanksha Sinha" userId="7c119c6a6efa82fe" providerId="LiveId" clId="{369DEA02-179E-41FB-8DDD-9C59329D183A}" dt="2020-06-11T06:48:39.180" v="199" actId="20577"/>
          <ac:spMkLst>
            <pc:docMk/>
            <pc:sldMk cId="3940797158" sldId="267"/>
            <ac:spMk id="2" creationId="{D32122C1-62A9-4004-BE8D-A6568B863D33}"/>
          </ac:spMkLst>
        </pc:spChg>
        <pc:spChg chg="mod">
          <ac:chgData name="Akanksha Sinha" userId="7c119c6a6efa82fe" providerId="LiveId" clId="{369DEA02-179E-41FB-8DDD-9C59329D183A}" dt="2020-06-11T06:49:07.437" v="265" actId="20577"/>
          <ac:spMkLst>
            <pc:docMk/>
            <pc:sldMk cId="3940797158" sldId="267"/>
            <ac:spMk id="3" creationId="{C7BA4E24-0461-4DC3-9563-51C84225B7E9}"/>
          </ac:spMkLst>
        </pc:spChg>
        <pc:spChg chg="mod ord">
          <ac:chgData name="Akanksha Sinha" userId="7c119c6a6efa82fe" providerId="LiveId" clId="{369DEA02-179E-41FB-8DDD-9C59329D183A}" dt="2020-06-11T07:04:46.167" v="441"/>
          <ac:spMkLst>
            <pc:docMk/>
            <pc:sldMk cId="3940797158" sldId="267"/>
            <ac:spMk id="4" creationId="{56F1C9D4-660B-4009-B2C1-C31A635948E0}"/>
          </ac:spMkLst>
        </pc:spChg>
        <pc:spChg chg="mod">
          <ac:chgData name="Akanksha Sinha" userId="7c119c6a6efa82fe" providerId="LiveId" clId="{369DEA02-179E-41FB-8DDD-9C59329D183A}" dt="2020-06-11T07:04:09.257" v="436"/>
          <ac:spMkLst>
            <pc:docMk/>
            <pc:sldMk cId="3940797158" sldId="267"/>
            <ac:spMk id="5" creationId="{AA4BEC91-2E04-4BC3-8FEB-8F16133E769A}"/>
          </ac:spMkLst>
        </pc:spChg>
        <pc:spChg chg="add del">
          <ac:chgData name="Akanksha Sinha" userId="7c119c6a6efa82fe" providerId="LiveId" clId="{369DEA02-179E-41FB-8DDD-9C59329D183A}" dt="2020-06-11T06:48:31.381" v="181" actId="26606"/>
          <ac:spMkLst>
            <pc:docMk/>
            <pc:sldMk cId="3940797158" sldId="267"/>
            <ac:spMk id="11" creationId="{510C9632-BB6F-48EE-AB65-501878BA5DB6}"/>
          </ac:spMkLst>
        </pc:spChg>
        <pc:spChg chg="add del">
          <ac:chgData name="Akanksha Sinha" userId="7c119c6a6efa82fe" providerId="LiveId" clId="{369DEA02-179E-41FB-8DDD-9C59329D183A}" dt="2020-06-11T06:48:31.381" v="181" actId="26606"/>
          <ac:spMkLst>
            <pc:docMk/>
            <pc:sldMk cId="3940797158" sldId="267"/>
            <ac:spMk id="13" creationId="{4EC8AAB6-953B-4D29-9967-3C44D06BB4E8}"/>
          </ac:spMkLst>
        </pc:spChg>
        <pc:spChg chg="add del">
          <ac:chgData name="Akanksha Sinha" userId="7c119c6a6efa82fe" providerId="LiveId" clId="{369DEA02-179E-41FB-8DDD-9C59329D183A}" dt="2020-06-11T06:48:31.381" v="181" actId="26606"/>
          <ac:spMkLst>
            <pc:docMk/>
            <pc:sldMk cId="3940797158" sldId="267"/>
            <ac:spMk id="15" creationId="{C89ED458-2326-40DC-9C7B-1A717B6551AD}"/>
          </ac:spMkLst>
        </pc:spChg>
        <pc:spChg chg="add del">
          <ac:chgData name="Akanksha Sinha" userId="7c119c6a6efa82fe" providerId="LiveId" clId="{369DEA02-179E-41FB-8DDD-9C59329D183A}" dt="2020-06-11T06:48:31.381" v="181" actId="26606"/>
          <ac:spMkLst>
            <pc:docMk/>
            <pc:sldMk cId="3940797158" sldId="267"/>
            <ac:spMk id="17" creationId="{6F9D1DE6-E368-4F07-85F9-D5B767477DDF}"/>
          </ac:spMkLst>
        </pc:spChg>
        <pc:spChg chg="add del">
          <ac:chgData name="Akanksha Sinha" userId="7c119c6a6efa82fe" providerId="LiveId" clId="{369DEA02-179E-41FB-8DDD-9C59329D183A}" dt="2020-06-11T06:48:31.381" v="181" actId="26606"/>
          <ac:spMkLst>
            <pc:docMk/>
            <pc:sldMk cId="3940797158" sldId="267"/>
            <ac:spMk id="19" creationId="{F63B1F66-4ACE-4A01-8ADF-F175A9C358B2}"/>
          </ac:spMkLst>
        </pc:spChg>
        <pc:spChg chg="add del">
          <ac:chgData name="Akanksha Sinha" userId="7c119c6a6efa82fe" providerId="LiveId" clId="{369DEA02-179E-41FB-8DDD-9C59329D183A}" dt="2020-06-11T06:48:31.381" v="181" actId="26606"/>
          <ac:spMkLst>
            <pc:docMk/>
            <pc:sldMk cId="3940797158" sldId="267"/>
            <ac:spMk id="21" creationId="{CF8448ED-9332-4A9B-8CAB-B1985E596E20}"/>
          </ac:spMkLst>
        </pc:spChg>
        <pc:spChg chg="add del">
          <ac:chgData name="Akanksha Sinha" userId="7c119c6a6efa82fe" providerId="LiveId" clId="{369DEA02-179E-41FB-8DDD-9C59329D183A}" dt="2020-06-11T06:48:31.381" v="181" actId="26606"/>
          <ac:spMkLst>
            <pc:docMk/>
            <pc:sldMk cId="3940797158" sldId="267"/>
            <ac:spMk id="23" creationId="{ED3A2261-1C75-40FF-8CD6-18C5900C1C8D}"/>
          </ac:spMkLst>
        </pc:spChg>
        <pc:spChg chg="add">
          <ac:chgData name="Akanksha Sinha" userId="7c119c6a6efa82fe" providerId="LiveId" clId="{369DEA02-179E-41FB-8DDD-9C59329D183A}" dt="2020-06-11T06:48:31.393" v="182" actId="26606"/>
          <ac:spMkLst>
            <pc:docMk/>
            <pc:sldMk cId="3940797158" sldId="267"/>
            <ac:spMk id="25" creationId="{643780CE-2BE5-46F6-97B2-60DF30217ED3}"/>
          </ac:spMkLst>
        </pc:spChg>
        <pc:spChg chg="add">
          <ac:chgData name="Akanksha Sinha" userId="7c119c6a6efa82fe" providerId="LiveId" clId="{369DEA02-179E-41FB-8DDD-9C59329D183A}" dt="2020-06-11T06:48:31.393" v="182" actId="26606"/>
          <ac:spMkLst>
            <pc:docMk/>
            <pc:sldMk cId="3940797158" sldId="267"/>
            <ac:spMk id="26" creationId="{61A87A49-68E6-459E-A5A6-46229FF42125}"/>
          </ac:spMkLst>
        </pc:spChg>
        <pc:spChg chg="add">
          <ac:chgData name="Akanksha Sinha" userId="7c119c6a6efa82fe" providerId="LiveId" clId="{369DEA02-179E-41FB-8DDD-9C59329D183A}" dt="2020-06-11T06:48:31.393" v="182" actId="26606"/>
          <ac:spMkLst>
            <pc:docMk/>
            <pc:sldMk cId="3940797158" sldId="267"/>
            <ac:spMk id="27" creationId="{F6ACD5FC-CAFE-48EB-B765-60EED2E052F0}"/>
          </ac:spMkLst>
        </pc:spChg>
        <pc:spChg chg="add">
          <ac:chgData name="Akanksha Sinha" userId="7c119c6a6efa82fe" providerId="LiveId" clId="{369DEA02-179E-41FB-8DDD-9C59329D183A}" dt="2020-06-11T06:48:31.393" v="182" actId="26606"/>
          <ac:spMkLst>
            <pc:docMk/>
            <pc:sldMk cId="3940797158" sldId="267"/>
            <ac:spMk id="28" creationId="{9F33B405-D785-4738-B1C0-6A0AA5E98286}"/>
          </ac:spMkLst>
        </pc:spChg>
        <pc:spChg chg="add">
          <ac:chgData name="Akanksha Sinha" userId="7c119c6a6efa82fe" providerId="LiveId" clId="{369DEA02-179E-41FB-8DDD-9C59329D183A}" dt="2020-06-11T06:48:31.393" v="182" actId="26606"/>
          <ac:spMkLst>
            <pc:docMk/>
            <pc:sldMk cId="3940797158" sldId="267"/>
            <ac:spMk id="29" creationId="{4233DC0E-DE6C-4FB6-A529-51B162641AB8}"/>
          </ac:spMkLst>
        </pc:spChg>
        <pc:spChg chg="add">
          <ac:chgData name="Akanksha Sinha" userId="7c119c6a6efa82fe" providerId="LiveId" clId="{369DEA02-179E-41FB-8DDD-9C59329D183A}" dt="2020-06-11T06:48:31.393" v="182" actId="26606"/>
          <ac:spMkLst>
            <pc:docMk/>
            <pc:sldMk cId="3940797158" sldId="267"/>
            <ac:spMk id="30" creationId="{3870477F-E451-4BC3-863F-0E2FC572884B}"/>
          </ac:spMkLst>
        </pc:spChg>
        <pc:spChg chg="add">
          <ac:chgData name="Akanksha Sinha" userId="7c119c6a6efa82fe" providerId="LiveId" clId="{369DEA02-179E-41FB-8DDD-9C59329D183A}" dt="2020-06-11T06:48:31.393" v="182" actId="26606"/>
          <ac:spMkLst>
            <pc:docMk/>
            <pc:sldMk cId="3940797158" sldId="267"/>
            <ac:spMk id="31" creationId="{B4A81DE1-E2BC-4A31-99EE-71350421B0EA}"/>
          </ac:spMkLst>
        </pc:spChg>
        <pc:picChg chg="add mod ord">
          <ac:chgData name="Akanksha Sinha" userId="7c119c6a6efa82fe" providerId="LiveId" clId="{369DEA02-179E-41FB-8DDD-9C59329D183A}" dt="2020-06-11T06:48:31.393" v="182" actId="26606"/>
          <ac:picMkLst>
            <pc:docMk/>
            <pc:sldMk cId="3940797158" sldId="267"/>
            <ac:picMk id="6" creationId="{BDC89AB7-25A9-4571-8E5E-FD1E5F23D550}"/>
          </ac:picMkLst>
        </pc:picChg>
      </pc:sldChg>
      <pc:sldChg chg="addSp modSp add mod setBg setClrOvrMap">
        <pc:chgData name="Akanksha Sinha" userId="7c119c6a6efa82fe" providerId="LiveId" clId="{369DEA02-179E-41FB-8DDD-9C59329D183A}" dt="2020-06-11T07:05:29.102" v="453" actId="20577"/>
        <pc:sldMkLst>
          <pc:docMk/>
          <pc:sldMk cId="1301445015" sldId="268"/>
        </pc:sldMkLst>
        <pc:spChg chg="mod">
          <ac:chgData name="Akanksha Sinha" userId="7c119c6a6efa82fe" providerId="LiveId" clId="{369DEA02-179E-41FB-8DDD-9C59329D183A}" dt="2020-06-11T06:51:05.678" v="285" actId="20577"/>
          <ac:spMkLst>
            <pc:docMk/>
            <pc:sldMk cId="1301445015" sldId="268"/>
            <ac:spMk id="2" creationId="{53B15C8A-3A1B-4982-A636-48E8F1F49312}"/>
          </ac:spMkLst>
        </pc:spChg>
        <pc:spChg chg="mod">
          <ac:chgData name="Akanksha Sinha" userId="7c119c6a6efa82fe" providerId="LiveId" clId="{369DEA02-179E-41FB-8DDD-9C59329D183A}" dt="2020-06-11T07:05:29.102" v="453" actId="20577"/>
          <ac:spMkLst>
            <pc:docMk/>
            <pc:sldMk cId="1301445015" sldId="268"/>
            <ac:spMk id="3" creationId="{D3BA8F57-A193-4A0C-9BD6-DC7C573505EF}"/>
          </ac:spMkLst>
        </pc:spChg>
        <pc:spChg chg="mod ord">
          <ac:chgData name="Akanksha Sinha" userId="7c119c6a6efa82fe" providerId="LiveId" clId="{369DEA02-179E-41FB-8DDD-9C59329D183A}" dt="2020-06-11T07:04:51.342" v="442"/>
          <ac:spMkLst>
            <pc:docMk/>
            <pc:sldMk cId="1301445015" sldId="268"/>
            <ac:spMk id="4" creationId="{B6BE1F3F-9C14-401D-B267-CF4DF7C21751}"/>
          </ac:spMkLst>
        </pc:spChg>
        <pc:spChg chg="mod">
          <ac:chgData name="Akanksha Sinha" userId="7c119c6a6efa82fe" providerId="LiveId" clId="{369DEA02-179E-41FB-8DDD-9C59329D183A}" dt="2020-06-11T07:04:14.057" v="437"/>
          <ac:spMkLst>
            <pc:docMk/>
            <pc:sldMk cId="1301445015" sldId="268"/>
            <ac:spMk id="5" creationId="{844F00EE-2FB2-4660-8ADF-CE54A972E7BD}"/>
          </ac:spMkLst>
        </pc:spChg>
        <pc:spChg chg="add">
          <ac:chgData name="Akanksha Sinha" userId="7c119c6a6efa82fe" providerId="LiveId" clId="{369DEA02-179E-41FB-8DDD-9C59329D183A}" dt="2020-06-11T06:50:57.585" v="268" actId="26606"/>
          <ac:spMkLst>
            <pc:docMk/>
            <pc:sldMk cId="1301445015" sldId="268"/>
            <ac:spMk id="11" creationId="{643780CE-2BE5-46F6-97B2-60DF30217ED3}"/>
          </ac:spMkLst>
        </pc:spChg>
        <pc:spChg chg="add">
          <ac:chgData name="Akanksha Sinha" userId="7c119c6a6efa82fe" providerId="LiveId" clId="{369DEA02-179E-41FB-8DDD-9C59329D183A}" dt="2020-06-11T06:50:57.585" v="268" actId="26606"/>
          <ac:spMkLst>
            <pc:docMk/>
            <pc:sldMk cId="1301445015" sldId="268"/>
            <ac:spMk id="13" creationId="{61A87A49-68E6-459E-A5A6-46229FF42125}"/>
          </ac:spMkLst>
        </pc:spChg>
        <pc:spChg chg="add">
          <ac:chgData name="Akanksha Sinha" userId="7c119c6a6efa82fe" providerId="LiveId" clId="{369DEA02-179E-41FB-8DDD-9C59329D183A}" dt="2020-06-11T06:50:57.585" v="268" actId="26606"/>
          <ac:spMkLst>
            <pc:docMk/>
            <pc:sldMk cId="1301445015" sldId="268"/>
            <ac:spMk id="15" creationId="{F6ACD5FC-CAFE-48EB-B765-60EED2E052F0}"/>
          </ac:spMkLst>
        </pc:spChg>
        <pc:spChg chg="add">
          <ac:chgData name="Akanksha Sinha" userId="7c119c6a6efa82fe" providerId="LiveId" clId="{369DEA02-179E-41FB-8DDD-9C59329D183A}" dt="2020-06-11T06:50:57.585" v="268" actId="26606"/>
          <ac:spMkLst>
            <pc:docMk/>
            <pc:sldMk cId="1301445015" sldId="268"/>
            <ac:spMk id="17" creationId="{9F33B405-D785-4738-B1C0-6A0AA5E98286}"/>
          </ac:spMkLst>
        </pc:spChg>
        <pc:spChg chg="add">
          <ac:chgData name="Akanksha Sinha" userId="7c119c6a6efa82fe" providerId="LiveId" clId="{369DEA02-179E-41FB-8DDD-9C59329D183A}" dt="2020-06-11T06:50:57.585" v="268" actId="26606"/>
          <ac:spMkLst>
            <pc:docMk/>
            <pc:sldMk cId="1301445015" sldId="268"/>
            <ac:spMk id="19" creationId="{4233DC0E-DE6C-4FB6-A529-51B162641AB8}"/>
          </ac:spMkLst>
        </pc:spChg>
        <pc:spChg chg="add">
          <ac:chgData name="Akanksha Sinha" userId="7c119c6a6efa82fe" providerId="LiveId" clId="{369DEA02-179E-41FB-8DDD-9C59329D183A}" dt="2020-06-11T06:50:57.585" v="268" actId="26606"/>
          <ac:spMkLst>
            <pc:docMk/>
            <pc:sldMk cId="1301445015" sldId="268"/>
            <ac:spMk id="21" creationId="{3870477F-E451-4BC3-863F-0E2FC572884B}"/>
          </ac:spMkLst>
        </pc:spChg>
        <pc:spChg chg="add">
          <ac:chgData name="Akanksha Sinha" userId="7c119c6a6efa82fe" providerId="LiveId" clId="{369DEA02-179E-41FB-8DDD-9C59329D183A}" dt="2020-06-11T06:50:57.585" v="268" actId="26606"/>
          <ac:spMkLst>
            <pc:docMk/>
            <pc:sldMk cId="1301445015" sldId="268"/>
            <ac:spMk id="23" creationId="{B4A81DE1-E2BC-4A31-99EE-71350421B0EA}"/>
          </ac:spMkLst>
        </pc:spChg>
        <pc:picChg chg="add mod ord">
          <ac:chgData name="Akanksha Sinha" userId="7c119c6a6efa82fe" providerId="LiveId" clId="{369DEA02-179E-41FB-8DDD-9C59329D183A}" dt="2020-06-11T06:50:57.585" v="268" actId="26606"/>
          <ac:picMkLst>
            <pc:docMk/>
            <pc:sldMk cId="1301445015" sldId="268"/>
            <ac:picMk id="6" creationId="{9B112132-43ED-4C51-9967-DAE0B08C6626}"/>
          </ac:picMkLst>
        </pc:picChg>
      </pc:sldChg>
      <pc:sldChg chg="addSp modSp add mod setBg setClrOvrMap">
        <pc:chgData name="Akanksha Sinha" userId="7c119c6a6efa82fe" providerId="LiveId" clId="{369DEA02-179E-41FB-8DDD-9C59329D183A}" dt="2020-06-11T07:05:23.617" v="450" actId="20577"/>
        <pc:sldMkLst>
          <pc:docMk/>
          <pc:sldMk cId="2184775535" sldId="269"/>
        </pc:sldMkLst>
        <pc:spChg chg="mod">
          <ac:chgData name="Akanksha Sinha" userId="7c119c6a6efa82fe" providerId="LiveId" clId="{369DEA02-179E-41FB-8DDD-9C59329D183A}" dt="2020-06-11T06:55:21.696" v="364" actId="27636"/>
          <ac:spMkLst>
            <pc:docMk/>
            <pc:sldMk cId="2184775535" sldId="269"/>
            <ac:spMk id="2" creationId="{4ACAA725-9787-4474-B0C9-1378BF8C500B}"/>
          </ac:spMkLst>
        </pc:spChg>
        <pc:spChg chg="mod">
          <ac:chgData name="Akanksha Sinha" userId="7c119c6a6efa82fe" providerId="LiveId" clId="{369DEA02-179E-41FB-8DDD-9C59329D183A}" dt="2020-06-11T07:05:23.617" v="450" actId="20577"/>
          <ac:spMkLst>
            <pc:docMk/>
            <pc:sldMk cId="2184775535" sldId="269"/>
            <ac:spMk id="3" creationId="{F6857E7F-5EF9-4729-ABFA-EA307FCC55BB}"/>
          </ac:spMkLst>
        </pc:spChg>
        <pc:spChg chg="mod ord">
          <ac:chgData name="Akanksha Sinha" userId="7c119c6a6efa82fe" providerId="LiveId" clId="{369DEA02-179E-41FB-8DDD-9C59329D183A}" dt="2020-06-11T07:04:57.661" v="443"/>
          <ac:spMkLst>
            <pc:docMk/>
            <pc:sldMk cId="2184775535" sldId="269"/>
            <ac:spMk id="4" creationId="{AF8800FF-ACFC-42C3-996A-B8C840020595}"/>
          </ac:spMkLst>
        </pc:spChg>
        <pc:spChg chg="mod">
          <ac:chgData name="Akanksha Sinha" userId="7c119c6a6efa82fe" providerId="LiveId" clId="{369DEA02-179E-41FB-8DDD-9C59329D183A}" dt="2020-06-11T07:04:21.448" v="438"/>
          <ac:spMkLst>
            <pc:docMk/>
            <pc:sldMk cId="2184775535" sldId="269"/>
            <ac:spMk id="5" creationId="{4CE08EFC-032F-4B4A-A3E1-113AC1832A1A}"/>
          </ac:spMkLst>
        </pc:spChg>
        <pc:spChg chg="add">
          <ac:chgData name="Akanksha Sinha" userId="7c119c6a6efa82fe" providerId="LiveId" clId="{369DEA02-179E-41FB-8DDD-9C59329D183A}" dt="2020-06-11T06:52:49.079" v="359" actId="26606"/>
          <ac:spMkLst>
            <pc:docMk/>
            <pc:sldMk cId="2184775535" sldId="269"/>
            <ac:spMk id="11" creationId="{510C9632-BB6F-48EE-AB65-501878BA5DB6}"/>
          </ac:spMkLst>
        </pc:spChg>
        <pc:spChg chg="add">
          <ac:chgData name="Akanksha Sinha" userId="7c119c6a6efa82fe" providerId="LiveId" clId="{369DEA02-179E-41FB-8DDD-9C59329D183A}" dt="2020-06-11T06:52:49.079" v="359" actId="26606"/>
          <ac:spMkLst>
            <pc:docMk/>
            <pc:sldMk cId="2184775535" sldId="269"/>
            <ac:spMk id="13" creationId="{4EC8AAB6-953B-4D29-9967-3C44D06BB4E8}"/>
          </ac:spMkLst>
        </pc:spChg>
        <pc:spChg chg="add">
          <ac:chgData name="Akanksha Sinha" userId="7c119c6a6efa82fe" providerId="LiveId" clId="{369DEA02-179E-41FB-8DDD-9C59329D183A}" dt="2020-06-11T06:52:49.079" v="359" actId="26606"/>
          <ac:spMkLst>
            <pc:docMk/>
            <pc:sldMk cId="2184775535" sldId="269"/>
            <ac:spMk id="15" creationId="{C89ED458-2326-40DC-9C7B-1A717B6551AD}"/>
          </ac:spMkLst>
        </pc:spChg>
        <pc:spChg chg="add">
          <ac:chgData name="Akanksha Sinha" userId="7c119c6a6efa82fe" providerId="LiveId" clId="{369DEA02-179E-41FB-8DDD-9C59329D183A}" dt="2020-06-11T06:52:49.079" v="359" actId="26606"/>
          <ac:spMkLst>
            <pc:docMk/>
            <pc:sldMk cId="2184775535" sldId="269"/>
            <ac:spMk id="17" creationId="{6F9D1DE6-E368-4F07-85F9-D5B767477DDF}"/>
          </ac:spMkLst>
        </pc:spChg>
        <pc:spChg chg="add">
          <ac:chgData name="Akanksha Sinha" userId="7c119c6a6efa82fe" providerId="LiveId" clId="{369DEA02-179E-41FB-8DDD-9C59329D183A}" dt="2020-06-11T06:52:49.079" v="359" actId="26606"/>
          <ac:spMkLst>
            <pc:docMk/>
            <pc:sldMk cId="2184775535" sldId="269"/>
            <ac:spMk id="19" creationId="{F63B1F66-4ACE-4A01-8ADF-F175A9C358B2}"/>
          </ac:spMkLst>
        </pc:spChg>
        <pc:spChg chg="add">
          <ac:chgData name="Akanksha Sinha" userId="7c119c6a6efa82fe" providerId="LiveId" clId="{369DEA02-179E-41FB-8DDD-9C59329D183A}" dt="2020-06-11T06:52:49.079" v="359" actId="26606"/>
          <ac:spMkLst>
            <pc:docMk/>
            <pc:sldMk cId="2184775535" sldId="269"/>
            <ac:spMk id="21" creationId="{CF8448ED-9332-4A9B-8CAB-B1985E596E20}"/>
          </ac:spMkLst>
        </pc:spChg>
        <pc:spChg chg="add">
          <ac:chgData name="Akanksha Sinha" userId="7c119c6a6efa82fe" providerId="LiveId" clId="{369DEA02-179E-41FB-8DDD-9C59329D183A}" dt="2020-06-11T06:52:49.079" v="359" actId="26606"/>
          <ac:spMkLst>
            <pc:docMk/>
            <pc:sldMk cId="2184775535" sldId="269"/>
            <ac:spMk id="23" creationId="{ED3A2261-1C75-40FF-8CD6-18C5900C1C8D}"/>
          </ac:spMkLst>
        </pc:spChg>
        <pc:picChg chg="add mod ord">
          <ac:chgData name="Akanksha Sinha" userId="7c119c6a6efa82fe" providerId="LiveId" clId="{369DEA02-179E-41FB-8DDD-9C59329D183A}" dt="2020-06-11T06:52:49.079" v="359" actId="26606"/>
          <ac:picMkLst>
            <pc:docMk/>
            <pc:sldMk cId="2184775535" sldId="269"/>
            <ac:picMk id="6" creationId="{4C8BA38F-8DBA-48AE-8CEA-78CEE4CDC4D8}"/>
          </ac:picMkLst>
        </pc:picChg>
      </pc:sldChg>
      <pc:sldChg chg="addSp modSp add mod setBg setClrOvrMap">
        <pc:chgData name="Akanksha Sinha" userId="7c119c6a6efa82fe" providerId="LiveId" clId="{369DEA02-179E-41FB-8DDD-9C59329D183A}" dt="2020-06-11T07:05:18.616" v="447" actId="20577"/>
        <pc:sldMkLst>
          <pc:docMk/>
          <pc:sldMk cId="3812492727" sldId="270"/>
        </pc:sldMkLst>
        <pc:spChg chg="mod">
          <ac:chgData name="Akanksha Sinha" userId="7c119c6a6efa82fe" providerId="LiveId" clId="{369DEA02-179E-41FB-8DDD-9C59329D183A}" dt="2020-06-11T06:55:25.314" v="366" actId="27636"/>
          <ac:spMkLst>
            <pc:docMk/>
            <pc:sldMk cId="3812492727" sldId="270"/>
            <ac:spMk id="2" creationId="{002902A4-99C1-4165-B32B-ED0F12C2947A}"/>
          </ac:spMkLst>
        </pc:spChg>
        <pc:spChg chg="mod">
          <ac:chgData name="Akanksha Sinha" userId="7c119c6a6efa82fe" providerId="LiveId" clId="{369DEA02-179E-41FB-8DDD-9C59329D183A}" dt="2020-06-11T07:05:18.616" v="447" actId="20577"/>
          <ac:spMkLst>
            <pc:docMk/>
            <pc:sldMk cId="3812492727" sldId="270"/>
            <ac:spMk id="3" creationId="{979C041F-2B0B-43F4-BB33-24B8CD9DAD6C}"/>
          </ac:spMkLst>
        </pc:spChg>
        <pc:spChg chg="mod ord">
          <ac:chgData name="Akanksha Sinha" userId="7c119c6a6efa82fe" providerId="LiveId" clId="{369DEA02-179E-41FB-8DDD-9C59329D183A}" dt="2020-06-11T07:05:03.405" v="444"/>
          <ac:spMkLst>
            <pc:docMk/>
            <pc:sldMk cId="3812492727" sldId="270"/>
            <ac:spMk id="4" creationId="{5EDAD064-35AB-429B-8164-74653164E554}"/>
          </ac:spMkLst>
        </pc:spChg>
        <pc:spChg chg="mod">
          <ac:chgData name="Akanksha Sinha" userId="7c119c6a6efa82fe" providerId="LiveId" clId="{369DEA02-179E-41FB-8DDD-9C59329D183A}" dt="2020-06-11T07:04:25.882" v="439"/>
          <ac:spMkLst>
            <pc:docMk/>
            <pc:sldMk cId="3812492727" sldId="270"/>
            <ac:spMk id="5" creationId="{FF215BCC-BF1A-4557-9A0D-FD9FA9849E08}"/>
          </ac:spMkLst>
        </pc:spChg>
        <pc:spChg chg="add">
          <ac:chgData name="Akanksha Sinha" userId="7c119c6a6efa82fe" providerId="LiveId" clId="{369DEA02-179E-41FB-8DDD-9C59329D183A}" dt="2020-06-11T06:55:09.371" v="362" actId="26606"/>
          <ac:spMkLst>
            <pc:docMk/>
            <pc:sldMk cId="3812492727" sldId="270"/>
            <ac:spMk id="11" creationId="{643780CE-2BE5-46F6-97B2-60DF30217ED3}"/>
          </ac:spMkLst>
        </pc:spChg>
        <pc:spChg chg="add">
          <ac:chgData name="Akanksha Sinha" userId="7c119c6a6efa82fe" providerId="LiveId" clId="{369DEA02-179E-41FB-8DDD-9C59329D183A}" dt="2020-06-11T06:55:09.371" v="362" actId="26606"/>
          <ac:spMkLst>
            <pc:docMk/>
            <pc:sldMk cId="3812492727" sldId="270"/>
            <ac:spMk id="13" creationId="{61A87A49-68E6-459E-A5A6-46229FF42125}"/>
          </ac:spMkLst>
        </pc:spChg>
        <pc:spChg chg="add">
          <ac:chgData name="Akanksha Sinha" userId="7c119c6a6efa82fe" providerId="LiveId" clId="{369DEA02-179E-41FB-8DDD-9C59329D183A}" dt="2020-06-11T06:55:09.371" v="362" actId="26606"/>
          <ac:spMkLst>
            <pc:docMk/>
            <pc:sldMk cId="3812492727" sldId="270"/>
            <ac:spMk id="15" creationId="{F6ACD5FC-CAFE-48EB-B765-60EED2E052F0}"/>
          </ac:spMkLst>
        </pc:spChg>
        <pc:spChg chg="add">
          <ac:chgData name="Akanksha Sinha" userId="7c119c6a6efa82fe" providerId="LiveId" clId="{369DEA02-179E-41FB-8DDD-9C59329D183A}" dt="2020-06-11T06:55:09.371" v="362" actId="26606"/>
          <ac:spMkLst>
            <pc:docMk/>
            <pc:sldMk cId="3812492727" sldId="270"/>
            <ac:spMk id="17" creationId="{9F33B405-D785-4738-B1C0-6A0AA5E98286}"/>
          </ac:spMkLst>
        </pc:spChg>
        <pc:spChg chg="add">
          <ac:chgData name="Akanksha Sinha" userId="7c119c6a6efa82fe" providerId="LiveId" clId="{369DEA02-179E-41FB-8DDD-9C59329D183A}" dt="2020-06-11T06:55:09.371" v="362" actId="26606"/>
          <ac:spMkLst>
            <pc:docMk/>
            <pc:sldMk cId="3812492727" sldId="270"/>
            <ac:spMk id="19" creationId="{4233DC0E-DE6C-4FB6-A529-51B162641AB8}"/>
          </ac:spMkLst>
        </pc:spChg>
        <pc:spChg chg="add">
          <ac:chgData name="Akanksha Sinha" userId="7c119c6a6efa82fe" providerId="LiveId" clId="{369DEA02-179E-41FB-8DDD-9C59329D183A}" dt="2020-06-11T06:55:09.371" v="362" actId="26606"/>
          <ac:spMkLst>
            <pc:docMk/>
            <pc:sldMk cId="3812492727" sldId="270"/>
            <ac:spMk id="21" creationId="{3870477F-E451-4BC3-863F-0E2FC572884B}"/>
          </ac:spMkLst>
        </pc:spChg>
        <pc:spChg chg="add">
          <ac:chgData name="Akanksha Sinha" userId="7c119c6a6efa82fe" providerId="LiveId" clId="{369DEA02-179E-41FB-8DDD-9C59329D183A}" dt="2020-06-11T06:55:09.371" v="362" actId="26606"/>
          <ac:spMkLst>
            <pc:docMk/>
            <pc:sldMk cId="3812492727" sldId="270"/>
            <ac:spMk id="23" creationId="{B4A81DE1-E2BC-4A31-99EE-71350421B0EA}"/>
          </ac:spMkLst>
        </pc:spChg>
        <pc:picChg chg="add mod ord">
          <ac:chgData name="Akanksha Sinha" userId="7c119c6a6efa82fe" providerId="LiveId" clId="{369DEA02-179E-41FB-8DDD-9C59329D183A}" dt="2020-06-11T06:55:09.371" v="362" actId="26606"/>
          <ac:picMkLst>
            <pc:docMk/>
            <pc:sldMk cId="3812492727" sldId="270"/>
            <ac:picMk id="6" creationId="{FE1706B3-A39C-40FE-8666-BFD9B3FBF5AB}"/>
          </ac:picMkLst>
        </pc:picChg>
      </pc:sldChg>
      <pc:sldChg chg="del">
        <pc:chgData name="Akanksha Sinha" userId="7c119c6a6efa82fe" providerId="LiveId" clId="{369DEA02-179E-41FB-8DDD-9C59329D183A}" dt="2020-06-11T06:44:30.335" v="42" actId="2696"/>
        <pc:sldMkLst>
          <pc:docMk/>
          <pc:sldMk cId="2397023273" sldId="276"/>
        </pc:sldMkLst>
      </pc:sldChg>
      <pc:sldChg chg="del">
        <pc:chgData name="Akanksha Sinha" userId="7c119c6a6efa82fe" providerId="LiveId" clId="{369DEA02-179E-41FB-8DDD-9C59329D183A}" dt="2020-06-11T06:44:32.097" v="43" actId="2696"/>
        <pc:sldMkLst>
          <pc:docMk/>
          <pc:sldMk cId="188880761" sldId="277"/>
        </pc:sldMkLst>
      </pc:sldChg>
      <pc:sldChg chg="del">
        <pc:chgData name="Akanksha Sinha" userId="7c119c6a6efa82fe" providerId="LiveId" clId="{369DEA02-179E-41FB-8DDD-9C59329D183A}" dt="2020-06-11T06:44:33.396" v="44" actId="2696"/>
        <pc:sldMkLst>
          <pc:docMk/>
          <pc:sldMk cId="3674984078" sldId="278"/>
        </pc:sldMkLst>
      </pc:sldChg>
      <pc:sldChg chg="del">
        <pc:chgData name="Akanksha Sinha" userId="7c119c6a6efa82fe" providerId="LiveId" clId="{369DEA02-179E-41FB-8DDD-9C59329D183A}" dt="2020-06-11T06:44:35.329" v="45" actId="2696"/>
        <pc:sldMkLst>
          <pc:docMk/>
          <pc:sldMk cId="3513822096" sldId="279"/>
        </pc:sldMkLst>
      </pc:sldChg>
      <pc:sldChg chg="del">
        <pc:chgData name="Akanksha Sinha" userId="7c119c6a6efa82fe" providerId="LiveId" clId="{369DEA02-179E-41FB-8DDD-9C59329D183A}" dt="2020-06-11T06:44:36.408" v="46" actId="2696"/>
        <pc:sldMkLst>
          <pc:docMk/>
          <pc:sldMk cId="110326615" sldId="280"/>
        </pc:sldMkLst>
      </pc:sldChg>
    </pc:docChg>
  </pc:docChgLst>
  <pc:docChgLst>
    <pc:chgData name="Akanksha Sinha" userId="7c119c6a6efa82fe" providerId="LiveId" clId="{0DD377EF-58A5-48A7-A0B5-2506F8328F9D}"/>
    <pc:docChg chg="undo custSel mod addSld delSld modSld">
      <pc:chgData name="Akanksha Sinha" userId="7c119c6a6efa82fe" providerId="LiveId" clId="{0DD377EF-58A5-48A7-A0B5-2506F8328F9D}" dt="2020-06-18T14:05:39.755" v="671"/>
      <pc:docMkLst>
        <pc:docMk/>
      </pc:docMkLst>
      <pc:sldChg chg="modSp">
        <pc:chgData name="Akanksha Sinha" userId="7c119c6a6efa82fe" providerId="LiveId" clId="{0DD377EF-58A5-48A7-A0B5-2506F8328F9D}" dt="2020-06-18T12:58:34.337" v="3" actId="20577"/>
        <pc:sldMkLst>
          <pc:docMk/>
          <pc:sldMk cId="944004935" sldId="256"/>
        </pc:sldMkLst>
        <pc:spChg chg="mod">
          <ac:chgData name="Akanksha Sinha" userId="7c119c6a6efa82fe" providerId="LiveId" clId="{0DD377EF-58A5-48A7-A0B5-2506F8328F9D}" dt="2020-06-18T12:58:34.337" v="3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0DD377EF-58A5-48A7-A0B5-2506F8328F9D}" dt="2020-06-18T14:03:43.071" v="656"/>
        <pc:sldMkLst>
          <pc:docMk/>
          <pc:sldMk cId="542198823" sldId="258"/>
        </pc:sldMkLst>
        <pc:spChg chg="mod">
          <ac:chgData name="Akanksha Sinha" userId="7c119c6a6efa82fe" providerId="LiveId" clId="{0DD377EF-58A5-48A7-A0B5-2506F8328F9D}" dt="2020-06-18T14:03:43.071" v="656"/>
          <ac:spMkLst>
            <pc:docMk/>
            <pc:sldMk cId="542198823" sldId="258"/>
            <ac:spMk id="3" creationId="{3915DAC9-2F96-4744-A977-C4BB98E5E031}"/>
          </ac:spMkLst>
        </pc:spChg>
      </pc:sldChg>
      <pc:sldChg chg="del">
        <pc:chgData name="Akanksha Sinha" userId="7c119c6a6efa82fe" providerId="LiveId" clId="{0DD377EF-58A5-48A7-A0B5-2506F8328F9D}" dt="2020-06-18T13:39:40.467" v="514" actId="2696"/>
        <pc:sldMkLst>
          <pc:docMk/>
          <pc:sldMk cId="3722603867" sldId="265"/>
        </pc:sldMkLst>
      </pc:sldChg>
      <pc:sldChg chg="addSp modSp add del mod setBg setClrOvrMap">
        <pc:chgData name="Akanksha Sinha" userId="7c119c6a6efa82fe" providerId="LiveId" clId="{0DD377EF-58A5-48A7-A0B5-2506F8328F9D}" dt="2020-06-18T13:41:41.777" v="525" actId="2696"/>
        <pc:sldMkLst>
          <pc:docMk/>
          <pc:sldMk cId="117551809" sldId="266"/>
        </pc:sldMkLst>
        <pc:spChg chg="mod">
          <ac:chgData name="Akanksha Sinha" userId="7c119c6a6efa82fe" providerId="LiveId" clId="{0DD377EF-58A5-48A7-A0B5-2506F8328F9D}" dt="2020-06-18T13:04:11.007" v="28" actId="20577"/>
          <ac:spMkLst>
            <pc:docMk/>
            <pc:sldMk cId="117551809" sldId="266"/>
            <ac:spMk id="2" creationId="{5125B9F0-DBBE-4ABD-8CF4-1FF3B39245E1}"/>
          </ac:spMkLst>
        </pc:spChg>
        <pc:spChg chg="mod">
          <ac:chgData name="Akanksha Sinha" userId="7c119c6a6efa82fe" providerId="LiveId" clId="{0DD377EF-58A5-48A7-A0B5-2506F8328F9D}" dt="2020-06-18T13:04:41.456" v="29"/>
          <ac:spMkLst>
            <pc:docMk/>
            <pc:sldMk cId="117551809" sldId="266"/>
            <ac:spMk id="3" creationId="{BBCF46F0-F250-4D70-A7C2-EBA66262CC88}"/>
          </ac:spMkLst>
        </pc:spChg>
        <pc:spChg chg="mod ord">
          <ac:chgData name="Akanksha Sinha" userId="7c119c6a6efa82fe" providerId="LiveId" clId="{0DD377EF-58A5-48A7-A0B5-2506F8328F9D}" dt="2020-06-18T13:04:03.397" v="12" actId="26606"/>
          <ac:spMkLst>
            <pc:docMk/>
            <pc:sldMk cId="117551809" sldId="266"/>
            <ac:spMk id="4" creationId="{9FDB9109-F8DD-41EF-86E2-6930411AA645}"/>
          </ac:spMkLst>
        </pc:spChg>
        <pc:spChg chg="mod">
          <ac:chgData name="Akanksha Sinha" userId="7c119c6a6efa82fe" providerId="LiveId" clId="{0DD377EF-58A5-48A7-A0B5-2506F8328F9D}" dt="2020-06-18T13:04:03.397" v="12" actId="26606"/>
          <ac:spMkLst>
            <pc:docMk/>
            <pc:sldMk cId="117551809" sldId="266"/>
            <ac:spMk id="5" creationId="{384BAC16-2E1D-45AE-980F-5A1274365A10}"/>
          </ac:spMkLst>
        </pc:spChg>
        <pc:spChg chg="add">
          <ac:chgData name="Akanksha Sinha" userId="7c119c6a6efa82fe" providerId="LiveId" clId="{0DD377EF-58A5-48A7-A0B5-2506F8328F9D}" dt="2020-06-18T13:04:03.397" v="12" actId="26606"/>
          <ac:spMkLst>
            <pc:docMk/>
            <pc:sldMk cId="117551809" sldId="266"/>
            <ac:spMk id="10" creationId="{C314C310-850D-4491-AA52-C75BEA68B68C}"/>
          </ac:spMkLst>
        </pc:spChg>
        <pc:grpChg chg="add">
          <ac:chgData name="Akanksha Sinha" userId="7c119c6a6efa82fe" providerId="LiveId" clId="{0DD377EF-58A5-48A7-A0B5-2506F8328F9D}" dt="2020-06-18T13:04:03.397" v="12" actId="26606"/>
          <ac:grpSpMkLst>
            <pc:docMk/>
            <pc:sldMk cId="117551809" sldId="266"/>
            <ac:grpSpMk id="12" creationId="{D4EC3799-3F52-48CE-85CC-83AED368EB42}"/>
          </ac:grpSpMkLst>
        </pc:grpChg>
        <pc:cxnChg chg="add">
          <ac:chgData name="Akanksha Sinha" userId="7c119c6a6efa82fe" providerId="LiveId" clId="{0DD377EF-58A5-48A7-A0B5-2506F8328F9D}" dt="2020-06-18T13:04:03.397" v="12" actId="26606"/>
          <ac:cxnSpMkLst>
            <pc:docMk/>
            <pc:sldMk cId="117551809" sldId="266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0DD377EF-58A5-48A7-A0B5-2506F8328F9D}" dt="2020-06-18T12:59:16.154" v="4" actId="2696"/>
        <pc:sldMkLst>
          <pc:docMk/>
          <pc:sldMk cId="1333075280" sldId="266"/>
        </pc:sldMkLst>
      </pc:sldChg>
      <pc:sldChg chg="addSp delSp modSp add mod setBg setClrOvrMap">
        <pc:chgData name="Akanksha Sinha" userId="7c119c6a6efa82fe" providerId="LiveId" clId="{0DD377EF-58A5-48A7-A0B5-2506F8328F9D}" dt="2020-06-18T14:05:08.199" v="666"/>
        <pc:sldMkLst>
          <pc:docMk/>
          <pc:sldMk cId="3233676639" sldId="267"/>
        </pc:sldMkLst>
        <pc:spChg chg="mod">
          <ac:chgData name="Akanksha Sinha" userId="7c119c6a6efa82fe" providerId="LiveId" clId="{0DD377EF-58A5-48A7-A0B5-2506F8328F9D}" dt="2020-06-18T13:13:05.127" v="505" actId="26606"/>
          <ac:spMkLst>
            <pc:docMk/>
            <pc:sldMk cId="3233676639" sldId="267"/>
            <ac:spMk id="2" creationId="{60D751C9-0654-4B51-AB0E-89AD7318F84A}"/>
          </ac:spMkLst>
        </pc:spChg>
        <pc:spChg chg="add del mod">
          <ac:chgData name="Akanksha Sinha" userId="7c119c6a6efa82fe" providerId="LiveId" clId="{0DD377EF-58A5-48A7-A0B5-2506F8328F9D}" dt="2020-06-18T14:02:53.669" v="627" actId="20577"/>
          <ac:spMkLst>
            <pc:docMk/>
            <pc:sldMk cId="3233676639" sldId="267"/>
            <ac:spMk id="3" creationId="{DB4345B9-B037-4C87-9934-06A9A4758FC3}"/>
          </ac:spMkLst>
        </pc:spChg>
        <pc:spChg chg="mod ord">
          <ac:chgData name="Akanksha Sinha" userId="7c119c6a6efa82fe" providerId="LiveId" clId="{0DD377EF-58A5-48A7-A0B5-2506F8328F9D}" dt="2020-06-18T14:05:08.199" v="666"/>
          <ac:spMkLst>
            <pc:docMk/>
            <pc:sldMk cId="3233676639" sldId="267"/>
            <ac:spMk id="4" creationId="{98B42FCB-B351-46AD-8B0D-69CBD476824E}"/>
          </ac:spMkLst>
        </pc:spChg>
        <pc:spChg chg="mod">
          <ac:chgData name="Akanksha Sinha" userId="7c119c6a6efa82fe" providerId="LiveId" clId="{0DD377EF-58A5-48A7-A0B5-2506F8328F9D}" dt="2020-06-18T14:04:13.239" v="657"/>
          <ac:spMkLst>
            <pc:docMk/>
            <pc:sldMk cId="3233676639" sldId="267"/>
            <ac:spMk id="5" creationId="{E014D050-3976-4E32-879E-FAF56D0EA416}"/>
          </ac:spMkLst>
        </pc:spChg>
        <pc:spChg chg="add del">
          <ac:chgData name="Akanksha Sinha" userId="7c119c6a6efa82fe" providerId="LiveId" clId="{0DD377EF-58A5-48A7-A0B5-2506F8328F9D}" dt="2020-06-18T13:13:05.127" v="505" actId="26606"/>
          <ac:spMkLst>
            <pc:docMk/>
            <pc:sldMk cId="3233676639" sldId="267"/>
            <ac:spMk id="10" creationId="{C314C310-850D-4491-AA52-C75BEA68B68C}"/>
          </ac:spMkLst>
        </pc:spChg>
        <pc:spChg chg="add del">
          <ac:chgData name="Akanksha Sinha" userId="7c119c6a6efa82fe" providerId="LiveId" clId="{0DD377EF-58A5-48A7-A0B5-2506F8328F9D}" dt="2020-06-18T13:13:05.127" v="505" actId="26606"/>
          <ac:spMkLst>
            <pc:docMk/>
            <pc:sldMk cId="3233676639" sldId="267"/>
            <ac:spMk id="31" creationId="{CC28BCC9-4093-4FD5-83EB-7EC297F51396}"/>
          </ac:spMkLst>
        </pc:spChg>
        <pc:grpChg chg="add del">
          <ac:chgData name="Akanksha Sinha" userId="7c119c6a6efa82fe" providerId="LiveId" clId="{0DD377EF-58A5-48A7-A0B5-2506F8328F9D}" dt="2020-06-18T13:13:05.127" v="505" actId="26606"/>
          <ac:grpSpMkLst>
            <pc:docMk/>
            <pc:sldMk cId="3233676639" sldId="267"/>
            <ac:grpSpMk id="12" creationId="{D4EC3799-3F52-48CE-85CC-83AED368EB42}"/>
          </ac:grpSpMkLst>
        </pc:grpChg>
        <pc:grpChg chg="add del">
          <ac:chgData name="Akanksha Sinha" userId="7c119c6a6efa82fe" providerId="LiveId" clId="{0DD377EF-58A5-48A7-A0B5-2506F8328F9D}" dt="2020-06-18T13:13:05.127" v="505" actId="26606"/>
          <ac:grpSpMkLst>
            <pc:docMk/>
            <pc:sldMk cId="3233676639" sldId="267"/>
            <ac:grpSpMk id="22" creationId="{08BCF048-8940-4354-B9EC-5AD74E283CE3}"/>
          </ac:grpSpMkLst>
        </pc:grpChg>
        <pc:graphicFrameChg chg="add del">
          <ac:chgData name="Akanksha Sinha" userId="7c119c6a6efa82fe" providerId="LiveId" clId="{0DD377EF-58A5-48A7-A0B5-2506F8328F9D}" dt="2020-06-18T13:13:05.127" v="505" actId="26606"/>
          <ac:graphicFrameMkLst>
            <pc:docMk/>
            <pc:sldMk cId="3233676639" sldId="267"/>
            <ac:graphicFrameMk id="18" creationId="{3A18D17B-A4D0-4AF1-8068-629EFA6A79D2}"/>
          </ac:graphicFrameMkLst>
        </pc:graphicFrameChg>
        <pc:cxnChg chg="add del">
          <ac:chgData name="Akanksha Sinha" userId="7c119c6a6efa82fe" providerId="LiveId" clId="{0DD377EF-58A5-48A7-A0B5-2506F8328F9D}" dt="2020-06-18T13:13:05.127" v="505" actId="26606"/>
          <ac:cxnSpMkLst>
            <pc:docMk/>
            <pc:sldMk cId="3233676639" sldId="267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0DD377EF-58A5-48A7-A0B5-2506F8328F9D}" dt="2020-06-18T12:59:16.887" v="5" actId="2696"/>
        <pc:sldMkLst>
          <pc:docMk/>
          <pc:sldMk cId="3940797158" sldId="267"/>
        </pc:sldMkLst>
      </pc:sldChg>
      <pc:sldChg chg="del">
        <pc:chgData name="Akanksha Sinha" userId="7c119c6a6efa82fe" providerId="LiveId" clId="{0DD377EF-58A5-48A7-A0B5-2506F8328F9D}" dt="2020-06-18T12:59:17.445" v="6" actId="2696"/>
        <pc:sldMkLst>
          <pc:docMk/>
          <pc:sldMk cId="1301445015" sldId="268"/>
        </pc:sldMkLst>
      </pc:sldChg>
      <pc:sldChg chg="addSp delSp modSp add mod setBg setClrOvrMap">
        <pc:chgData name="Akanksha Sinha" userId="7c119c6a6efa82fe" providerId="LiveId" clId="{0DD377EF-58A5-48A7-A0B5-2506F8328F9D}" dt="2020-06-18T14:05:18.391" v="668"/>
        <pc:sldMkLst>
          <pc:docMk/>
          <pc:sldMk cId="2100980115" sldId="268"/>
        </pc:sldMkLst>
        <pc:spChg chg="mod">
          <ac:chgData name="Akanksha Sinha" userId="7c119c6a6efa82fe" providerId="LiveId" clId="{0DD377EF-58A5-48A7-A0B5-2506F8328F9D}" dt="2020-06-18T13:45:52.628" v="535" actId="26606"/>
          <ac:spMkLst>
            <pc:docMk/>
            <pc:sldMk cId="2100980115" sldId="268"/>
            <ac:spMk id="2" creationId="{60D751C9-0654-4B51-AB0E-89AD7318F84A}"/>
          </ac:spMkLst>
        </pc:spChg>
        <pc:spChg chg="del mod">
          <ac:chgData name="Akanksha Sinha" userId="7c119c6a6efa82fe" providerId="LiveId" clId="{0DD377EF-58A5-48A7-A0B5-2506F8328F9D}" dt="2020-06-18T13:45:52.628" v="535" actId="26606"/>
          <ac:spMkLst>
            <pc:docMk/>
            <pc:sldMk cId="2100980115" sldId="268"/>
            <ac:spMk id="3" creationId="{DB4345B9-B037-4C87-9934-06A9A4758FC3}"/>
          </ac:spMkLst>
        </pc:spChg>
        <pc:spChg chg="mod">
          <ac:chgData name="Akanksha Sinha" userId="7c119c6a6efa82fe" providerId="LiveId" clId="{0DD377EF-58A5-48A7-A0B5-2506F8328F9D}" dt="2020-06-18T14:05:18.391" v="668"/>
          <ac:spMkLst>
            <pc:docMk/>
            <pc:sldMk cId="2100980115" sldId="268"/>
            <ac:spMk id="4" creationId="{98B42FCB-B351-46AD-8B0D-69CBD476824E}"/>
          </ac:spMkLst>
        </pc:spChg>
        <pc:spChg chg="mod">
          <ac:chgData name="Akanksha Sinha" userId="7c119c6a6efa82fe" providerId="LiveId" clId="{0DD377EF-58A5-48A7-A0B5-2506F8328F9D}" dt="2020-06-18T14:04:29.399" v="661"/>
          <ac:spMkLst>
            <pc:docMk/>
            <pc:sldMk cId="2100980115" sldId="268"/>
            <ac:spMk id="5" creationId="{E014D050-3976-4E32-879E-FAF56D0EA416}"/>
          </ac:spMkLst>
        </pc:spChg>
        <pc:spChg chg="add del mod">
          <ac:chgData name="Akanksha Sinha" userId="7c119c6a6efa82fe" providerId="LiveId" clId="{0DD377EF-58A5-48A7-A0B5-2506F8328F9D}" dt="2020-06-18T13:45:45.126" v="534" actId="478"/>
          <ac:spMkLst>
            <pc:docMk/>
            <pc:sldMk cId="2100980115" sldId="268"/>
            <ac:spMk id="8" creationId="{B23EA7B5-8A9C-4862-BDF2-07E64C8737B4}"/>
          </ac:spMkLst>
        </pc:spChg>
        <pc:spChg chg="del">
          <ac:chgData name="Akanksha Sinha" userId="7c119c6a6efa82fe" providerId="LiveId" clId="{0DD377EF-58A5-48A7-A0B5-2506F8328F9D}" dt="2020-06-18T13:45:52.628" v="535" actId="26606"/>
          <ac:spMkLst>
            <pc:docMk/>
            <pc:sldMk cId="2100980115" sldId="268"/>
            <ac:spMk id="10" creationId="{C314C310-850D-4491-AA52-C75BEA68B68C}"/>
          </ac:spMkLst>
        </pc:spChg>
        <pc:spChg chg="add">
          <ac:chgData name="Akanksha Sinha" userId="7c119c6a6efa82fe" providerId="LiveId" clId="{0DD377EF-58A5-48A7-A0B5-2506F8328F9D}" dt="2020-06-18T13:45:52.628" v="535" actId="26606"/>
          <ac:spMkLst>
            <pc:docMk/>
            <pc:sldMk cId="2100980115" sldId="268"/>
            <ac:spMk id="31" creationId="{CC28BCC9-4093-4FD5-83EB-7EC297F51396}"/>
          </ac:spMkLst>
        </pc:spChg>
        <pc:grpChg chg="del">
          <ac:chgData name="Akanksha Sinha" userId="7c119c6a6efa82fe" providerId="LiveId" clId="{0DD377EF-58A5-48A7-A0B5-2506F8328F9D}" dt="2020-06-18T13:45:52.628" v="535" actId="26606"/>
          <ac:grpSpMkLst>
            <pc:docMk/>
            <pc:sldMk cId="2100980115" sldId="268"/>
            <ac:grpSpMk id="12" creationId="{D4EC3799-3F52-48CE-85CC-83AED368EB42}"/>
          </ac:grpSpMkLst>
        </pc:grpChg>
        <pc:grpChg chg="add">
          <ac:chgData name="Akanksha Sinha" userId="7c119c6a6efa82fe" providerId="LiveId" clId="{0DD377EF-58A5-48A7-A0B5-2506F8328F9D}" dt="2020-06-18T13:45:52.628" v="535" actId="26606"/>
          <ac:grpSpMkLst>
            <pc:docMk/>
            <pc:sldMk cId="2100980115" sldId="268"/>
            <ac:grpSpMk id="22" creationId="{08BCF048-8940-4354-B9EC-5AD74E283CE3}"/>
          </ac:grpSpMkLst>
        </pc:grpChg>
        <pc:graphicFrameChg chg="add">
          <ac:chgData name="Akanksha Sinha" userId="7c119c6a6efa82fe" providerId="LiveId" clId="{0DD377EF-58A5-48A7-A0B5-2506F8328F9D}" dt="2020-06-18T13:45:52.628" v="535" actId="26606"/>
          <ac:graphicFrameMkLst>
            <pc:docMk/>
            <pc:sldMk cId="2100980115" sldId="268"/>
            <ac:graphicFrameMk id="18" creationId="{E38E5983-8EE7-4EBF-B952-20B4B5554562}"/>
          </ac:graphicFrameMkLst>
        </pc:graphicFrameChg>
        <pc:picChg chg="add del mod">
          <ac:chgData name="Akanksha Sinha" userId="7c119c6a6efa82fe" providerId="LiveId" clId="{0DD377EF-58A5-48A7-A0B5-2506F8328F9D}" dt="2020-06-18T13:45:45.126" v="534" actId="478"/>
          <ac:picMkLst>
            <pc:docMk/>
            <pc:sldMk cId="2100980115" sldId="268"/>
            <ac:picMk id="7" creationId="{364FD8CA-598C-4856-8043-1ED353FA522A}"/>
          </ac:picMkLst>
        </pc:picChg>
        <pc:cxnChg chg="del">
          <ac:chgData name="Akanksha Sinha" userId="7c119c6a6efa82fe" providerId="LiveId" clId="{0DD377EF-58A5-48A7-A0B5-2506F8328F9D}" dt="2020-06-18T13:45:52.628" v="535" actId="26606"/>
          <ac:cxnSpMkLst>
            <pc:docMk/>
            <pc:sldMk cId="2100980115" sldId="268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0DD377EF-58A5-48A7-A0B5-2506F8328F9D}" dt="2020-06-18T14:05:13.454" v="667"/>
        <pc:sldMkLst>
          <pc:docMk/>
          <pc:sldMk cId="897898765" sldId="269"/>
        </pc:sldMkLst>
        <pc:spChg chg="mod">
          <ac:chgData name="Akanksha Sinha" userId="7c119c6a6efa82fe" providerId="LiveId" clId="{0DD377EF-58A5-48A7-A0B5-2506F8328F9D}" dt="2020-06-18T13:38:53.288" v="511" actId="26606"/>
          <ac:spMkLst>
            <pc:docMk/>
            <pc:sldMk cId="897898765" sldId="269"/>
            <ac:spMk id="2" creationId="{60D751C9-0654-4B51-AB0E-89AD7318F84A}"/>
          </ac:spMkLst>
        </pc:spChg>
        <pc:spChg chg="mod">
          <ac:chgData name="Akanksha Sinha" userId="7c119c6a6efa82fe" providerId="LiveId" clId="{0DD377EF-58A5-48A7-A0B5-2506F8328F9D}" dt="2020-06-18T13:38:53.288" v="511" actId="26606"/>
          <ac:spMkLst>
            <pc:docMk/>
            <pc:sldMk cId="897898765" sldId="269"/>
            <ac:spMk id="3" creationId="{DB4345B9-B037-4C87-9934-06A9A4758FC3}"/>
          </ac:spMkLst>
        </pc:spChg>
        <pc:spChg chg="mod">
          <ac:chgData name="Akanksha Sinha" userId="7c119c6a6efa82fe" providerId="LiveId" clId="{0DD377EF-58A5-48A7-A0B5-2506F8328F9D}" dt="2020-06-18T14:05:13.454" v="667"/>
          <ac:spMkLst>
            <pc:docMk/>
            <pc:sldMk cId="897898765" sldId="269"/>
            <ac:spMk id="4" creationId="{98B42FCB-B351-46AD-8B0D-69CBD476824E}"/>
          </ac:spMkLst>
        </pc:spChg>
        <pc:spChg chg="mod">
          <ac:chgData name="Akanksha Sinha" userId="7c119c6a6efa82fe" providerId="LiveId" clId="{0DD377EF-58A5-48A7-A0B5-2506F8328F9D}" dt="2020-06-18T14:04:18.471" v="658"/>
          <ac:spMkLst>
            <pc:docMk/>
            <pc:sldMk cId="897898765" sldId="269"/>
            <ac:spMk id="5" creationId="{E014D050-3976-4E32-879E-FAF56D0EA416}"/>
          </ac:spMkLst>
        </pc:spChg>
        <pc:spChg chg="del">
          <ac:chgData name="Akanksha Sinha" userId="7c119c6a6efa82fe" providerId="LiveId" clId="{0DD377EF-58A5-48A7-A0B5-2506F8328F9D}" dt="2020-06-18T13:13:24.098" v="507" actId="26606"/>
          <ac:spMkLst>
            <pc:docMk/>
            <pc:sldMk cId="897898765" sldId="269"/>
            <ac:spMk id="10" creationId="{C314C310-850D-4491-AA52-C75BEA68B68C}"/>
          </ac:spMkLst>
        </pc:spChg>
        <pc:spChg chg="add del">
          <ac:chgData name="Akanksha Sinha" userId="7c119c6a6efa82fe" providerId="LiveId" clId="{0DD377EF-58A5-48A7-A0B5-2506F8328F9D}" dt="2020-06-18T13:38:53.288" v="511" actId="26606"/>
          <ac:spMkLst>
            <pc:docMk/>
            <pc:sldMk cId="897898765" sldId="269"/>
            <ac:spMk id="21" creationId="{C314C310-850D-4491-AA52-C75BEA68B68C}"/>
          </ac:spMkLst>
        </pc:spChg>
        <pc:spChg chg="add">
          <ac:chgData name="Akanksha Sinha" userId="7c119c6a6efa82fe" providerId="LiveId" clId="{0DD377EF-58A5-48A7-A0B5-2506F8328F9D}" dt="2020-06-18T13:38:53.288" v="511" actId="26606"/>
          <ac:spMkLst>
            <pc:docMk/>
            <pc:sldMk cId="897898765" sldId="269"/>
            <ac:spMk id="32" creationId="{0D105174-071A-4257-860A-5EE2D11DD5E6}"/>
          </ac:spMkLst>
        </pc:spChg>
        <pc:spChg chg="add">
          <ac:chgData name="Akanksha Sinha" userId="7c119c6a6efa82fe" providerId="LiveId" clId="{0DD377EF-58A5-48A7-A0B5-2506F8328F9D}" dt="2020-06-18T13:38:53.288" v="511" actId="26606"/>
          <ac:spMkLst>
            <pc:docMk/>
            <pc:sldMk cId="897898765" sldId="269"/>
            <ac:spMk id="34" creationId="{E17B217C-3C66-46B3-9E9D-2771AA2A23E2}"/>
          </ac:spMkLst>
        </pc:spChg>
        <pc:spChg chg="add">
          <ac:chgData name="Akanksha Sinha" userId="7c119c6a6efa82fe" providerId="LiveId" clId="{0DD377EF-58A5-48A7-A0B5-2506F8328F9D}" dt="2020-06-18T13:38:53.288" v="511" actId="26606"/>
          <ac:spMkLst>
            <pc:docMk/>
            <pc:sldMk cId="897898765" sldId="269"/>
            <ac:spMk id="36" creationId="{8A848D99-5D8B-49F5-97E9-AA7C3F5F2BE6}"/>
          </ac:spMkLst>
        </pc:spChg>
        <pc:grpChg chg="del">
          <ac:chgData name="Akanksha Sinha" userId="7c119c6a6efa82fe" providerId="LiveId" clId="{0DD377EF-58A5-48A7-A0B5-2506F8328F9D}" dt="2020-06-18T13:13:24.098" v="507" actId="26606"/>
          <ac:grpSpMkLst>
            <pc:docMk/>
            <pc:sldMk cId="897898765" sldId="269"/>
            <ac:grpSpMk id="12" creationId="{D4EC3799-3F52-48CE-85CC-83AED368EB42}"/>
          </ac:grpSpMkLst>
        </pc:grpChg>
        <pc:grpChg chg="add del">
          <ac:chgData name="Akanksha Sinha" userId="7c119c6a6efa82fe" providerId="LiveId" clId="{0DD377EF-58A5-48A7-A0B5-2506F8328F9D}" dt="2020-06-18T13:38:53.288" v="511" actId="26606"/>
          <ac:grpSpMkLst>
            <pc:docMk/>
            <pc:sldMk cId="897898765" sldId="269"/>
            <ac:grpSpMk id="23" creationId="{D4EC3799-3F52-48CE-85CC-83AED368EB42}"/>
          </ac:grpSpMkLst>
        </pc:grpChg>
        <pc:picChg chg="add mod ord">
          <ac:chgData name="Akanksha Sinha" userId="7c119c6a6efa82fe" providerId="LiveId" clId="{0DD377EF-58A5-48A7-A0B5-2506F8328F9D}" dt="2020-06-18T13:38:57.974" v="512" actId="1076"/>
          <ac:picMkLst>
            <pc:docMk/>
            <pc:sldMk cId="897898765" sldId="269"/>
            <ac:picMk id="6" creationId="{049AC7C8-3617-44F6-9974-A5F64F537581}"/>
          </ac:picMkLst>
        </pc:picChg>
        <pc:cxnChg chg="del">
          <ac:chgData name="Akanksha Sinha" userId="7c119c6a6efa82fe" providerId="LiveId" clId="{0DD377EF-58A5-48A7-A0B5-2506F8328F9D}" dt="2020-06-18T13:13:24.098" v="507" actId="26606"/>
          <ac:cxnSpMkLst>
            <pc:docMk/>
            <pc:sldMk cId="897898765" sldId="269"/>
            <ac:cxnSpMk id="16" creationId="{789E20C7-BB50-4317-93C7-90C8ED80B275}"/>
          </ac:cxnSpMkLst>
        </pc:cxnChg>
        <pc:cxnChg chg="add del">
          <ac:chgData name="Akanksha Sinha" userId="7c119c6a6efa82fe" providerId="LiveId" clId="{0DD377EF-58A5-48A7-A0B5-2506F8328F9D}" dt="2020-06-18T13:38:53.288" v="511" actId="26606"/>
          <ac:cxnSpMkLst>
            <pc:docMk/>
            <pc:sldMk cId="897898765" sldId="269"/>
            <ac:cxnSpMk id="27" creationId="{789E20C7-BB50-4317-93C7-90C8ED80B275}"/>
          </ac:cxnSpMkLst>
        </pc:cxnChg>
      </pc:sldChg>
      <pc:sldChg chg="del">
        <pc:chgData name="Akanksha Sinha" userId="7c119c6a6efa82fe" providerId="LiveId" clId="{0DD377EF-58A5-48A7-A0B5-2506F8328F9D}" dt="2020-06-18T12:59:18.029" v="7" actId="2696"/>
        <pc:sldMkLst>
          <pc:docMk/>
          <pc:sldMk cId="2184775535" sldId="269"/>
        </pc:sldMkLst>
      </pc:sldChg>
      <pc:sldChg chg="del">
        <pc:chgData name="Akanksha Sinha" userId="7c119c6a6efa82fe" providerId="LiveId" clId="{0DD377EF-58A5-48A7-A0B5-2506F8328F9D}" dt="2020-06-18T12:59:18.816" v="8" actId="2696"/>
        <pc:sldMkLst>
          <pc:docMk/>
          <pc:sldMk cId="3812492727" sldId="270"/>
        </pc:sldMkLst>
      </pc:sldChg>
      <pc:sldChg chg="addSp delSp modSp add mod setBg">
        <pc:chgData name="Akanksha Sinha" userId="7c119c6a6efa82fe" providerId="LiveId" clId="{0DD377EF-58A5-48A7-A0B5-2506F8328F9D}" dt="2020-06-18T14:05:26.229" v="669"/>
        <pc:sldMkLst>
          <pc:docMk/>
          <pc:sldMk cId="4290126569" sldId="270"/>
        </pc:sldMkLst>
        <pc:spChg chg="mod">
          <ac:chgData name="Akanksha Sinha" userId="7c119c6a6efa82fe" providerId="LiveId" clId="{0DD377EF-58A5-48A7-A0B5-2506F8328F9D}" dt="2020-06-18T13:52:01.416" v="538" actId="26606"/>
          <ac:spMkLst>
            <pc:docMk/>
            <pc:sldMk cId="4290126569" sldId="270"/>
            <ac:spMk id="2" creationId="{60D751C9-0654-4B51-AB0E-89AD7318F84A}"/>
          </ac:spMkLst>
        </pc:spChg>
        <pc:spChg chg="mod">
          <ac:chgData name="Akanksha Sinha" userId="7c119c6a6efa82fe" providerId="LiveId" clId="{0DD377EF-58A5-48A7-A0B5-2506F8328F9D}" dt="2020-06-18T13:52:01.416" v="538" actId="26606"/>
          <ac:spMkLst>
            <pc:docMk/>
            <pc:sldMk cId="4290126569" sldId="270"/>
            <ac:spMk id="3" creationId="{DB4345B9-B037-4C87-9934-06A9A4758FC3}"/>
          </ac:spMkLst>
        </pc:spChg>
        <pc:spChg chg="mod">
          <ac:chgData name="Akanksha Sinha" userId="7c119c6a6efa82fe" providerId="LiveId" clId="{0DD377EF-58A5-48A7-A0B5-2506F8328F9D}" dt="2020-06-18T14:05:26.229" v="669"/>
          <ac:spMkLst>
            <pc:docMk/>
            <pc:sldMk cId="4290126569" sldId="270"/>
            <ac:spMk id="4" creationId="{98B42FCB-B351-46AD-8B0D-69CBD476824E}"/>
          </ac:spMkLst>
        </pc:spChg>
        <pc:spChg chg="mod">
          <ac:chgData name="Akanksha Sinha" userId="7c119c6a6efa82fe" providerId="LiveId" clId="{0DD377EF-58A5-48A7-A0B5-2506F8328F9D}" dt="2020-06-18T14:04:35.080" v="662"/>
          <ac:spMkLst>
            <pc:docMk/>
            <pc:sldMk cId="4290126569" sldId="270"/>
            <ac:spMk id="5" creationId="{E014D050-3976-4E32-879E-FAF56D0EA416}"/>
          </ac:spMkLst>
        </pc:spChg>
        <pc:spChg chg="del">
          <ac:chgData name="Akanksha Sinha" userId="7c119c6a6efa82fe" providerId="LiveId" clId="{0DD377EF-58A5-48A7-A0B5-2506F8328F9D}" dt="2020-06-18T13:52:01.416" v="538" actId="26606"/>
          <ac:spMkLst>
            <pc:docMk/>
            <pc:sldMk cId="4290126569" sldId="270"/>
            <ac:spMk id="10" creationId="{C314C310-850D-4491-AA52-C75BEA68B68C}"/>
          </ac:spMkLst>
        </pc:spChg>
        <pc:spChg chg="add">
          <ac:chgData name="Akanksha Sinha" userId="7c119c6a6efa82fe" providerId="LiveId" clId="{0DD377EF-58A5-48A7-A0B5-2506F8328F9D}" dt="2020-06-18T13:52:01.416" v="538" actId="26606"/>
          <ac:spMkLst>
            <pc:docMk/>
            <pc:sldMk cId="4290126569" sldId="270"/>
            <ac:spMk id="21" creationId="{643780CE-2BE5-46F6-97B2-60DF30217ED3}"/>
          </ac:spMkLst>
        </pc:spChg>
        <pc:spChg chg="add">
          <ac:chgData name="Akanksha Sinha" userId="7c119c6a6efa82fe" providerId="LiveId" clId="{0DD377EF-58A5-48A7-A0B5-2506F8328F9D}" dt="2020-06-18T13:52:01.416" v="538" actId="26606"/>
          <ac:spMkLst>
            <pc:docMk/>
            <pc:sldMk cId="4290126569" sldId="270"/>
            <ac:spMk id="23" creationId="{61A87A49-68E6-459E-A5A6-46229FF42125}"/>
          </ac:spMkLst>
        </pc:spChg>
        <pc:spChg chg="add">
          <ac:chgData name="Akanksha Sinha" userId="7c119c6a6efa82fe" providerId="LiveId" clId="{0DD377EF-58A5-48A7-A0B5-2506F8328F9D}" dt="2020-06-18T13:52:01.416" v="538" actId="26606"/>
          <ac:spMkLst>
            <pc:docMk/>
            <pc:sldMk cId="4290126569" sldId="270"/>
            <ac:spMk id="25" creationId="{F6ACD5FC-CAFE-48EB-B765-60EED2E052F0}"/>
          </ac:spMkLst>
        </pc:spChg>
        <pc:spChg chg="add">
          <ac:chgData name="Akanksha Sinha" userId="7c119c6a6efa82fe" providerId="LiveId" clId="{0DD377EF-58A5-48A7-A0B5-2506F8328F9D}" dt="2020-06-18T13:52:01.416" v="538" actId="26606"/>
          <ac:spMkLst>
            <pc:docMk/>
            <pc:sldMk cId="4290126569" sldId="270"/>
            <ac:spMk id="27" creationId="{9F33B405-D785-4738-B1C0-6A0AA5E98286}"/>
          </ac:spMkLst>
        </pc:spChg>
        <pc:spChg chg="add">
          <ac:chgData name="Akanksha Sinha" userId="7c119c6a6efa82fe" providerId="LiveId" clId="{0DD377EF-58A5-48A7-A0B5-2506F8328F9D}" dt="2020-06-18T13:52:01.416" v="538" actId="26606"/>
          <ac:spMkLst>
            <pc:docMk/>
            <pc:sldMk cId="4290126569" sldId="270"/>
            <ac:spMk id="29" creationId="{4233DC0E-DE6C-4FB6-A529-51B162641AB8}"/>
          </ac:spMkLst>
        </pc:spChg>
        <pc:spChg chg="add">
          <ac:chgData name="Akanksha Sinha" userId="7c119c6a6efa82fe" providerId="LiveId" clId="{0DD377EF-58A5-48A7-A0B5-2506F8328F9D}" dt="2020-06-18T13:52:01.416" v="538" actId="26606"/>
          <ac:spMkLst>
            <pc:docMk/>
            <pc:sldMk cId="4290126569" sldId="270"/>
            <ac:spMk id="31" creationId="{3870477F-E451-4BC3-863F-0E2FC572884B}"/>
          </ac:spMkLst>
        </pc:spChg>
        <pc:spChg chg="add">
          <ac:chgData name="Akanksha Sinha" userId="7c119c6a6efa82fe" providerId="LiveId" clId="{0DD377EF-58A5-48A7-A0B5-2506F8328F9D}" dt="2020-06-18T13:52:01.416" v="538" actId="26606"/>
          <ac:spMkLst>
            <pc:docMk/>
            <pc:sldMk cId="4290126569" sldId="270"/>
            <ac:spMk id="33" creationId="{B4A81DE1-E2BC-4A31-99EE-71350421B0EA}"/>
          </ac:spMkLst>
        </pc:spChg>
        <pc:grpChg chg="del">
          <ac:chgData name="Akanksha Sinha" userId="7c119c6a6efa82fe" providerId="LiveId" clId="{0DD377EF-58A5-48A7-A0B5-2506F8328F9D}" dt="2020-06-18T13:52:01.416" v="538" actId="26606"/>
          <ac:grpSpMkLst>
            <pc:docMk/>
            <pc:sldMk cId="4290126569" sldId="270"/>
            <ac:grpSpMk id="12" creationId="{D4EC3799-3F52-48CE-85CC-83AED368EB42}"/>
          </ac:grpSpMkLst>
        </pc:grpChg>
        <pc:picChg chg="add mod ord">
          <ac:chgData name="Akanksha Sinha" userId="7c119c6a6efa82fe" providerId="LiveId" clId="{0DD377EF-58A5-48A7-A0B5-2506F8328F9D}" dt="2020-06-18T13:52:01.416" v="538" actId="26606"/>
          <ac:picMkLst>
            <pc:docMk/>
            <pc:sldMk cId="4290126569" sldId="270"/>
            <ac:picMk id="6" creationId="{1B21550B-4816-4F65-B72B-768556867CEF}"/>
          </ac:picMkLst>
        </pc:picChg>
        <pc:cxnChg chg="del">
          <ac:chgData name="Akanksha Sinha" userId="7c119c6a6efa82fe" providerId="LiveId" clId="{0DD377EF-58A5-48A7-A0B5-2506F8328F9D}" dt="2020-06-18T13:52:01.416" v="538" actId="26606"/>
          <ac:cxnSpMkLst>
            <pc:docMk/>
            <pc:sldMk cId="4290126569" sldId="270"/>
            <ac:cxnSpMk id="16" creationId="{789E20C7-BB50-4317-93C7-90C8ED80B275}"/>
          </ac:cxnSpMkLst>
        </pc:cxnChg>
      </pc:sldChg>
      <pc:sldChg chg="addSp delSp modSp add mod setBg setClrOvrMap">
        <pc:chgData name="Akanksha Sinha" userId="7c119c6a6efa82fe" providerId="LiveId" clId="{0DD377EF-58A5-48A7-A0B5-2506F8328F9D}" dt="2020-06-18T14:05:33.488" v="670"/>
        <pc:sldMkLst>
          <pc:docMk/>
          <pc:sldMk cId="1373890339" sldId="271"/>
        </pc:sldMkLst>
        <pc:spChg chg="mod">
          <ac:chgData name="Akanksha Sinha" userId="7c119c6a6efa82fe" providerId="LiveId" clId="{0DD377EF-58A5-48A7-A0B5-2506F8328F9D}" dt="2020-06-18T14:04:44.880" v="663" actId="26606"/>
          <ac:spMkLst>
            <pc:docMk/>
            <pc:sldMk cId="1373890339" sldId="271"/>
            <ac:spMk id="2" creationId="{D0CEC8E0-E80A-42FB-A315-A194AAB6FEF8}"/>
          </ac:spMkLst>
        </pc:spChg>
        <pc:spChg chg="mod ord">
          <ac:chgData name="Akanksha Sinha" userId="7c119c6a6efa82fe" providerId="LiveId" clId="{0DD377EF-58A5-48A7-A0B5-2506F8328F9D}" dt="2020-06-18T14:04:44.880" v="663" actId="26606"/>
          <ac:spMkLst>
            <pc:docMk/>
            <pc:sldMk cId="1373890339" sldId="271"/>
            <ac:spMk id="3" creationId="{D17EC086-B67F-4701-8F1E-B6A0B34CFB9E}"/>
          </ac:spMkLst>
        </pc:spChg>
        <pc:spChg chg="mod ord">
          <ac:chgData name="Akanksha Sinha" userId="7c119c6a6efa82fe" providerId="LiveId" clId="{0DD377EF-58A5-48A7-A0B5-2506F8328F9D}" dt="2020-06-18T14:05:33.488" v="670"/>
          <ac:spMkLst>
            <pc:docMk/>
            <pc:sldMk cId="1373890339" sldId="271"/>
            <ac:spMk id="4" creationId="{EE8F93D7-E62A-4DF3-9027-69EB2506AB9B}"/>
          </ac:spMkLst>
        </pc:spChg>
        <pc:spChg chg="mod ord">
          <ac:chgData name="Akanksha Sinha" userId="7c119c6a6efa82fe" providerId="LiveId" clId="{0DD377EF-58A5-48A7-A0B5-2506F8328F9D}" dt="2020-06-18T14:04:50.697" v="664"/>
          <ac:spMkLst>
            <pc:docMk/>
            <pc:sldMk cId="1373890339" sldId="271"/>
            <ac:spMk id="5" creationId="{F6817FA5-ABFC-4694-8D56-AD06C062720E}"/>
          </ac:spMkLst>
        </pc:spChg>
        <pc:spChg chg="add del">
          <ac:chgData name="Akanksha Sinha" userId="7c119c6a6efa82fe" providerId="LiveId" clId="{0DD377EF-58A5-48A7-A0B5-2506F8328F9D}" dt="2020-06-18T13:58:09.881" v="561" actId="26606"/>
          <ac:spMkLst>
            <pc:docMk/>
            <pc:sldMk cId="1373890339" sldId="271"/>
            <ac:spMk id="10" creationId="{C314C310-850D-4491-AA52-C75BEA68B68C}"/>
          </ac:spMkLst>
        </pc:spChg>
        <pc:spChg chg="add del">
          <ac:chgData name="Akanksha Sinha" userId="7c119c6a6efa82fe" providerId="LiveId" clId="{0DD377EF-58A5-48A7-A0B5-2506F8328F9D}" dt="2020-06-18T13:58:28.347" v="562" actId="26606"/>
          <ac:spMkLst>
            <pc:docMk/>
            <pc:sldMk cId="1373890339" sldId="271"/>
            <ac:spMk id="21" creationId="{324E43EB-867C-4B35-9A5C-E435157C7297}"/>
          </ac:spMkLst>
        </pc:spChg>
        <pc:spChg chg="add del">
          <ac:chgData name="Akanksha Sinha" userId="7c119c6a6efa82fe" providerId="LiveId" clId="{0DD377EF-58A5-48A7-A0B5-2506F8328F9D}" dt="2020-06-18T13:58:28.347" v="562" actId="26606"/>
          <ac:spMkLst>
            <pc:docMk/>
            <pc:sldMk cId="1373890339" sldId="271"/>
            <ac:spMk id="23" creationId="{A7C0F5DA-B59F-4F13-8BB8-FFD8F2C572BC}"/>
          </ac:spMkLst>
        </pc:spChg>
        <pc:spChg chg="add del">
          <ac:chgData name="Akanksha Sinha" userId="7c119c6a6efa82fe" providerId="LiveId" clId="{0DD377EF-58A5-48A7-A0B5-2506F8328F9D}" dt="2020-06-18T13:58:28.347" v="562" actId="26606"/>
          <ac:spMkLst>
            <pc:docMk/>
            <pc:sldMk cId="1373890339" sldId="271"/>
            <ac:spMk id="25" creationId="{9CEA1DEC-CC9E-4776-9E08-048A15BFA6CA}"/>
          </ac:spMkLst>
        </pc:spChg>
        <pc:spChg chg="add del">
          <ac:chgData name="Akanksha Sinha" userId="7c119c6a6efa82fe" providerId="LiveId" clId="{0DD377EF-58A5-48A7-A0B5-2506F8328F9D}" dt="2020-06-18T13:58:28.347" v="562" actId="26606"/>
          <ac:spMkLst>
            <pc:docMk/>
            <pc:sldMk cId="1373890339" sldId="271"/>
            <ac:spMk id="27" creationId="{9CE399CF-F4B8-4832-A8CB-B93F6B1EF44B}"/>
          </ac:spMkLst>
        </pc:spChg>
        <pc:spChg chg="add del">
          <ac:chgData name="Akanksha Sinha" userId="7c119c6a6efa82fe" providerId="LiveId" clId="{0DD377EF-58A5-48A7-A0B5-2506F8328F9D}" dt="2020-06-18T13:58:28.347" v="562" actId="26606"/>
          <ac:spMkLst>
            <pc:docMk/>
            <pc:sldMk cId="1373890339" sldId="271"/>
            <ac:spMk id="29" creationId="{1F23E73A-FDC8-462C-83C1-3AA8961449CF}"/>
          </ac:spMkLst>
        </pc:spChg>
        <pc:spChg chg="add del">
          <ac:chgData name="Akanksha Sinha" userId="7c119c6a6efa82fe" providerId="LiveId" clId="{0DD377EF-58A5-48A7-A0B5-2506F8328F9D}" dt="2020-06-18T14:04:44.880" v="663" actId="26606"/>
          <ac:spMkLst>
            <pc:docMk/>
            <pc:sldMk cId="1373890339" sldId="271"/>
            <ac:spMk id="34" creationId="{01109B5D-BC35-4376-98A2-F53B03E4E1B4}"/>
          </ac:spMkLst>
        </pc:spChg>
        <pc:spChg chg="add del">
          <ac:chgData name="Akanksha Sinha" userId="7c119c6a6efa82fe" providerId="LiveId" clId="{0DD377EF-58A5-48A7-A0B5-2506F8328F9D}" dt="2020-06-18T14:04:44.880" v="663" actId="26606"/>
          <ac:spMkLst>
            <pc:docMk/>
            <pc:sldMk cId="1373890339" sldId="271"/>
            <ac:spMk id="36" creationId="{94D90C11-98A3-40E3-B04C-A3025D6458A3}"/>
          </ac:spMkLst>
        </pc:spChg>
        <pc:spChg chg="add del">
          <ac:chgData name="Akanksha Sinha" userId="7c119c6a6efa82fe" providerId="LiveId" clId="{0DD377EF-58A5-48A7-A0B5-2506F8328F9D}" dt="2020-06-18T14:04:44.880" v="663" actId="26606"/>
          <ac:spMkLst>
            <pc:docMk/>
            <pc:sldMk cId="1373890339" sldId="271"/>
            <ac:spMk id="38" creationId="{A3B28FB1-97C9-4A9E-A45B-356508C2C38B}"/>
          </ac:spMkLst>
        </pc:spChg>
        <pc:spChg chg="add">
          <ac:chgData name="Akanksha Sinha" userId="7c119c6a6efa82fe" providerId="LiveId" clId="{0DD377EF-58A5-48A7-A0B5-2506F8328F9D}" dt="2020-06-18T14:04:44.880" v="663" actId="26606"/>
          <ac:spMkLst>
            <pc:docMk/>
            <pc:sldMk cId="1373890339" sldId="271"/>
            <ac:spMk id="43" creationId="{324E43EB-867C-4B35-9A5C-E435157C7297}"/>
          </ac:spMkLst>
        </pc:spChg>
        <pc:spChg chg="add">
          <ac:chgData name="Akanksha Sinha" userId="7c119c6a6efa82fe" providerId="LiveId" clId="{0DD377EF-58A5-48A7-A0B5-2506F8328F9D}" dt="2020-06-18T14:04:44.880" v="663" actId="26606"/>
          <ac:spMkLst>
            <pc:docMk/>
            <pc:sldMk cId="1373890339" sldId="271"/>
            <ac:spMk id="45" creationId="{A7C0F5DA-B59F-4F13-8BB8-FFD8F2C572BC}"/>
          </ac:spMkLst>
        </pc:spChg>
        <pc:spChg chg="add">
          <ac:chgData name="Akanksha Sinha" userId="7c119c6a6efa82fe" providerId="LiveId" clId="{0DD377EF-58A5-48A7-A0B5-2506F8328F9D}" dt="2020-06-18T14:04:44.880" v="663" actId="26606"/>
          <ac:spMkLst>
            <pc:docMk/>
            <pc:sldMk cId="1373890339" sldId="271"/>
            <ac:spMk id="47" creationId="{9CEA1DEC-CC9E-4776-9E08-048A15BFA6CA}"/>
          </ac:spMkLst>
        </pc:spChg>
        <pc:spChg chg="add">
          <ac:chgData name="Akanksha Sinha" userId="7c119c6a6efa82fe" providerId="LiveId" clId="{0DD377EF-58A5-48A7-A0B5-2506F8328F9D}" dt="2020-06-18T14:04:44.880" v="663" actId="26606"/>
          <ac:spMkLst>
            <pc:docMk/>
            <pc:sldMk cId="1373890339" sldId="271"/>
            <ac:spMk id="49" creationId="{9CE399CF-F4B8-4832-A8CB-B93F6B1EF44B}"/>
          </ac:spMkLst>
        </pc:spChg>
        <pc:spChg chg="add">
          <ac:chgData name="Akanksha Sinha" userId="7c119c6a6efa82fe" providerId="LiveId" clId="{0DD377EF-58A5-48A7-A0B5-2506F8328F9D}" dt="2020-06-18T14:04:44.880" v="663" actId="26606"/>
          <ac:spMkLst>
            <pc:docMk/>
            <pc:sldMk cId="1373890339" sldId="271"/>
            <ac:spMk id="51" creationId="{1F23E73A-FDC8-462C-83C1-3AA8961449CF}"/>
          </ac:spMkLst>
        </pc:spChg>
        <pc:grpChg chg="add del">
          <ac:chgData name="Akanksha Sinha" userId="7c119c6a6efa82fe" providerId="LiveId" clId="{0DD377EF-58A5-48A7-A0B5-2506F8328F9D}" dt="2020-06-18T13:58:09.881" v="561" actId="26606"/>
          <ac:grpSpMkLst>
            <pc:docMk/>
            <pc:sldMk cId="1373890339" sldId="271"/>
            <ac:grpSpMk id="12" creationId="{D4EC3799-3F52-48CE-85CC-83AED368EB42}"/>
          </ac:grpSpMkLst>
        </pc:grpChg>
        <pc:cxnChg chg="add del">
          <ac:chgData name="Akanksha Sinha" userId="7c119c6a6efa82fe" providerId="LiveId" clId="{0DD377EF-58A5-48A7-A0B5-2506F8328F9D}" dt="2020-06-18T13:58:09.881" v="561" actId="26606"/>
          <ac:cxnSpMkLst>
            <pc:docMk/>
            <pc:sldMk cId="1373890339" sldId="271"/>
            <ac:cxnSpMk id="16" creationId="{789E20C7-BB50-4317-93C7-90C8ED80B275}"/>
          </ac:cxnSpMkLst>
        </pc:cxnChg>
      </pc:sldChg>
      <pc:sldChg chg="add del">
        <pc:chgData name="Akanksha Sinha" userId="7c119c6a6efa82fe" providerId="LiveId" clId="{0DD377EF-58A5-48A7-A0B5-2506F8328F9D}" dt="2020-06-18T13:05:42.279" v="57" actId="2696"/>
        <pc:sldMkLst>
          <pc:docMk/>
          <pc:sldMk cId="1409155930" sldId="271"/>
        </pc:sldMkLst>
      </pc:sldChg>
      <pc:sldChg chg="modSp add">
        <pc:chgData name="Akanksha Sinha" userId="7c119c6a6efa82fe" providerId="LiveId" clId="{0DD377EF-58A5-48A7-A0B5-2506F8328F9D}" dt="2020-06-18T14:05:39.755" v="671"/>
        <pc:sldMkLst>
          <pc:docMk/>
          <pc:sldMk cId="3944421042" sldId="272"/>
        </pc:sldMkLst>
        <pc:spChg chg="mod">
          <ac:chgData name="Akanksha Sinha" userId="7c119c6a6efa82fe" providerId="LiveId" clId="{0DD377EF-58A5-48A7-A0B5-2506F8328F9D}" dt="2020-06-18T13:40:49.366" v="520"/>
          <ac:spMkLst>
            <pc:docMk/>
            <pc:sldMk cId="3944421042" sldId="272"/>
            <ac:spMk id="2" creationId="{D0CEC8E0-E80A-42FB-A315-A194AAB6FEF8}"/>
          </ac:spMkLst>
        </pc:spChg>
        <pc:spChg chg="mod">
          <ac:chgData name="Akanksha Sinha" userId="7c119c6a6efa82fe" providerId="LiveId" clId="{0DD377EF-58A5-48A7-A0B5-2506F8328F9D}" dt="2020-06-18T14:00:48.999" v="594"/>
          <ac:spMkLst>
            <pc:docMk/>
            <pc:sldMk cId="3944421042" sldId="272"/>
            <ac:spMk id="3" creationId="{D17EC086-B67F-4701-8F1E-B6A0B34CFB9E}"/>
          </ac:spMkLst>
        </pc:spChg>
        <pc:spChg chg="mod">
          <ac:chgData name="Akanksha Sinha" userId="7c119c6a6efa82fe" providerId="LiveId" clId="{0DD377EF-58A5-48A7-A0B5-2506F8328F9D}" dt="2020-06-18T14:05:39.755" v="671"/>
          <ac:spMkLst>
            <pc:docMk/>
            <pc:sldMk cId="3944421042" sldId="272"/>
            <ac:spMk id="4" creationId="{EE8F93D7-E62A-4DF3-9027-69EB2506AB9B}"/>
          </ac:spMkLst>
        </pc:spChg>
        <pc:spChg chg="mod">
          <ac:chgData name="Akanksha Sinha" userId="7c119c6a6efa82fe" providerId="LiveId" clId="{0DD377EF-58A5-48A7-A0B5-2506F8328F9D}" dt="2020-06-18T14:04:56.750" v="665"/>
          <ac:spMkLst>
            <pc:docMk/>
            <pc:sldMk cId="3944421042" sldId="272"/>
            <ac:spMk id="5" creationId="{F6817FA5-ABFC-4694-8D56-AD06C062720E}"/>
          </ac:spMkLst>
        </pc:spChg>
      </pc:sldChg>
      <pc:sldChg chg="modSp add del">
        <pc:chgData name="Akanksha Sinha" userId="7c119c6a6efa82fe" providerId="LiveId" clId="{0DD377EF-58A5-48A7-A0B5-2506F8328F9D}" dt="2020-06-18T14:01:49.816" v="595" actId="2696"/>
        <pc:sldMkLst>
          <pc:docMk/>
          <pc:sldMk cId="2236278438" sldId="273"/>
        </pc:sldMkLst>
        <pc:spChg chg="mod">
          <ac:chgData name="Akanksha Sinha" userId="7c119c6a6efa82fe" providerId="LiveId" clId="{0DD377EF-58A5-48A7-A0B5-2506F8328F9D}" dt="2020-06-18T13:41:11.258" v="522"/>
          <ac:spMkLst>
            <pc:docMk/>
            <pc:sldMk cId="2236278438" sldId="273"/>
            <ac:spMk id="2" creationId="{D0CEC8E0-E80A-42FB-A315-A194AAB6FEF8}"/>
          </ac:spMkLst>
        </pc:spChg>
      </pc:sldChg>
      <pc:sldChg chg="modSp add del">
        <pc:chgData name="Akanksha Sinha" userId="7c119c6a6efa82fe" providerId="LiveId" clId="{0DD377EF-58A5-48A7-A0B5-2506F8328F9D}" dt="2020-06-18T14:01:54.045" v="596" actId="2696"/>
        <pc:sldMkLst>
          <pc:docMk/>
          <pc:sldMk cId="87442708" sldId="274"/>
        </pc:sldMkLst>
        <pc:spChg chg="mod">
          <ac:chgData name="Akanksha Sinha" userId="7c119c6a6efa82fe" providerId="LiveId" clId="{0DD377EF-58A5-48A7-A0B5-2506F8328F9D}" dt="2020-06-18T13:41:31.838" v="524"/>
          <ac:spMkLst>
            <pc:docMk/>
            <pc:sldMk cId="87442708" sldId="274"/>
            <ac:spMk id="2" creationId="{D0CEC8E0-E80A-42FB-A315-A194AAB6FE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437DC-D402-4A13-9EB3-0E91BF00AA2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8F616-BC67-4E83-93E9-98B658C3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2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7/01/2020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#DS360withAkanksha | ©2020 Akanksha Sinha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7/01/2020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3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7/01/2020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7/01/2020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7/01/2020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5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7/01/2020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78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7/01/2020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0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/>
              <a:t>7/01/2020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3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/>
              <a:t>7/01/2020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7/01/2020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7/01/2020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7/01/2020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7/01/2020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2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7/01/2020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7/01/2020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7/01/2020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7/01/2020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7/01/2020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#DS360withAkanksha | ©2020 Akanksha Sinha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pulse/exploratory-analysis-financial-data-daniel-karp/" TargetMode="External"/><Relationship Id="rId13" Type="http://schemas.openxmlformats.org/officeDocument/2006/relationships/hyperlink" Target="http://citeseerx.ist.psu.edu/viewdoc/download?doi=10.1.1.514.6087&amp;rep=rep1&amp;type=pdf" TargetMode="External"/><Relationship Id="rId18" Type="http://schemas.openxmlformats.org/officeDocument/2006/relationships/hyperlink" Target="https://www.spcforexcel.com/knowledge/basic-statistics/are-skewness-and-kurtosis-useful-statistics" TargetMode="External"/><Relationship Id="rId3" Type="http://schemas.openxmlformats.org/officeDocument/2006/relationships/hyperlink" Target="http://sudeep.co/data-science/Understanding-the-Data-Science-Lifecycle/" TargetMode="External"/><Relationship Id="rId7" Type="http://schemas.openxmlformats.org/officeDocument/2006/relationships/hyperlink" Target="https://www.kaggle.com/ranjitmishra/exploratory-data-analysis-of-stock-prices" TargetMode="External"/><Relationship Id="rId12" Type="http://schemas.openxmlformats.org/officeDocument/2006/relationships/hyperlink" Target="https://subscription.packtpub.com/book/data/9781789618518/8/ch08lvl1sec47/exploratory-data-analysis" TargetMode="External"/><Relationship Id="rId17" Type="http://schemas.openxmlformats.org/officeDocument/2006/relationships/hyperlink" Target="https://en.wikipedia.org/wiki/Kurtosis" TargetMode="External"/><Relationship Id="rId2" Type="http://schemas.openxmlformats.org/officeDocument/2006/relationships/image" Target="../media/image1.jpeg"/><Relationship Id="rId16" Type="http://schemas.openxmlformats.org/officeDocument/2006/relationships/hyperlink" Target="https://www.statisticshowto.com/choose-bin-sizes-statist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financial-analytics-exploratory-data-analysis-of-stock-data-d98cbadf98b9" TargetMode="External"/><Relationship Id="rId11" Type="http://schemas.openxmlformats.org/officeDocument/2006/relationships/hyperlink" Target="https://cran.r-project.org/web/packages/PerformanceAnalytics/vignettes/PerformanceAnalyticsPresentation-UseR-2007.pdf" TargetMode="External"/><Relationship Id="rId5" Type="http://schemas.openxmlformats.org/officeDocument/2006/relationships/hyperlink" Target="https://sg.finance.yahoo.com/quote/AMZN/history?p=AMZN" TargetMode="External"/><Relationship Id="rId15" Type="http://schemas.openxmlformats.org/officeDocument/2006/relationships/hyperlink" Target="https://medium.com/developer-circles-lusaka/exploratory-data-analysis-a-case-study-512c47c1b162" TargetMode="External"/><Relationship Id="rId10" Type="http://schemas.openxmlformats.org/officeDocument/2006/relationships/hyperlink" Target="https://link.springer.com/chapter/10.1007/978-3-540-33037-0_32" TargetMode="External"/><Relationship Id="rId4" Type="http://schemas.openxmlformats.org/officeDocument/2006/relationships/hyperlink" Target="https://sg.finance.yahoo.com/" TargetMode="External"/><Relationship Id="rId9" Type="http://schemas.openxmlformats.org/officeDocument/2006/relationships/hyperlink" Target="https://blog.exploratory.io/quantitative-financial-analysis-for-beginners-with-exploratory-io-and-tidyquant-808fe2793c2e" TargetMode="External"/><Relationship Id="rId14" Type="http://schemas.openxmlformats.org/officeDocument/2006/relationships/hyperlink" Target="https://www.kdnuggets.com/2018/09/financial-data-analysis-loan-eligibility-predic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B654F7-5165-4670-AEF5-39AAFB70E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Wednesday Special: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7DB6C-EFDF-4A62-93AE-573DB8487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Data Science Lifecycle</a:t>
            </a:r>
          </a:p>
          <a:p>
            <a:pPr algn="ctr"/>
            <a:r>
              <a:rPr lang="en-US" sz="9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(Week 8 : Data Exploration of Financial Data-Amazon Stock data)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BDBB-B8DC-4FF8-AC56-00F81148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</a:rPr>
              <a:t>7/01/2020</a:t>
            </a:r>
            <a:endParaRPr lang="en-US" dirty="0">
              <a:solidFill>
                <a:schemeClr val="accent1">
                  <a:lumMod val="20000"/>
                  <a:lumOff val="80000"/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81A13-A05D-4F46-821A-A2CC25CF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</a:rPr>
              <a:t>#DS360withAkanksha | ©2020 Akanksha Sinha</a:t>
            </a:r>
            <a:endParaRPr lang="en-US" dirty="0">
              <a:solidFill>
                <a:schemeClr val="accent1">
                  <a:lumMod val="20000"/>
                  <a:lumOff val="80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04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DF69E-AC09-46A6-8AE2-DE2FE7EF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563" y="1113062"/>
            <a:ext cx="4276508" cy="46287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4. Data Exploration</a:t>
            </a: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­◉ </a:t>
            </a:r>
            <a:r>
              <a:rPr lang="en-US" sz="1800" dirty="0">
                <a:solidFill>
                  <a:srgbClr val="EBEBEB"/>
                </a:solidFill>
              </a:rPr>
              <a:t>Fourth</a:t>
            </a: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step of the Data Science life cycle is 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5F5EE-0A33-4AAA-88C0-816D6E08D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684" y="1113063"/>
            <a:ext cx="5143064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CAA4-87B6-439F-988D-6FEB7A45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7/01/2020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65917-BD0A-4D17-81BD-51DFC2DA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</a:t>
            </a:r>
          </a:p>
        </p:txBody>
      </p:sp>
    </p:spTree>
    <p:extLst>
      <p:ext uri="{BB962C8B-B14F-4D97-AF65-F5344CB8AC3E}">
        <p14:creationId xmlns:p14="http://schemas.microsoft.com/office/powerpoint/2010/main" val="108139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B5BA7B-A2DD-45E5-916F-96AFAC96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What is Exploratory Data Analysis?</a:t>
            </a:r>
            <a:br>
              <a:rPr lang="en-US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6F5D-2D49-464D-AC61-992F7E81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 statistics, exploratory data analysis (EDA) is an approach to analyzing data sets to summarize their main characteristics, often with visual methods. A statistical model can be used or not, but primarily EDA is for seeing what the data can tell us beyond the formal modeling or hypothesis testing 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5237-97B8-4F50-85CF-034FD41B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97A0-778C-47AD-B1C8-28298F4F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>
                <a:solidFill>
                  <a:schemeClr val="accent1">
                    <a:lumMod val="20000"/>
                    <a:lumOff val="80000"/>
                  </a:schemeClr>
                </a:solidFill>
              </a:rPr>
              <a:t>7/01/2020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74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9B9BC-6BFF-4F59-9CDC-E13B43AE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Data Exploration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46809-8C85-4854-A578-A38DAAF61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783180"/>
            <a:ext cx="6391533" cy="329163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BCCA-8633-4570-BDF3-3D77BB19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Exploring the Amazon Stock data set for the time period between 12/31/2019 and 07/02/2020</a:t>
            </a:r>
          </a:p>
          <a:p>
            <a:r>
              <a:rPr lang="en-US" dirty="0">
                <a:solidFill>
                  <a:srgbClr val="FFFFFF"/>
                </a:solidFill>
              </a:rPr>
              <a:t>Specifically chose this time period to analyze the impact of COVID19 on Amazon shares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45AB-D967-4735-985E-5CF8FFEF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0C0C-E550-4977-91CD-5348811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7/01/2020</a:t>
            </a:r>
          </a:p>
        </p:txBody>
      </p:sp>
    </p:spTree>
    <p:extLst>
      <p:ext uri="{BB962C8B-B14F-4D97-AF65-F5344CB8AC3E}">
        <p14:creationId xmlns:p14="http://schemas.microsoft.com/office/powerpoint/2010/main" val="2242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9B9BC-6BFF-4F59-9CDC-E13B43AE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Data Exploration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14E00-B477-45EE-8150-57C8D83FD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46" y="803751"/>
            <a:ext cx="5916054" cy="525049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BCCA-8633-4570-BDF3-3D77BB19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Started the Data Exploration by importing required packages</a:t>
            </a:r>
          </a:p>
          <a:p>
            <a:r>
              <a:rPr lang="en-US" dirty="0">
                <a:solidFill>
                  <a:srgbClr val="FFFFFF"/>
                </a:solidFill>
              </a:rPr>
              <a:t>Uploaded dataset for inspection and analysis</a:t>
            </a:r>
          </a:p>
          <a:p>
            <a:r>
              <a:rPr lang="en-US" dirty="0">
                <a:solidFill>
                  <a:srgbClr val="FFFFFF"/>
                </a:solidFill>
              </a:rPr>
              <a:t>Inspected the top rows of the dataset and checked the datatype</a:t>
            </a:r>
          </a:p>
          <a:p>
            <a:r>
              <a:rPr lang="en-US" dirty="0">
                <a:solidFill>
                  <a:srgbClr val="FFFFFF"/>
                </a:solidFill>
              </a:rPr>
              <a:t>Noticed that the date datatype is object instead of datetime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45AB-D967-4735-985E-5CF8FFEF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0C0C-E550-4977-91CD-5348811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7/01/2020</a:t>
            </a:r>
          </a:p>
        </p:txBody>
      </p:sp>
    </p:spTree>
    <p:extLst>
      <p:ext uri="{BB962C8B-B14F-4D97-AF65-F5344CB8AC3E}">
        <p14:creationId xmlns:p14="http://schemas.microsoft.com/office/powerpoint/2010/main" val="417831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9B9BC-6BFF-4F59-9CDC-E13B43AE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Data Exploration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F2FD7-9930-4621-9CD3-6F978CB1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271858"/>
            <a:ext cx="6391533" cy="43142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BCCA-8633-4570-BDF3-3D77BB19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Changed the datatype for date column to </a:t>
            </a:r>
            <a:r>
              <a:rPr lang="en-US" dirty="0" err="1">
                <a:solidFill>
                  <a:srgbClr val="FFFFFF"/>
                </a:solidFill>
              </a:rPr>
              <a:t>DateTime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Plotted the Amazon stock data from Jan’20 to Jul’20</a:t>
            </a:r>
          </a:p>
          <a:p>
            <a:r>
              <a:rPr lang="en-US" dirty="0">
                <a:solidFill>
                  <a:srgbClr val="FFFFFF"/>
                </a:solidFill>
              </a:rPr>
              <a:t>Noticed that between Mar’20 &amp; Apr’20 Amazon stock price took a hit, though it’s been increasing after Apr’20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45AB-D967-4735-985E-5CF8FFEF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0C0C-E550-4977-91CD-5348811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7/01/2020</a:t>
            </a:r>
          </a:p>
        </p:txBody>
      </p:sp>
    </p:spTree>
    <p:extLst>
      <p:ext uri="{BB962C8B-B14F-4D97-AF65-F5344CB8AC3E}">
        <p14:creationId xmlns:p14="http://schemas.microsoft.com/office/powerpoint/2010/main" val="1066483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9B9BC-6BFF-4F59-9CDC-E13B43AE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Data Exploration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BE095D-EAF0-4673-941F-2F424852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351752"/>
            <a:ext cx="6391533" cy="415449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BCCA-8633-4570-BDF3-3D77BB19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Created new columns ‘Daily Lag’ &amp; ‘Daily Return’ to analyze the returns on a daily basis</a:t>
            </a:r>
          </a:p>
          <a:p>
            <a:r>
              <a:rPr lang="en-US" dirty="0">
                <a:solidFill>
                  <a:srgbClr val="FFFFFF"/>
                </a:solidFill>
              </a:rPr>
              <a:t>Plotted the histogram</a:t>
            </a:r>
          </a:p>
          <a:p>
            <a:r>
              <a:rPr lang="en-US" dirty="0">
                <a:solidFill>
                  <a:srgbClr val="FFFFFF"/>
                </a:solidFill>
              </a:rPr>
              <a:t>Analyzed the Kurtosis, and noticed that there is a positive skewness which means there is very less chance of having extreme value</a:t>
            </a: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45AB-D967-4735-985E-5CF8FFEF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0C0C-E550-4977-91CD-5348811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7/01/2020</a:t>
            </a:r>
          </a:p>
        </p:txBody>
      </p:sp>
    </p:spTree>
    <p:extLst>
      <p:ext uri="{BB962C8B-B14F-4D97-AF65-F5344CB8AC3E}">
        <p14:creationId xmlns:p14="http://schemas.microsoft.com/office/powerpoint/2010/main" val="199710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01ADA9-45EB-407C-A089-182CF617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Next Step : 5. Feature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79815-F508-4AE4-A63B-3CC72803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85740"/>
            <a:ext cx="5437354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88464-19A9-430E-95CB-1926CA83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0" y="6391838"/>
            <a:ext cx="3035531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>
                <a:solidFill>
                  <a:schemeClr val="accent1">
                    <a:lumMod val="20000"/>
                    <a:lumOff val="80000"/>
                  </a:schemeClr>
                </a:solidFill>
              </a:rPr>
              <a:t>7/01/2020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03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3502F-6481-4CA8-9468-04EB9AA0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5DAC9-2F96-4744-A977-C4BB98E5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  <a:hlinkClick r:id="rId3"/>
              </a:rPr>
              <a:t>http://sudeep.co/data-science/Understanding-the-Data-Science-Lifecycle/</a:t>
            </a:r>
            <a:endParaRPr lang="en-US" sz="1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 dirty="0">
                <a:hlinkClick r:id="rId4"/>
              </a:rPr>
              <a:t>https://sg.finance.yahoo.com/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5"/>
              </a:rPr>
              <a:t>https://sg.finance.yahoo.com/quote/AMZN/history?p=AMZN</a:t>
            </a:r>
            <a:endParaRPr lang="en-US" sz="1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 dirty="0">
                <a:hlinkClick r:id="rId6"/>
              </a:rPr>
              <a:t>https://towardsdatascience.com/financial-analytics-exploratory-data-analysis-of-stock-data-d98cbadf98b9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7"/>
              </a:rPr>
              <a:t>https://www.kaggle.com/ranjitmishra/exploratory-data-analysis-of-stock-prices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8"/>
              </a:rPr>
              <a:t>https://www.linkedin.com/pulse/exploratory-analysis-financial-data-daniel-karp/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9"/>
              </a:rPr>
              <a:t>https://blog.exploratory.io/quantitative-financial-analysis-for-beginners-with-exploratory-io-and-tidyquant-808fe2793c2e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0"/>
              </a:rPr>
              <a:t>https://link.springer.com/chapter/10.1007/978-3-540-33037-0_32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1"/>
              </a:rPr>
              <a:t>https://cran.r-project.org/web/packages/PerformanceAnalytics/vignettes/PerformanceAnalyticsPresentation-UseR-2007.pdf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2"/>
              </a:rPr>
              <a:t>https://subscription.packtpub.com/book/data/9781789618518/8/ch08lvl1sec47/exploratory-data-analysis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3"/>
              </a:rPr>
              <a:t>http://citeseerx.ist.psu.edu/viewdoc/download?doi=10.1.1.514.6087&amp;rep=rep1&amp;type=pdf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4"/>
              </a:rPr>
              <a:t>https://www.kdnuggets.com/2018/09/financial-data-analysis-loan-eligibility-prediction.html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5"/>
              </a:rPr>
              <a:t>https://medium.com/developer-circles-lusaka/exploratory-data-analysis-a-case-study-512c47c1b162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6"/>
              </a:rPr>
              <a:t>https://www.statisticshowto.com/choose-bin-sizes-statistics/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7"/>
              </a:rPr>
              <a:t>https://en.wikipedia.org/wiki/Kurtosis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8"/>
              </a:rPr>
              <a:t>https://www.spcforexcel.com/knowledge/basic-statistics/are-skewness-and-kurtosis-useful-statistics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43C58-1265-4B38-8F78-0B65F4A9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0">
                <a:solidFill>
                  <a:schemeClr val="accent1">
                    <a:lumMod val="20000"/>
                    <a:lumOff val="80000"/>
                  </a:schemeClr>
                </a:solidFill>
              </a:rPr>
              <a:t>7/01/2020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8ADA-A713-4B21-987A-F7E890C5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</a:t>
            </a:r>
          </a:p>
        </p:txBody>
      </p:sp>
    </p:spTree>
    <p:extLst>
      <p:ext uri="{BB962C8B-B14F-4D97-AF65-F5344CB8AC3E}">
        <p14:creationId xmlns:p14="http://schemas.microsoft.com/office/powerpoint/2010/main" val="542198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Wednesday Special:  Data Exploration</vt:lpstr>
      <vt:lpstr>4. Data Exploration        ­◉ Fourth step of the Data Science life cycle is Data Exploration</vt:lpstr>
      <vt:lpstr>What is Exploratory Data Analysis? </vt:lpstr>
      <vt:lpstr>Data Exploration</vt:lpstr>
      <vt:lpstr>Data Exploration</vt:lpstr>
      <vt:lpstr>Data Exploration</vt:lpstr>
      <vt:lpstr>Data Exploration</vt:lpstr>
      <vt:lpstr>Next Step : 5. Feature Engineering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Wednesday Special:  Data Exploration</dc:title>
  <dc:creator>Akanksha Sinha</dc:creator>
  <cp:lastModifiedBy>Akanksha Sinha</cp:lastModifiedBy>
  <cp:revision>1</cp:revision>
  <dcterms:created xsi:type="dcterms:W3CDTF">2020-07-02T06:33:00Z</dcterms:created>
  <dcterms:modified xsi:type="dcterms:W3CDTF">2020-07-02T06:36:20Z</dcterms:modified>
</cp:coreProperties>
</file>