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CE9994B-7505-45C1-ACB6-4A22AB9A94E8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17E3654-2FB9-4BC2-BD8E-6B57AF88335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26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994B-7505-45C1-ACB6-4A22AB9A94E8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3654-2FB9-4BC2-BD8E-6B57AF883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76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994B-7505-45C1-ACB6-4A22AB9A94E8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3654-2FB9-4BC2-BD8E-6B57AF88335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890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994B-7505-45C1-ACB6-4A22AB9A94E8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3654-2FB9-4BC2-BD8E-6B57AF88335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338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994B-7505-45C1-ACB6-4A22AB9A94E8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3654-2FB9-4BC2-BD8E-6B57AF883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301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994B-7505-45C1-ACB6-4A22AB9A94E8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3654-2FB9-4BC2-BD8E-6B57AF88335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134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994B-7505-45C1-ACB6-4A22AB9A94E8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3654-2FB9-4BC2-BD8E-6B57AF88335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256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994B-7505-45C1-ACB6-4A22AB9A94E8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3654-2FB9-4BC2-BD8E-6B57AF88335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385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994B-7505-45C1-ACB6-4A22AB9A94E8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3654-2FB9-4BC2-BD8E-6B57AF88335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54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994B-7505-45C1-ACB6-4A22AB9A94E8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3654-2FB9-4BC2-BD8E-6B57AF883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97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994B-7505-45C1-ACB6-4A22AB9A94E8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3654-2FB9-4BC2-BD8E-6B57AF88335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94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994B-7505-45C1-ACB6-4A22AB9A94E8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3654-2FB9-4BC2-BD8E-6B57AF883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04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994B-7505-45C1-ACB6-4A22AB9A94E8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3654-2FB9-4BC2-BD8E-6B57AF883352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81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994B-7505-45C1-ACB6-4A22AB9A94E8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3654-2FB9-4BC2-BD8E-6B57AF88335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994B-7505-45C1-ACB6-4A22AB9A94E8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3654-2FB9-4BC2-BD8E-6B57AF883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63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994B-7505-45C1-ACB6-4A22AB9A94E8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3654-2FB9-4BC2-BD8E-6B57AF88335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8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994B-7505-45C1-ACB6-4A22AB9A94E8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3654-2FB9-4BC2-BD8E-6B57AF883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48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E9994B-7505-45C1-ACB6-4A22AB9A94E8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7E3654-2FB9-4BC2-BD8E-6B57AF883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68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6.jpg"/><Relationship Id="rId7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hyperlink" Target="https://en.wikipedia.org/wiki/Mumba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A109-DA59-479A-91DB-59E3F8ADAB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2CB5D-FFCB-42D5-994D-6419D37FB6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825D9C-6C23-442D-99D4-4E3B4FC7B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3704"/>
            <a:ext cx="4287915" cy="2154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0950E4-E35B-4217-AE98-C14219043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12192000" cy="47037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C719CC-D6A8-48C7-A4DF-6EB783028E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15" y="4703704"/>
            <a:ext cx="2574524" cy="21542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9D54AE-09DA-4D8F-AAF9-C8CAB6A992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439" y="4703704"/>
            <a:ext cx="2590800" cy="21542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793401-085A-4D56-A2E4-B528CAB0E9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964" y="4703704"/>
            <a:ext cx="2755036" cy="21542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5C917F8-68C2-4764-91DA-51C4E04147E2}"/>
              </a:ext>
            </a:extLst>
          </p:cNvPr>
          <p:cNvSpPr txBox="1"/>
          <p:nvPr/>
        </p:nvSpPr>
        <p:spPr>
          <a:xfrm>
            <a:off x="3076113" y="346229"/>
            <a:ext cx="242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SHIVAJI</a:t>
            </a:r>
            <a:r>
              <a:rPr lang="en-IN" dirty="0">
                <a:solidFill>
                  <a:srgbClr val="92D050"/>
                </a:solidFill>
              </a:rPr>
              <a:t> </a:t>
            </a:r>
            <a:r>
              <a:rPr lang="en-IN" dirty="0">
                <a:solidFill>
                  <a:srgbClr val="C00000"/>
                </a:solidFill>
              </a:rPr>
              <a:t>NAGAR, PUNE</a:t>
            </a:r>
          </a:p>
        </p:txBody>
      </p:sp>
    </p:spTree>
    <p:extLst>
      <p:ext uri="{BB962C8B-B14F-4D97-AF65-F5344CB8AC3E}">
        <p14:creationId xmlns:p14="http://schemas.microsoft.com/office/powerpoint/2010/main" val="232916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F544-860B-4AA5-BEC3-706CDC18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ighlight>
                  <a:srgbClr val="008080"/>
                </a:highlight>
              </a:rPr>
              <a:t>CASE STUDY ON WADA PAAV SHOP </a:t>
            </a:r>
            <a:r>
              <a:rPr lang="en-IN" dirty="0">
                <a:highlight>
                  <a:srgbClr val="00FF00"/>
                </a:highlight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13954-D097-4E10-8549-3BAE473F8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5415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</TotalTime>
  <Words>12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Organic</vt:lpstr>
      <vt:lpstr>Z</vt:lpstr>
      <vt:lpstr>CASE STUDY ON WADA PAAV SHOP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YADAV</dc:creator>
  <cp:lastModifiedBy>YASH YADAV</cp:lastModifiedBy>
  <cp:revision>2</cp:revision>
  <dcterms:created xsi:type="dcterms:W3CDTF">2023-08-17T07:46:40Z</dcterms:created>
  <dcterms:modified xsi:type="dcterms:W3CDTF">2023-08-17T08:03:34Z</dcterms:modified>
</cp:coreProperties>
</file>