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E28-6795-46FA-A924-7757604C6881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85503-784B-DF47-44C4-D74E596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" y="139514"/>
            <a:ext cx="3227578" cy="2552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5A7F8-32DB-A93F-E7DB-3D67EA3F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92447" y="7726033"/>
            <a:ext cx="2184598" cy="1362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F2A8A-C51A-A0A9-E1AE-4C68D3839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77" y="7363276"/>
            <a:ext cx="3000882" cy="1806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D41DE-8B92-A45F-8CCB-154695799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8" y="2730500"/>
            <a:ext cx="3227577" cy="2278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FAD19D-B4F6-777C-3EC7-7003ED211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443" y="3087821"/>
            <a:ext cx="3143456" cy="1899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634A4-C587-780A-A9FC-683C8AEB8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716" y="5008788"/>
            <a:ext cx="2513400" cy="21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A46A9-CCAF-6090-E73D-8F25ED80A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38" y="5046887"/>
            <a:ext cx="4105079" cy="22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5D2AC-CCA2-1E61-3FE0-BC584B5CBA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501"/>
          <a:stretch/>
        </p:blipFill>
        <p:spPr>
          <a:xfrm>
            <a:off x="117238" y="7363276"/>
            <a:ext cx="2019604" cy="149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3D12B7-ABA7-CCB5-67F5-548866E70D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3184" y="142212"/>
            <a:ext cx="2735215" cy="29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579BF-BCB8-8673-76FC-2034AB3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9" y="114300"/>
            <a:ext cx="2317821" cy="237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83BF9-05F9-6456-3D5C-62588E89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71165" y="1440340"/>
            <a:ext cx="3594102" cy="2360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4CFFF-68C3-55EA-8A63-4843CB05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68" y="3268456"/>
            <a:ext cx="3244921" cy="315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1222E-2174-AE51-8000-0D78E9411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88" y="6985000"/>
            <a:ext cx="4769424" cy="19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472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Gakhar</dc:creator>
  <cp:lastModifiedBy>Daksh Gakhar</cp:lastModifiedBy>
  <cp:revision>8</cp:revision>
  <dcterms:created xsi:type="dcterms:W3CDTF">2024-02-27T15:01:27Z</dcterms:created>
  <dcterms:modified xsi:type="dcterms:W3CDTF">2024-03-13T05:49:03Z</dcterms:modified>
</cp:coreProperties>
</file>