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5503-784B-DF47-44C4-D74E59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" y="139514"/>
            <a:ext cx="3227578" cy="2552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5A7F8-32DB-A93F-E7DB-3D67EA3F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84" y="7374591"/>
            <a:ext cx="2903584" cy="181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2A8A-C51A-A0A9-E1AE-4C68D3839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8" y="7374591"/>
            <a:ext cx="3000882" cy="1806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41DE-8B92-A45F-8CCB-154695799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8" y="2730500"/>
            <a:ext cx="3227577" cy="2278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FAD19D-B4F6-777C-3EC7-7003ED211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443" y="3087821"/>
            <a:ext cx="3143456" cy="1899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634A4-C587-780A-A9FC-683C8AEB8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716" y="5008788"/>
            <a:ext cx="2513400" cy="21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A46A9-CCAF-6090-E73D-8F25ED80A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38" y="5046887"/>
            <a:ext cx="4105079" cy="22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3D12B7-ABA7-CCB5-67F5-548866E70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184" y="142212"/>
            <a:ext cx="2735215" cy="29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579BF-BCB8-8673-76FC-2034AB3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9" y="114300"/>
            <a:ext cx="2317821" cy="237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83BF9-05F9-6456-3D5C-62588E89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65" y="114300"/>
            <a:ext cx="3594102" cy="2360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4CFFF-68C3-55EA-8A63-4843CB05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9" y="2538013"/>
            <a:ext cx="2974707" cy="289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1222E-2174-AE51-8000-0D78E9411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106125" y="6746469"/>
            <a:ext cx="4366843" cy="17864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5D2AC-CCA2-1E61-3FE0-BC584B5CBA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1"/>
          <a:stretch/>
        </p:blipFill>
        <p:spPr>
          <a:xfrm>
            <a:off x="3416300" y="2487832"/>
            <a:ext cx="2629455" cy="195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718BA-AE84-2232-1B34-23FA914FF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044434" y="3585134"/>
            <a:ext cx="1399354" cy="3132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9F231-F5A5-6A5A-0E79-44B03DB09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303" y="5960060"/>
            <a:ext cx="2333197" cy="3429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C78CD-9B5D-027E-F0C9-961FE24E0B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658925" y="6883068"/>
            <a:ext cx="3734050" cy="178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EE90-96D7-F4C2-CE12-4EBE054D7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0" t="2081" b="6886"/>
          <a:stretch/>
        </p:blipFill>
        <p:spPr>
          <a:xfrm>
            <a:off x="154800" y="504650"/>
            <a:ext cx="6548400" cy="88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44A7C-F2EB-14F9-2957-DFA27643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1" t="3316" b="1257"/>
          <a:stretch/>
        </p:blipFill>
        <p:spPr>
          <a:xfrm>
            <a:off x="155657" y="517800"/>
            <a:ext cx="6546685" cy="88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B627F1-2831-4497-C62B-3C54A642062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8333" t="8534" b="2493"/>
          <a:stretch/>
        </p:blipFill>
        <p:spPr>
          <a:xfrm>
            <a:off x="154800" y="517800"/>
            <a:ext cx="6548400" cy="88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593</TotalTime>
  <Words>0</Words>
  <Application>Microsoft Office PowerPoint</Application>
  <PresentationFormat>A4 Paper (210x297 mm)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10</cp:revision>
  <dcterms:created xsi:type="dcterms:W3CDTF">2024-02-27T15:01:27Z</dcterms:created>
  <dcterms:modified xsi:type="dcterms:W3CDTF">2024-03-25T15:33:27Z</dcterms:modified>
</cp:coreProperties>
</file>