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D14E7-A90E-CF18-0F4D-1272BFD93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3"/>
          <a:stretch/>
        </p:blipFill>
        <p:spPr>
          <a:xfrm>
            <a:off x="285614" y="245718"/>
            <a:ext cx="2348205" cy="2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25E4E-EA09-F671-7E1E-E380B33E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4" y="565310"/>
            <a:ext cx="3540406" cy="1796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4A079-72D2-4764-B753-AD5272649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14" y="2419510"/>
            <a:ext cx="2690279" cy="149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70CED-FD4D-C320-0112-C8AAD23D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14" y="3973921"/>
            <a:ext cx="3553321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7B920-DB0B-99AC-C5C6-80AD38D8B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14" y="5336338"/>
            <a:ext cx="3505689" cy="114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E955F-1BB5-03FC-DFFC-48491332C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14" y="6536809"/>
            <a:ext cx="3443349" cy="3123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486B6-C9EA-4D6A-AC48-F25314CC5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319177" y="1318692"/>
            <a:ext cx="3548309" cy="1550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8479B3-287C-A653-3EFF-884711784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614728" y="5984420"/>
            <a:ext cx="4888886" cy="13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1</cp:revision>
  <dcterms:created xsi:type="dcterms:W3CDTF">2024-02-27T15:01:27Z</dcterms:created>
  <dcterms:modified xsi:type="dcterms:W3CDTF">2024-02-27T19:59:17Z</dcterms:modified>
</cp:coreProperties>
</file>