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DE28-6795-46FA-A924-7757604C688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85503-784B-DF47-44C4-D74E5962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9" y="139514"/>
            <a:ext cx="2761941" cy="21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303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Gakhar</dc:creator>
  <cp:lastModifiedBy>Daksh Gakhar</cp:lastModifiedBy>
  <cp:revision>4</cp:revision>
  <dcterms:created xsi:type="dcterms:W3CDTF">2024-02-27T15:01:27Z</dcterms:created>
  <dcterms:modified xsi:type="dcterms:W3CDTF">2024-03-05T17:18:51Z</dcterms:modified>
</cp:coreProperties>
</file>