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DE28-6795-46FA-A924-7757604C6881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F9AA-4A42-46D2-B5E5-C2AA8E7DB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6BA1D-574C-1D44-A8E0-5523A2E6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3" y="2718156"/>
            <a:ext cx="2247301" cy="1258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124AEF-7C9E-9338-4345-08C38073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3" y="152400"/>
            <a:ext cx="3754567" cy="2553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19EBB-277E-F8F5-8BAA-D7BAA05DE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067" y="2718155"/>
            <a:ext cx="4271233" cy="12589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4E1355-46A1-E321-3253-DE175B8ED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192" y="152400"/>
            <a:ext cx="2389308" cy="2553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81411A-567C-F47E-013C-F1186C61D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33" y="3989814"/>
            <a:ext cx="2154972" cy="10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5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718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Daksh Gakhar</dc:creator>
  <cp:lastModifiedBy>Daksh Gakhar</cp:lastModifiedBy>
  <cp:revision>11</cp:revision>
  <dcterms:created xsi:type="dcterms:W3CDTF">2024-02-27T15:01:27Z</dcterms:created>
  <dcterms:modified xsi:type="dcterms:W3CDTF">2024-03-26T18:25:02Z</dcterms:modified>
</cp:coreProperties>
</file>