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5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4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7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5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9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8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3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2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5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DDE28-6795-46FA-A924-7757604C688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0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F85503-784B-DF47-44C4-D74E5962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9" y="139514"/>
            <a:ext cx="3227578" cy="25528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D5A7F8-32DB-A93F-E7DB-3D67EA3FD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792447" y="7726033"/>
            <a:ext cx="2184598" cy="1362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FF2A8A-C51A-A0A9-E1AE-4C68D3839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777" y="7363276"/>
            <a:ext cx="3000882" cy="1806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4D41DE-8B92-A45F-8CCB-154695799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38" y="2730500"/>
            <a:ext cx="3227577" cy="22782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FAD19D-B4F6-777C-3EC7-7003ED2119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2443" y="3087821"/>
            <a:ext cx="3143456" cy="1899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9634A4-C587-780A-A9FC-683C8AEB8E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7716" y="5008788"/>
            <a:ext cx="2513400" cy="2124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7A46A9-CCAF-6090-E73D-8F25ED80AC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238" y="5046887"/>
            <a:ext cx="4105079" cy="226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B5D2AC-CCA2-1E61-3FE0-BC584B5CBA4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7501"/>
          <a:stretch/>
        </p:blipFill>
        <p:spPr>
          <a:xfrm>
            <a:off x="117238" y="7363276"/>
            <a:ext cx="2019604" cy="1498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3D12B7-ABA7-CCB5-67F5-548866E70D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3184" y="142212"/>
            <a:ext cx="2735215" cy="29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3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6579BF-BCB8-8673-76FC-2034AB3F3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79" y="114300"/>
            <a:ext cx="2317821" cy="2371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683BF9-05F9-6456-3D5C-62588E89F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160137" y="532263"/>
            <a:ext cx="24361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2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465</TotalTime>
  <Words>0</Words>
  <Application>Microsoft Office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Daksh Gakhar</dc:creator>
  <cp:lastModifiedBy>Daksh Gakhar</cp:lastModifiedBy>
  <cp:revision>7</cp:revision>
  <dcterms:created xsi:type="dcterms:W3CDTF">2024-02-27T15:01:27Z</dcterms:created>
  <dcterms:modified xsi:type="dcterms:W3CDTF">2024-03-12T19:29:34Z</dcterms:modified>
</cp:coreProperties>
</file>