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50" r:id="rId4"/>
    <p:sldMasterId id="2147483817" r:id="rId5"/>
    <p:sldMasterId id="2147483843" r:id="rId6"/>
    <p:sldMasterId id="2147483853" r:id="rId7"/>
  </p:sldMasterIdLst>
  <p:notesMasterIdLst>
    <p:notesMasterId r:id="rId24"/>
  </p:notesMasterIdLst>
  <p:handoutMasterIdLst>
    <p:handoutMasterId r:id="rId25"/>
  </p:handoutMasterIdLst>
  <p:sldIdLst>
    <p:sldId id="264" r:id="rId8"/>
    <p:sldId id="262" r:id="rId9"/>
    <p:sldId id="260" r:id="rId10"/>
    <p:sldId id="265" r:id="rId11"/>
    <p:sldId id="267" r:id="rId12"/>
    <p:sldId id="268" r:id="rId13"/>
    <p:sldId id="266" r:id="rId14"/>
    <p:sldId id="258" r:id="rId15"/>
    <p:sldId id="274" r:id="rId16"/>
    <p:sldId id="269" r:id="rId17"/>
    <p:sldId id="270" r:id="rId18"/>
    <p:sldId id="271" r:id="rId19"/>
    <p:sldId id="263" r:id="rId20"/>
    <p:sldId id="273" r:id="rId21"/>
    <p:sldId id="272" r:id="rId22"/>
    <p:sldId id="26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2E3ADFE-A3EA-7246-B397-F4B11B756178}">
          <p14:sldIdLst>
            <p14:sldId id="264"/>
            <p14:sldId id="262"/>
            <p14:sldId id="260"/>
            <p14:sldId id="265"/>
            <p14:sldId id="267"/>
            <p14:sldId id="268"/>
            <p14:sldId id="266"/>
            <p14:sldId id="258"/>
            <p14:sldId id="274"/>
            <p14:sldId id="269"/>
            <p14:sldId id="270"/>
            <p14:sldId id="271"/>
            <p14:sldId id="263"/>
            <p14:sldId id="273"/>
            <p14:sldId id="272"/>
            <p14:sldId id="261"/>
          </p14:sldIdLst>
        </p14:section>
      </p14:sectionLst>
    </p:ext>
    <p:ext uri="{EFAFB233-063F-42B5-8137-9DF3F51BA10A}">
      <p15:sldGuideLst xmlns:p15="http://schemas.microsoft.com/office/powerpoint/2012/main">
        <p15:guide id="1" orient="horz" pos="1842"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cy Saute" initials="LS" lastIdx="4" clrIdx="0">
    <p:extLst>
      <p:ext uri="{19B8F6BF-5375-455C-9EA6-DF929625EA0E}">
        <p15:presenceInfo xmlns:p15="http://schemas.microsoft.com/office/powerpoint/2012/main" userId="S::lacy.saute@creativecapsule.com::cc850351-e683-4f21-a4c1-ed7fea348282" providerId="AD"/>
      </p:ext>
    </p:extLst>
  </p:cmAuthor>
  <p:cmAuthor id="2" name="Virajit Bhandankar" initials="VB" lastIdx="2" clrIdx="1">
    <p:extLst>
      <p:ext uri="{19B8F6BF-5375-455C-9EA6-DF929625EA0E}">
        <p15:presenceInfo xmlns:p15="http://schemas.microsoft.com/office/powerpoint/2012/main" userId="S::virajit.bhandankar@creativecapsule.com::b68fac25-b620-4230-84ca-f4e0aa7f1ee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A044"/>
    <a:srgbClr val="C51F82"/>
    <a:srgbClr val="4C4590"/>
    <a:srgbClr val="53585F"/>
    <a:srgbClr val="ECECEC"/>
    <a:srgbClr val="DBDBDB"/>
    <a:srgbClr val="F49623"/>
    <a:srgbClr val="EA6125"/>
    <a:srgbClr val="F0F0F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70" autoAdjust="0"/>
    <p:restoredTop sz="86145" autoAdjust="0"/>
  </p:normalViewPr>
  <p:slideViewPr>
    <p:cSldViewPr snapToGrid="0" snapToObjects="1">
      <p:cViewPr varScale="1">
        <p:scale>
          <a:sx n="111" d="100"/>
          <a:sy n="111" d="100"/>
        </p:scale>
        <p:origin x="512" y="192"/>
      </p:cViewPr>
      <p:guideLst>
        <p:guide orient="horz" pos="1842"/>
        <p:guide pos="3840"/>
      </p:guideLst>
    </p:cSldViewPr>
  </p:slideViewPr>
  <p:outlineViewPr>
    <p:cViewPr>
      <p:scale>
        <a:sx n="33" d="100"/>
        <a:sy n="33" d="100"/>
      </p:scale>
      <p:origin x="0" y="-20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5C2C515-38C3-8A44-A4EA-F2D108FCF9CA}" type="datetimeFigureOut">
              <a:rPr lang="pl-PL" smtClean="0"/>
              <a:t>28.01.2025</a:t>
            </a:fld>
            <a:endParaRPr lang="pl-PL"/>
          </a:p>
        </p:txBody>
      </p:sp>
      <p:sp>
        <p:nvSpPr>
          <p:cNvPr id="4" name="Symbol zastępczy stopki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Tree>
    <p:extLst>
      <p:ext uri="{BB962C8B-B14F-4D97-AF65-F5344CB8AC3E}">
        <p14:creationId xmlns:p14="http://schemas.microsoft.com/office/powerpoint/2010/main" val="1064843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819ACF-9E6A-9149-B092-4883117E87E6}" type="datetimeFigureOut">
              <a:rPr lang="pl-PL" smtClean="0"/>
              <a:t>28.01.2025</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64E92E-C3E8-6D44-9EB0-27FC4EF0C0DB}" type="slidenum">
              <a:rPr lang="pl-PL" smtClean="0"/>
              <a:t>‹#›</a:t>
            </a:fld>
            <a:endParaRPr lang="pl-PL"/>
          </a:p>
        </p:txBody>
      </p:sp>
    </p:spTree>
    <p:extLst>
      <p:ext uri="{BB962C8B-B14F-4D97-AF65-F5344CB8AC3E}">
        <p14:creationId xmlns:p14="http://schemas.microsoft.com/office/powerpoint/2010/main" val="1552902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DC99F-BF60-4EDA-8E6D-CAE76EC15F25}"/>
              </a:ext>
            </a:extLst>
          </p:cNvPr>
          <p:cNvSpPr>
            <a:spLocks noGrp="1"/>
          </p:cNvSpPr>
          <p:nvPr>
            <p:ph type="ctrTitle"/>
          </p:nvPr>
        </p:nvSpPr>
        <p:spPr>
          <a:xfrm>
            <a:off x="1564192" y="2579635"/>
            <a:ext cx="9144000" cy="676327"/>
          </a:xfrm>
        </p:spPr>
        <p:txBody>
          <a:bodyPr anchor="b">
            <a:normAutofit/>
          </a:bodyPr>
          <a:lstStyle>
            <a:lvl1pPr algn="l">
              <a:defRPr sz="4200" b="0">
                <a:solidFill>
                  <a:srgbClr val="53585F"/>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5C92472-C2A7-4F9A-BC5C-669D15E6166C}"/>
              </a:ext>
            </a:extLst>
          </p:cNvPr>
          <p:cNvSpPr>
            <a:spLocks noGrp="1"/>
          </p:cNvSpPr>
          <p:nvPr>
            <p:ph type="subTitle" idx="1"/>
          </p:nvPr>
        </p:nvSpPr>
        <p:spPr>
          <a:xfrm>
            <a:off x="1584288" y="3281476"/>
            <a:ext cx="9144000" cy="447448"/>
          </a:xfrm>
          <a:prstGeom prst="rect">
            <a:avLst/>
          </a:prstGeom>
        </p:spPr>
        <p:txBody>
          <a:bodyPr/>
          <a:lstStyle>
            <a:lvl1pPr marL="0" indent="0" algn="l">
              <a:buNone/>
              <a:defRPr sz="2400">
                <a:solidFill>
                  <a:srgbClr val="53585F"/>
                </a:solidFill>
                <a:latin typeface="Helvetica" panose="020B0604020202020204" pitchFamily="34" charset="0"/>
                <a:cs typeface="Helvetica"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58854E8F-9300-4829-A2DB-224E5575C65B}"/>
              </a:ext>
            </a:extLst>
          </p:cNvPr>
          <p:cNvSpPr>
            <a:spLocks noGrp="1"/>
          </p:cNvSpPr>
          <p:nvPr>
            <p:ph type="ftr" sz="quarter" idx="11"/>
          </p:nvPr>
        </p:nvSpPr>
        <p:spPr/>
        <p:txBody>
          <a:bodyPr/>
          <a:lstStyle/>
          <a:p>
            <a:endParaRPr lang="en-US"/>
          </a:p>
        </p:txBody>
      </p:sp>
      <p:sp>
        <p:nvSpPr>
          <p:cNvPr id="10" name="Text Placeholder 9">
            <a:extLst>
              <a:ext uri="{FF2B5EF4-FFF2-40B4-BE49-F238E27FC236}">
                <a16:creationId xmlns:a16="http://schemas.microsoft.com/office/drawing/2014/main" id="{6DB758F6-DEC5-4AED-9423-588FA42F408F}"/>
              </a:ext>
            </a:extLst>
          </p:cNvPr>
          <p:cNvSpPr>
            <a:spLocks noGrp="1"/>
          </p:cNvSpPr>
          <p:nvPr>
            <p:ph type="body" sz="quarter" idx="12" hasCustomPrompt="1"/>
          </p:nvPr>
        </p:nvSpPr>
        <p:spPr>
          <a:xfrm>
            <a:off x="1604384" y="4010530"/>
            <a:ext cx="9144000" cy="275928"/>
          </a:xfrm>
          <a:prstGeom prst="rect">
            <a:avLst/>
          </a:prstGeom>
        </p:spPr>
        <p:txBody>
          <a:bodyPr/>
          <a:lstStyle>
            <a:lvl1pPr marL="0" indent="0">
              <a:buNone/>
              <a:defRPr sz="1400">
                <a:solidFill>
                  <a:srgbClr val="53585F"/>
                </a:solidFill>
                <a:latin typeface="Helvetica" panose="020B0604020202020204" pitchFamily="34" charset="0"/>
                <a:cs typeface="Helvetica" panose="020B0604020202020204" pitchFamily="34" charset="0"/>
              </a:defRPr>
            </a:lvl1pPr>
          </a:lstStyle>
          <a:p>
            <a:pPr lvl="0"/>
            <a:r>
              <a:rPr lang="en-US" dirty="0"/>
              <a:t>Enter version or date</a:t>
            </a:r>
          </a:p>
        </p:txBody>
      </p:sp>
    </p:spTree>
    <p:extLst>
      <p:ext uri="{BB962C8B-B14F-4D97-AF65-F5344CB8AC3E}">
        <p14:creationId xmlns:p14="http://schemas.microsoft.com/office/powerpoint/2010/main" val="2478928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Sections 30:7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E1C93-5F0A-42A4-9468-0811BAEEBE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3EEB14-9B93-460B-9B9D-6F0AEA000734}"/>
              </a:ext>
            </a:extLst>
          </p:cNvPr>
          <p:cNvSpPr>
            <a:spLocks noGrp="1"/>
          </p:cNvSpPr>
          <p:nvPr>
            <p:ph sz="half" idx="1"/>
          </p:nvPr>
        </p:nvSpPr>
        <p:spPr>
          <a:xfrm>
            <a:off x="542329" y="1266096"/>
            <a:ext cx="3336336" cy="47701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B2A8C6A-C52D-4CDE-BE2B-CC2865ECA9DB}"/>
              </a:ext>
            </a:extLst>
          </p:cNvPr>
          <p:cNvSpPr>
            <a:spLocks noGrp="1"/>
          </p:cNvSpPr>
          <p:nvPr>
            <p:ph sz="half" idx="2"/>
          </p:nvPr>
        </p:nvSpPr>
        <p:spPr>
          <a:xfrm>
            <a:off x="4160019" y="1266097"/>
            <a:ext cx="7435780" cy="47701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7B530111-3718-4631-A277-40C71B32A366}"/>
              </a:ext>
            </a:extLst>
          </p:cNvPr>
          <p:cNvSpPr>
            <a:spLocks noGrp="1"/>
          </p:cNvSpPr>
          <p:nvPr>
            <p:ph type="ftr" sz="quarter" idx="11"/>
          </p:nvPr>
        </p:nvSpPr>
        <p:spPr/>
        <p:txBody>
          <a:bodyPr/>
          <a:lstStyle/>
          <a:p>
            <a:r>
              <a:rPr lang="en-US" dirty="0"/>
              <a:t>&lt;#&gt;</a:t>
            </a:r>
          </a:p>
        </p:txBody>
      </p:sp>
    </p:spTree>
    <p:extLst>
      <p:ext uri="{BB962C8B-B14F-4D97-AF65-F5344CB8AC3E}">
        <p14:creationId xmlns:p14="http://schemas.microsoft.com/office/powerpoint/2010/main" val="266421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Sections 70:3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E1C93-5F0A-42A4-9468-0811BAEEBE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3EEB14-9B93-460B-9B9D-6F0AEA000734}"/>
              </a:ext>
            </a:extLst>
          </p:cNvPr>
          <p:cNvSpPr>
            <a:spLocks noGrp="1"/>
          </p:cNvSpPr>
          <p:nvPr>
            <p:ph sz="half" idx="1"/>
          </p:nvPr>
        </p:nvSpPr>
        <p:spPr>
          <a:xfrm>
            <a:off x="8259462" y="1263618"/>
            <a:ext cx="3336336" cy="483774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B2A8C6A-C52D-4CDE-BE2B-CC2865ECA9DB}"/>
              </a:ext>
            </a:extLst>
          </p:cNvPr>
          <p:cNvSpPr>
            <a:spLocks noGrp="1"/>
          </p:cNvSpPr>
          <p:nvPr>
            <p:ph sz="half" idx="2"/>
          </p:nvPr>
        </p:nvSpPr>
        <p:spPr>
          <a:xfrm>
            <a:off x="542329" y="1263619"/>
            <a:ext cx="7435780" cy="48377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7B530111-3718-4631-A277-40C71B32A366}"/>
              </a:ext>
            </a:extLst>
          </p:cNvPr>
          <p:cNvSpPr>
            <a:spLocks noGrp="1"/>
          </p:cNvSpPr>
          <p:nvPr>
            <p:ph type="ftr" sz="quarter" idx="11"/>
          </p:nvPr>
        </p:nvSpPr>
        <p:spPr/>
        <p:txBody>
          <a:bodyPr/>
          <a:lstStyle/>
          <a:p>
            <a:r>
              <a:rPr lang="en-US" dirty="0"/>
              <a:t>&lt;#&gt;</a:t>
            </a:r>
          </a:p>
        </p:txBody>
      </p:sp>
    </p:spTree>
    <p:extLst>
      <p:ext uri="{BB962C8B-B14F-4D97-AF65-F5344CB8AC3E}">
        <p14:creationId xmlns:p14="http://schemas.microsoft.com/office/powerpoint/2010/main" val="2994297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E1C93-5F0A-42A4-9468-0811BAEEBE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3EEB14-9B93-460B-9B9D-6F0AEA000734}"/>
              </a:ext>
            </a:extLst>
          </p:cNvPr>
          <p:cNvSpPr>
            <a:spLocks noGrp="1"/>
          </p:cNvSpPr>
          <p:nvPr>
            <p:ph sz="half" idx="1"/>
          </p:nvPr>
        </p:nvSpPr>
        <p:spPr>
          <a:xfrm>
            <a:off x="542329" y="1261700"/>
            <a:ext cx="3496272" cy="49152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B2A8C6A-C52D-4CDE-BE2B-CC2865ECA9DB}"/>
              </a:ext>
            </a:extLst>
          </p:cNvPr>
          <p:cNvSpPr>
            <a:spLocks noGrp="1"/>
          </p:cNvSpPr>
          <p:nvPr>
            <p:ph sz="half" idx="2"/>
          </p:nvPr>
        </p:nvSpPr>
        <p:spPr>
          <a:xfrm>
            <a:off x="8099526" y="1235947"/>
            <a:ext cx="3496272" cy="4915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7B530111-3718-4631-A277-40C71B32A366}"/>
              </a:ext>
            </a:extLst>
          </p:cNvPr>
          <p:cNvSpPr>
            <a:spLocks noGrp="1"/>
          </p:cNvSpPr>
          <p:nvPr>
            <p:ph type="ftr" sz="quarter" idx="11"/>
          </p:nvPr>
        </p:nvSpPr>
        <p:spPr/>
        <p:txBody>
          <a:bodyPr/>
          <a:lstStyle/>
          <a:p>
            <a:r>
              <a:rPr lang="en-US" dirty="0"/>
              <a:t>&lt;#&gt;</a:t>
            </a:r>
          </a:p>
        </p:txBody>
      </p:sp>
      <p:sp>
        <p:nvSpPr>
          <p:cNvPr id="9" name="Content Placeholder 2">
            <a:extLst>
              <a:ext uri="{FF2B5EF4-FFF2-40B4-BE49-F238E27FC236}">
                <a16:creationId xmlns:a16="http://schemas.microsoft.com/office/drawing/2014/main" id="{2168374A-97F0-4430-B159-D48F94AAA491}"/>
              </a:ext>
            </a:extLst>
          </p:cNvPr>
          <p:cNvSpPr>
            <a:spLocks noGrp="1"/>
          </p:cNvSpPr>
          <p:nvPr>
            <p:ph sz="half" idx="12"/>
          </p:nvPr>
        </p:nvSpPr>
        <p:spPr>
          <a:xfrm>
            <a:off x="4320928" y="1261699"/>
            <a:ext cx="3496272" cy="49152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62015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77E4B8C-742E-48B7-96D5-6413B262DF0C}"/>
              </a:ext>
            </a:extLst>
          </p:cNvPr>
          <p:cNvSpPr>
            <a:spLocks noGrp="1"/>
          </p:cNvSpPr>
          <p:nvPr>
            <p:ph type="ftr" sz="quarter" idx="11"/>
          </p:nvPr>
        </p:nvSpPr>
        <p:spPr/>
        <p:txBody>
          <a:bodyPr/>
          <a:lstStyle/>
          <a:p>
            <a:r>
              <a:rPr lang="en-US" dirty="0"/>
              <a:t>&lt;#&gt;</a:t>
            </a:r>
          </a:p>
        </p:txBody>
      </p:sp>
    </p:spTree>
    <p:extLst>
      <p:ext uri="{BB962C8B-B14F-4D97-AF65-F5344CB8AC3E}">
        <p14:creationId xmlns:p14="http://schemas.microsoft.com/office/powerpoint/2010/main" val="1230925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DC99F-BF60-4EDA-8E6D-CAE76EC15F25}"/>
              </a:ext>
            </a:extLst>
          </p:cNvPr>
          <p:cNvSpPr>
            <a:spLocks noGrp="1"/>
          </p:cNvSpPr>
          <p:nvPr>
            <p:ph type="ctrTitle" hasCustomPrompt="1"/>
          </p:nvPr>
        </p:nvSpPr>
        <p:spPr>
          <a:xfrm>
            <a:off x="1564192" y="2579635"/>
            <a:ext cx="9144000" cy="1670818"/>
          </a:xfrm>
        </p:spPr>
        <p:txBody>
          <a:bodyPr anchor="ctr">
            <a:normAutofit/>
          </a:bodyPr>
          <a:lstStyle>
            <a:lvl1pPr algn="l">
              <a:defRPr sz="4200">
                <a:solidFill>
                  <a:srgbClr val="8BA044"/>
                </a:solidFill>
              </a:defRPr>
            </a:lvl1pPr>
          </a:lstStyle>
          <a:p>
            <a:r>
              <a:rPr lang="en-US" dirty="0"/>
              <a:t>Click to add section title</a:t>
            </a:r>
          </a:p>
        </p:txBody>
      </p:sp>
      <p:sp>
        <p:nvSpPr>
          <p:cNvPr id="5" name="Footer Placeholder 4">
            <a:extLst>
              <a:ext uri="{FF2B5EF4-FFF2-40B4-BE49-F238E27FC236}">
                <a16:creationId xmlns:a16="http://schemas.microsoft.com/office/drawing/2014/main" id="{58854E8F-9300-4829-A2DB-224E5575C65B}"/>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83577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One Se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88215-A2B3-43CB-A449-D582F5A1B0A2}"/>
              </a:ext>
            </a:extLst>
          </p:cNvPr>
          <p:cNvSpPr>
            <a:spLocks noGrp="1"/>
          </p:cNvSpPr>
          <p:nvPr>
            <p:ph type="title"/>
          </p:nvPr>
        </p:nvSpPr>
        <p:spPr>
          <a:xfrm>
            <a:off x="542328" y="562382"/>
            <a:ext cx="11053470" cy="468888"/>
          </a:xfrm>
          <a:prstGeom prst="rect">
            <a:avLst/>
          </a:prstGeo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174487A-0246-404C-B25D-3D5DDDE23577}"/>
              </a:ext>
            </a:extLst>
          </p:cNvPr>
          <p:cNvSpPr>
            <a:spLocks noGrp="1"/>
          </p:cNvSpPr>
          <p:nvPr>
            <p:ph idx="1"/>
          </p:nvPr>
        </p:nvSpPr>
        <p:spPr>
          <a:xfrm>
            <a:off x="542328" y="1276140"/>
            <a:ext cx="11053470" cy="4905431"/>
          </a:xfrm>
        </p:spPr>
        <p:txBody>
          <a:bodyPr/>
          <a:lstStyle>
            <a:lvl1pPr>
              <a:lnSpc>
                <a:spcPct val="150000"/>
              </a:lnSpc>
              <a:spcBef>
                <a:spcPts val="300"/>
              </a:spcBef>
              <a:defRPr sz="1800"/>
            </a:lvl1pPr>
            <a:lvl2pPr>
              <a:lnSpc>
                <a:spcPct val="150000"/>
              </a:lnSpc>
              <a:spcBef>
                <a:spcPts val="300"/>
              </a:spcBef>
              <a:defRPr sz="1600"/>
            </a:lvl2pPr>
            <a:lvl3pPr>
              <a:lnSpc>
                <a:spcPct val="150000"/>
              </a:lnSpc>
              <a:spcBef>
                <a:spcPts val="300"/>
              </a:spcBef>
              <a:defRPr/>
            </a:lvl3pPr>
            <a:lvl4pPr>
              <a:lnSpc>
                <a:spcPct val="150000"/>
              </a:lnSpc>
              <a:spcBef>
                <a:spcPts val="300"/>
              </a:spcBef>
              <a:defRPr/>
            </a:lvl4pPr>
            <a:lvl5pPr>
              <a:lnSpc>
                <a:spcPct val="150000"/>
              </a:lnSpc>
              <a:spcBef>
                <a:spcPts val="3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677E4B8C-742E-48B7-96D5-6413B262DF0C}"/>
              </a:ext>
            </a:extLst>
          </p:cNvPr>
          <p:cNvSpPr>
            <a:spLocks noGrp="1"/>
          </p:cNvSpPr>
          <p:nvPr>
            <p:ph type="ftr" sz="quarter" idx="11"/>
          </p:nvPr>
        </p:nvSpPr>
        <p:spPr/>
        <p:txBody>
          <a:bodyPr/>
          <a:lstStyle/>
          <a:p>
            <a:r>
              <a:rPr lang="en-US" dirty="0"/>
              <a:t>&lt;#&gt;</a:t>
            </a:r>
          </a:p>
        </p:txBody>
      </p:sp>
    </p:spTree>
    <p:extLst>
      <p:ext uri="{BB962C8B-B14F-4D97-AF65-F5344CB8AC3E}">
        <p14:creationId xmlns:p14="http://schemas.microsoft.com/office/powerpoint/2010/main" val="2895458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Sections 50:5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E1C93-5F0A-42A4-9468-0811BAEEBEC4}"/>
              </a:ext>
            </a:extLst>
          </p:cNvPr>
          <p:cNvSpPr>
            <a:spLocks noGrp="1"/>
          </p:cNvSpPr>
          <p:nvPr>
            <p:ph type="title"/>
          </p:nvPr>
        </p:nvSpPr>
        <p:spPr>
          <a:xfrm>
            <a:off x="542328" y="534301"/>
            <a:ext cx="11053470" cy="525728"/>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413EEB14-9B93-460B-9B9D-6F0AEA000734}"/>
              </a:ext>
            </a:extLst>
          </p:cNvPr>
          <p:cNvSpPr>
            <a:spLocks noGrp="1"/>
          </p:cNvSpPr>
          <p:nvPr>
            <p:ph sz="half" idx="1"/>
          </p:nvPr>
        </p:nvSpPr>
        <p:spPr>
          <a:xfrm>
            <a:off x="542328" y="1266093"/>
            <a:ext cx="5325909" cy="48807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B2A8C6A-C52D-4CDE-BE2B-CC2865ECA9DB}"/>
              </a:ext>
            </a:extLst>
          </p:cNvPr>
          <p:cNvSpPr>
            <a:spLocks noGrp="1"/>
          </p:cNvSpPr>
          <p:nvPr>
            <p:ph sz="half" idx="2"/>
          </p:nvPr>
        </p:nvSpPr>
        <p:spPr>
          <a:xfrm>
            <a:off x="6269889" y="1266094"/>
            <a:ext cx="5325909" cy="48807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7B530111-3718-4631-A277-40C71B32A366}"/>
              </a:ext>
            </a:extLst>
          </p:cNvPr>
          <p:cNvSpPr>
            <a:spLocks noGrp="1"/>
          </p:cNvSpPr>
          <p:nvPr>
            <p:ph type="ftr" sz="quarter" idx="11"/>
          </p:nvPr>
        </p:nvSpPr>
        <p:spPr/>
        <p:txBody>
          <a:bodyPr/>
          <a:lstStyle/>
          <a:p>
            <a:r>
              <a:rPr lang="en-US" dirty="0"/>
              <a:t>&lt;#&gt;</a:t>
            </a:r>
          </a:p>
        </p:txBody>
      </p:sp>
    </p:spTree>
    <p:extLst>
      <p:ext uri="{BB962C8B-B14F-4D97-AF65-F5344CB8AC3E}">
        <p14:creationId xmlns:p14="http://schemas.microsoft.com/office/powerpoint/2010/main" val="1934081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Sections 30:7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E1C93-5F0A-42A4-9468-0811BAEEBEC4}"/>
              </a:ext>
            </a:extLst>
          </p:cNvPr>
          <p:cNvSpPr>
            <a:spLocks noGrp="1"/>
          </p:cNvSpPr>
          <p:nvPr>
            <p:ph type="title"/>
          </p:nvPr>
        </p:nvSpPr>
        <p:spPr>
          <a:xfrm>
            <a:off x="542328" y="485275"/>
            <a:ext cx="11053470" cy="615422"/>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413EEB14-9B93-460B-9B9D-6F0AEA000734}"/>
              </a:ext>
            </a:extLst>
          </p:cNvPr>
          <p:cNvSpPr>
            <a:spLocks noGrp="1"/>
          </p:cNvSpPr>
          <p:nvPr>
            <p:ph sz="half" idx="1"/>
          </p:nvPr>
        </p:nvSpPr>
        <p:spPr>
          <a:xfrm>
            <a:off x="542329" y="1266094"/>
            <a:ext cx="3336336" cy="48505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B2A8C6A-C52D-4CDE-BE2B-CC2865ECA9DB}"/>
              </a:ext>
            </a:extLst>
          </p:cNvPr>
          <p:cNvSpPr>
            <a:spLocks noGrp="1"/>
          </p:cNvSpPr>
          <p:nvPr>
            <p:ph sz="half" idx="2"/>
          </p:nvPr>
        </p:nvSpPr>
        <p:spPr>
          <a:xfrm>
            <a:off x="4160019" y="1266095"/>
            <a:ext cx="7435780" cy="48505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7B530111-3718-4631-A277-40C71B32A366}"/>
              </a:ext>
            </a:extLst>
          </p:cNvPr>
          <p:cNvSpPr>
            <a:spLocks noGrp="1"/>
          </p:cNvSpPr>
          <p:nvPr>
            <p:ph type="ftr" sz="quarter" idx="11"/>
          </p:nvPr>
        </p:nvSpPr>
        <p:spPr/>
        <p:txBody>
          <a:bodyPr/>
          <a:lstStyle/>
          <a:p>
            <a:r>
              <a:rPr lang="en-US" dirty="0"/>
              <a:t>&lt;#&gt;</a:t>
            </a:r>
          </a:p>
        </p:txBody>
      </p:sp>
    </p:spTree>
    <p:extLst>
      <p:ext uri="{BB962C8B-B14F-4D97-AF65-F5344CB8AC3E}">
        <p14:creationId xmlns:p14="http://schemas.microsoft.com/office/powerpoint/2010/main" val="3669253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Sections 70:3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E1C93-5F0A-42A4-9468-0811BAEEBEC4}"/>
              </a:ext>
            </a:extLst>
          </p:cNvPr>
          <p:cNvSpPr>
            <a:spLocks noGrp="1"/>
          </p:cNvSpPr>
          <p:nvPr>
            <p:ph type="title"/>
          </p:nvPr>
        </p:nvSpPr>
        <p:spPr>
          <a:xfrm>
            <a:off x="542328" y="509783"/>
            <a:ext cx="11053470" cy="569962"/>
          </a:xfrm>
          <a:prstGeom prst="rect">
            <a:avLst/>
          </a:prstGeom>
        </p:spPr>
        <p:txBody>
          <a:bodyPr/>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413EEB14-9B93-460B-9B9D-6F0AEA000734}"/>
              </a:ext>
            </a:extLst>
          </p:cNvPr>
          <p:cNvSpPr>
            <a:spLocks noGrp="1"/>
          </p:cNvSpPr>
          <p:nvPr>
            <p:ph sz="half" idx="1"/>
          </p:nvPr>
        </p:nvSpPr>
        <p:spPr>
          <a:xfrm>
            <a:off x="8259462" y="1256043"/>
            <a:ext cx="3336336" cy="48754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B2A8C6A-C52D-4CDE-BE2B-CC2865ECA9DB}"/>
              </a:ext>
            </a:extLst>
          </p:cNvPr>
          <p:cNvSpPr>
            <a:spLocks noGrp="1"/>
          </p:cNvSpPr>
          <p:nvPr>
            <p:ph sz="half" idx="2"/>
          </p:nvPr>
        </p:nvSpPr>
        <p:spPr>
          <a:xfrm>
            <a:off x="542329" y="1256044"/>
            <a:ext cx="7435780" cy="48754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7B530111-3718-4631-A277-40C71B32A366}"/>
              </a:ext>
            </a:extLst>
          </p:cNvPr>
          <p:cNvSpPr>
            <a:spLocks noGrp="1"/>
          </p:cNvSpPr>
          <p:nvPr>
            <p:ph type="ftr" sz="quarter" idx="11"/>
          </p:nvPr>
        </p:nvSpPr>
        <p:spPr/>
        <p:txBody>
          <a:bodyPr/>
          <a:lstStyle/>
          <a:p>
            <a:r>
              <a:rPr lang="en-US" dirty="0"/>
              <a:t>&lt;#&gt;</a:t>
            </a:r>
          </a:p>
        </p:txBody>
      </p:sp>
    </p:spTree>
    <p:extLst>
      <p:ext uri="{BB962C8B-B14F-4D97-AF65-F5344CB8AC3E}">
        <p14:creationId xmlns:p14="http://schemas.microsoft.com/office/powerpoint/2010/main" val="2610965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E1C93-5F0A-42A4-9468-0811BAEEBEC4}"/>
              </a:ext>
            </a:extLst>
          </p:cNvPr>
          <p:cNvSpPr>
            <a:spLocks noGrp="1"/>
          </p:cNvSpPr>
          <p:nvPr>
            <p:ph type="title"/>
          </p:nvPr>
        </p:nvSpPr>
        <p:spPr>
          <a:xfrm>
            <a:off x="542328" y="566068"/>
            <a:ext cx="11053470" cy="462445"/>
          </a:xfrm>
          <a:prstGeom prst="rect">
            <a:avLst/>
          </a:prstGeo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13EEB14-9B93-460B-9B9D-6F0AEA000734}"/>
              </a:ext>
            </a:extLst>
          </p:cNvPr>
          <p:cNvSpPr>
            <a:spLocks noGrp="1"/>
          </p:cNvSpPr>
          <p:nvPr>
            <p:ph sz="half" idx="1"/>
          </p:nvPr>
        </p:nvSpPr>
        <p:spPr>
          <a:xfrm>
            <a:off x="542329" y="1256046"/>
            <a:ext cx="3496272" cy="48907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B2A8C6A-C52D-4CDE-BE2B-CC2865ECA9DB}"/>
              </a:ext>
            </a:extLst>
          </p:cNvPr>
          <p:cNvSpPr>
            <a:spLocks noGrp="1"/>
          </p:cNvSpPr>
          <p:nvPr>
            <p:ph sz="half" idx="2"/>
          </p:nvPr>
        </p:nvSpPr>
        <p:spPr>
          <a:xfrm>
            <a:off x="8099526" y="1256045"/>
            <a:ext cx="3496272" cy="48650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7B530111-3718-4631-A277-40C71B32A366}"/>
              </a:ext>
            </a:extLst>
          </p:cNvPr>
          <p:cNvSpPr>
            <a:spLocks noGrp="1"/>
          </p:cNvSpPr>
          <p:nvPr>
            <p:ph type="ftr" sz="quarter" idx="11"/>
          </p:nvPr>
        </p:nvSpPr>
        <p:spPr/>
        <p:txBody>
          <a:bodyPr/>
          <a:lstStyle/>
          <a:p>
            <a:r>
              <a:rPr lang="en-US" dirty="0"/>
              <a:t>&lt;#&gt;</a:t>
            </a:r>
          </a:p>
        </p:txBody>
      </p:sp>
      <p:sp>
        <p:nvSpPr>
          <p:cNvPr id="9" name="Content Placeholder 2">
            <a:extLst>
              <a:ext uri="{FF2B5EF4-FFF2-40B4-BE49-F238E27FC236}">
                <a16:creationId xmlns:a16="http://schemas.microsoft.com/office/drawing/2014/main" id="{2168374A-97F0-4430-B159-D48F94AAA491}"/>
              </a:ext>
            </a:extLst>
          </p:cNvPr>
          <p:cNvSpPr>
            <a:spLocks noGrp="1"/>
          </p:cNvSpPr>
          <p:nvPr>
            <p:ph sz="half" idx="12"/>
          </p:nvPr>
        </p:nvSpPr>
        <p:spPr>
          <a:xfrm>
            <a:off x="4320928" y="1256045"/>
            <a:ext cx="3496272" cy="48907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8944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ne Se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88215-A2B3-43CB-A449-D582F5A1B0A2}"/>
              </a:ext>
            </a:extLst>
          </p:cNvPr>
          <p:cNvSpPr>
            <a:spLocks noGrp="1"/>
          </p:cNvSpPr>
          <p:nvPr>
            <p:ph type="title"/>
          </p:nvPr>
        </p:nvSpPr>
        <p:spPr>
          <a:xfrm>
            <a:off x="542328" y="556019"/>
            <a:ext cx="11053470" cy="482542"/>
          </a:xfrm>
        </p:spPr>
        <p:txBody>
          <a:bodyPr/>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4174487A-0246-404C-B25D-3D5DDDE23577}"/>
              </a:ext>
            </a:extLst>
          </p:cNvPr>
          <p:cNvSpPr>
            <a:spLocks noGrp="1"/>
          </p:cNvSpPr>
          <p:nvPr>
            <p:ph idx="1"/>
          </p:nvPr>
        </p:nvSpPr>
        <p:spPr>
          <a:xfrm>
            <a:off x="542328" y="1256044"/>
            <a:ext cx="11053470" cy="4935575"/>
          </a:xfrm>
        </p:spPr>
        <p:txBody>
          <a:bodyPr/>
          <a:lstStyle>
            <a:lvl1pPr>
              <a:lnSpc>
                <a:spcPct val="150000"/>
              </a:lnSpc>
              <a:spcBef>
                <a:spcPts val="300"/>
              </a:spcBef>
              <a:defRPr sz="1800"/>
            </a:lvl1pPr>
            <a:lvl2pPr>
              <a:lnSpc>
                <a:spcPct val="150000"/>
              </a:lnSpc>
              <a:spcBef>
                <a:spcPts val="300"/>
              </a:spcBef>
              <a:defRPr sz="1600"/>
            </a:lvl2pPr>
            <a:lvl3pPr>
              <a:lnSpc>
                <a:spcPct val="150000"/>
              </a:lnSpc>
              <a:spcBef>
                <a:spcPts val="300"/>
              </a:spcBef>
              <a:defRPr/>
            </a:lvl3pPr>
            <a:lvl4pPr>
              <a:lnSpc>
                <a:spcPct val="150000"/>
              </a:lnSpc>
              <a:spcBef>
                <a:spcPts val="300"/>
              </a:spcBef>
              <a:defRPr/>
            </a:lvl4pPr>
            <a:lvl5pPr>
              <a:lnSpc>
                <a:spcPct val="150000"/>
              </a:lnSpc>
              <a:spcBef>
                <a:spcPts val="3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677E4B8C-742E-48B7-96D5-6413B262DF0C}"/>
              </a:ext>
            </a:extLst>
          </p:cNvPr>
          <p:cNvSpPr>
            <a:spLocks noGrp="1"/>
          </p:cNvSpPr>
          <p:nvPr>
            <p:ph type="ftr" sz="quarter" idx="11"/>
          </p:nvPr>
        </p:nvSpPr>
        <p:spPr/>
        <p:txBody>
          <a:bodyPr/>
          <a:lstStyle/>
          <a:p>
            <a:r>
              <a:rPr lang="en-US" dirty="0"/>
              <a:t>&lt;#&gt;</a:t>
            </a:r>
          </a:p>
        </p:txBody>
      </p:sp>
    </p:spTree>
    <p:extLst>
      <p:ext uri="{BB962C8B-B14F-4D97-AF65-F5344CB8AC3E}">
        <p14:creationId xmlns:p14="http://schemas.microsoft.com/office/powerpoint/2010/main" val="3091848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Sections 50:5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E1C93-5F0A-42A4-9468-0811BAEEBE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3EEB14-9B93-460B-9B9D-6F0AEA000734}"/>
              </a:ext>
            </a:extLst>
          </p:cNvPr>
          <p:cNvSpPr>
            <a:spLocks noGrp="1"/>
          </p:cNvSpPr>
          <p:nvPr>
            <p:ph sz="half" idx="1"/>
          </p:nvPr>
        </p:nvSpPr>
        <p:spPr>
          <a:xfrm>
            <a:off x="542328" y="1266094"/>
            <a:ext cx="5325909" cy="486062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B2A8C6A-C52D-4CDE-BE2B-CC2865ECA9DB}"/>
              </a:ext>
            </a:extLst>
          </p:cNvPr>
          <p:cNvSpPr>
            <a:spLocks noGrp="1"/>
          </p:cNvSpPr>
          <p:nvPr>
            <p:ph sz="half" idx="2"/>
          </p:nvPr>
        </p:nvSpPr>
        <p:spPr>
          <a:xfrm>
            <a:off x="6269889" y="1266095"/>
            <a:ext cx="5325909" cy="48606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7B530111-3718-4631-A277-40C71B32A366}"/>
              </a:ext>
            </a:extLst>
          </p:cNvPr>
          <p:cNvSpPr>
            <a:spLocks noGrp="1"/>
          </p:cNvSpPr>
          <p:nvPr>
            <p:ph type="ftr" sz="quarter" idx="11"/>
          </p:nvPr>
        </p:nvSpPr>
        <p:spPr/>
        <p:txBody>
          <a:bodyPr/>
          <a:lstStyle/>
          <a:p>
            <a:r>
              <a:rPr lang="en-US" dirty="0"/>
              <a:t>&lt;#&gt;</a:t>
            </a:r>
          </a:p>
        </p:txBody>
      </p:sp>
    </p:spTree>
    <p:extLst>
      <p:ext uri="{BB962C8B-B14F-4D97-AF65-F5344CB8AC3E}">
        <p14:creationId xmlns:p14="http://schemas.microsoft.com/office/powerpoint/2010/main" val="34436392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tiff"/><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2.tiff"/><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2.tiff"/><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theme" Target="../theme/theme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theme" Target="../theme/theme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3206E9F2-0B46-4412-AEC6-1E343573514C}"/>
              </a:ext>
            </a:extLst>
          </p:cNvPr>
          <p:cNvPicPr>
            <a:picLocks noChangeAspect="1"/>
          </p:cNvPicPr>
          <p:nvPr userDrawn="1"/>
        </p:nvPicPr>
        <p:blipFill rotWithShape="1">
          <a:blip r:embed="rId4"/>
          <a:srcRect t="7667"/>
          <a:stretch/>
        </p:blipFill>
        <p:spPr>
          <a:xfrm>
            <a:off x="4763170" y="-1"/>
            <a:ext cx="7428830" cy="6859301"/>
          </a:xfrm>
          <a:prstGeom prst="rect">
            <a:avLst/>
          </a:prstGeom>
        </p:spPr>
      </p:pic>
      <p:sp>
        <p:nvSpPr>
          <p:cNvPr id="2" name="Title Placeholder 1">
            <a:extLst>
              <a:ext uri="{FF2B5EF4-FFF2-40B4-BE49-F238E27FC236}">
                <a16:creationId xmlns:a16="http://schemas.microsoft.com/office/drawing/2014/main" id="{2455B587-6052-48EB-BF03-C17CEA3ADAEB}"/>
              </a:ext>
            </a:extLst>
          </p:cNvPr>
          <p:cNvSpPr>
            <a:spLocks noGrp="1"/>
          </p:cNvSpPr>
          <p:nvPr>
            <p:ph type="title"/>
          </p:nvPr>
        </p:nvSpPr>
        <p:spPr>
          <a:xfrm>
            <a:off x="1569444" y="2540263"/>
            <a:ext cx="10515600" cy="72677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2F8103C1-4CC4-4BF8-B137-D8B26E7B43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4B9645ED-E44E-4190-82CF-754B7C926FD8}" type="slidenum">
              <a:rPr lang="en-US" smtClean="0"/>
              <a:pPr/>
              <a:t>‹#›</a:t>
            </a:fld>
            <a:endParaRPr lang="en-US" dirty="0"/>
          </a:p>
        </p:txBody>
      </p:sp>
      <p:pic>
        <p:nvPicPr>
          <p:cNvPr id="7" name="Obraz 8">
            <a:extLst>
              <a:ext uri="{FF2B5EF4-FFF2-40B4-BE49-F238E27FC236}">
                <a16:creationId xmlns:a16="http://schemas.microsoft.com/office/drawing/2014/main" id="{9FF736AA-DCBD-4AF3-8B64-0A334FE52810}"/>
              </a:ext>
            </a:extLst>
          </p:cNvPr>
          <p:cNvPicPr>
            <a:picLocks noChangeAspect="1"/>
          </p:cNvPicPr>
          <p:nvPr userDrawn="1"/>
        </p:nvPicPr>
        <p:blipFill>
          <a:blip r:embed="rId5"/>
          <a:stretch>
            <a:fillRect/>
          </a:stretch>
        </p:blipFill>
        <p:spPr>
          <a:xfrm>
            <a:off x="10089054" y="6270471"/>
            <a:ext cx="1610331" cy="222737"/>
          </a:xfrm>
          <a:prstGeom prst="rect">
            <a:avLst/>
          </a:prstGeom>
        </p:spPr>
      </p:pic>
      <p:sp>
        <p:nvSpPr>
          <p:cNvPr id="19" name="Rectangle 18">
            <a:extLst>
              <a:ext uri="{FF2B5EF4-FFF2-40B4-BE49-F238E27FC236}">
                <a16:creationId xmlns:a16="http://schemas.microsoft.com/office/drawing/2014/main" id="{930CF6A6-9DD1-4A19-829B-A1C2EA1A758D}"/>
              </a:ext>
            </a:extLst>
          </p:cNvPr>
          <p:cNvSpPr/>
          <p:nvPr userDrawn="1"/>
        </p:nvSpPr>
        <p:spPr>
          <a:xfrm>
            <a:off x="11972475" y="6348553"/>
            <a:ext cx="219526" cy="509447"/>
          </a:xfrm>
          <a:prstGeom prst="rect">
            <a:avLst/>
          </a:prstGeom>
          <a:solidFill>
            <a:srgbClr val="F49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6245EAAB-1563-4F61-BA05-5624CED25AE7}"/>
              </a:ext>
            </a:extLst>
          </p:cNvPr>
          <p:cNvCxnSpPr>
            <a:cxnSpLocks/>
          </p:cNvCxnSpPr>
          <p:nvPr userDrawn="1"/>
        </p:nvCxnSpPr>
        <p:spPr>
          <a:xfrm>
            <a:off x="1480020" y="2546288"/>
            <a:ext cx="0" cy="1765425"/>
          </a:xfrm>
          <a:prstGeom prst="line">
            <a:avLst/>
          </a:prstGeom>
          <a:noFill/>
          <a:ln w="38100" cap="rnd" cmpd="sng" algn="ctr">
            <a:solidFill>
              <a:srgbClr val="F49623"/>
            </a:solidFill>
            <a:prstDash val="solid"/>
          </a:ln>
          <a:effectLst/>
        </p:spPr>
      </p:cxnSp>
    </p:spTree>
    <p:extLst>
      <p:ext uri="{BB962C8B-B14F-4D97-AF65-F5344CB8AC3E}">
        <p14:creationId xmlns:p14="http://schemas.microsoft.com/office/powerpoint/2010/main" val="9500095"/>
      </p:ext>
    </p:extLst>
  </p:cSld>
  <p:clrMap bg1="lt1" tx1="dk1" bg2="lt2" tx2="dk2" accent1="accent1" accent2="accent2" accent3="accent3" accent4="accent4" accent5="accent5" accent6="accent6" hlink="hlink" folHlink="folHlink"/>
  <p:sldLayoutIdLst>
    <p:sldLayoutId id="2147483851" r:id="rId1"/>
    <p:sldLayoutId id="2147483852" r:id="rId2"/>
  </p:sldLayoutIdLst>
  <p:txStyles>
    <p:titleStyle>
      <a:lvl1pPr algn="l" defTabSz="914400" rtl="0" eaLnBrk="1" latinLnBrk="0" hangingPunct="1">
        <a:lnSpc>
          <a:spcPct val="90000"/>
        </a:lnSpc>
        <a:spcBef>
          <a:spcPct val="0"/>
        </a:spcBef>
        <a:buNone/>
        <a:defRPr sz="4200" b="0" kern="1200">
          <a:solidFill>
            <a:srgbClr val="53585F"/>
          </a:solidFill>
          <a:latin typeface="Helvetica" panose="020B0604020202020204" pitchFamily="34" charset="0"/>
          <a:ea typeface="+mj-ea"/>
          <a:cs typeface="Helvetica"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FCF1B1-39D4-4A11-8E27-A245F717AB55}"/>
              </a:ext>
            </a:extLst>
          </p:cNvPr>
          <p:cNvSpPr>
            <a:spLocks noGrp="1"/>
          </p:cNvSpPr>
          <p:nvPr>
            <p:ph type="title"/>
          </p:nvPr>
        </p:nvSpPr>
        <p:spPr>
          <a:xfrm>
            <a:off x="542328" y="556019"/>
            <a:ext cx="11053470" cy="482542"/>
          </a:xfrm>
          <a:prstGeom prst="rect">
            <a:avLst/>
          </a:prstGeom>
        </p:spPr>
        <p:txBody>
          <a:bodyPr vert="horz" lIns="91440" tIns="45720" rIns="91440" bIns="45720" rtlCol="0" anchor="ctr">
            <a:normAutofit/>
          </a:bodyPr>
          <a:lstStyle/>
          <a:p>
            <a:pPr lvl="0"/>
            <a:r>
              <a:rPr lang="en-US" dirty="0"/>
              <a:t>Click to edit Master title style</a:t>
            </a:r>
          </a:p>
        </p:txBody>
      </p:sp>
      <p:sp>
        <p:nvSpPr>
          <p:cNvPr id="3" name="Text Placeholder 2">
            <a:extLst>
              <a:ext uri="{FF2B5EF4-FFF2-40B4-BE49-F238E27FC236}">
                <a16:creationId xmlns:a16="http://schemas.microsoft.com/office/drawing/2014/main" id="{2B7FD4B1-0155-404A-9F5E-CD6C0CF6332E}"/>
              </a:ext>
            </a:extLst>
          </p:cNvPr>
          <p:cNvSpPr>
            <a:spLocks noGrp="1"/>
          </p:cNvSpPr>
          <p:nvPr>
            <p:ph type="body" idx="1"/>
          </p:nvPr>
        </p:nvSpPr>
        <p:spPr>
          <a:xfrm>
            <a:off x="542328" y="1276140"/>
            <a:ext cx="11053470" cy="490543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5A921932-70F2-453C-BA37-7A77F505F5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4B9645ED-E44E-4190-82CF-754B7C926FD8}" type="slidenum">
              <a:rPr lang="en-US" smtClean="0"/>
              <a:pPr/>
              <a:t>‹#›</a:t>
            </a:fld>
            <a:endParaRPr lang="en-US" dirty="0"/>
          </a:p>
        </p:txBody>
      </p:sp>
      <p:pic>
        <p:nvPicPr>
          <p:cNvPr id="7" name="Obraz 8">
            <a:extLst>
              <a:ext uri="{FF2B5EF4-FFF2-40B4-BE49-F238E27FC236}">
                <a16:creationId xmlns:a16="http://schemas.microsoft.com/office/drawing/2014/main" id="{48AF5707-DEF8-4C65-92DC-8C3D35AD8DCF}"/>
              </a:ext>
            </a:extLst>
          </p:cNvPr>
          <p:cNvPicPr>
            <a:picLocks noChangeAspect="1"/>
          </p:cNvPicPr>
          <p:nvPr userDrawn="1"/>
        </p:nvPicPr>
        <p:blipFill>
          <a:blip r:embed="rId7"/>
          <a:stretch>
            <a:fillRect/>
          </a:stretch>
        </p:blipFill>
        <p:spPr>
          <a:xfrm>
            <a:off x="10089054" y="6270471"/>
            <a:ext cx="1610331" cy="222737"/>
          </a:xfrm>
          <a:prstGeom prst="rect">
            <a:avLst/>
          </a:prstGeom>
        </p:spPr>
      </p:pic>
      <p:sp>
        <p:nvSpPr>
          <p:cNvPr id="19" name="Rectangle 18">
            <a:extLst>
              <a:ext uri="{FF2B5EF4-FFF2-40B4-BE49-F238E27FC236}">
                <a16:creationId xmlns:a16="http://schemas.microsoft.com/office/drawing/2014/main" id="{4C3C11B2-1AD1-4090-8E58-2D09C278DFFD}"/>
              </a:ext>
            </a:extLst>
          </p:cNvPr>
          <p:cNvSpPr/>
          <p:nvPr userDrawn="1"/>
        </p:nvSpPr>
        <p:spPr>
          <a:xfrm>
            <a:off x="11972475" y="6348553"/>
            <a:ext cx="219526" cy="509447"/>
          </a:xfrm>
          <a:prstGeom prst="rect">
            <a:avLst/>
          </a:prstGeom>
          <a:solidFill>
            <a:srgbClr val="F49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CB2C21D2-7A7E-4426-BA35-E079A8C0313E}"/>
              </a:ext>
            </a:extLst>
          </p:cNvPr>
          <p:cNvCxnSpPr>
            <a:cxnSpLocks/>
          </p:cNvCxnSpPr>
          <p:nvPr userDrawn="1"/>
        </p:nvCxnSpPr>
        <p:spPr>
          <a:xfrm>
            <a:off x="646045" y="1012109"/>
            <a:ext cx="785880" cy="0"/>
          </a:xfrm>
          <a:prstGeom prst="line">
            <a:avLst/>
          </a:prstGeom>
          <a:noFill/>
          <a:ln w="22225" cap="rnd" cmpd="sng" algn="ctr">
            <a:solidFill>
              <a:srgbClr val="F49623"/>
            </a:solidFill>
            <a:prstDash val="solid"/>
          </a:ln>
          <a:effectLst/>
        </p:spPr>
      </p:cxnSp>
    </p:spTree>
    <p:extLst>
      <p:ext uri="{BB962C8B-B14F-4D97-AF65-F5344CB8AC3E}">
        <p14:creationId xmlns:p14="http://schemas.microsoft.com/office/powerpoint/2010/main" val="1734720337"/>
      </p:ext>
    </p:extLst>
  </p:cSld>
  <p:clrMap bg1="lt1" tx1="dk1" bg2="lt2" tx2="dk2" accent1="accent1" accent2="accent2" accent3="accent3" accent4="accent4" accent5="accent5" accent6="accent6" hlink="hlink" folHlink="folHlink"/>
  <p:sldLayoutIdLst>
    <p:sldLayoutId id="2147483819" r:id="rId1"/>
    <p:sldLayoutId id="2147483821" r:id="rId2"/>
    <p:sldLayoutId id="2147483826" r:id="rId3"/>
    <p:sldLayoutId id="2147483827" r:id="rId4"/>
    <p:sldLayoutId id="2147483834" r:id="rId5"/>
  </p:sldLayoutIdLst>
  <p:txStyles>
    <p:titleStyle>
      <a:lvl1pPr algn="l" defTabSz="914400" rtl="0" eaLnBrk="1" latinLnBrk="0" hangingPunct="1">
        <a:lnSpc>
          <a:spcPct val="90000"/>
        </a:lnSpc>
        <a:spcBef>
          <a:spcPct val="0"/>
        </a:spcBef>
        <a:buNone/>
        <a:defRPr lang="en-US" sz="3000" kern="1200" dirty="0">
          <a:solidFill>
            <a:srgbClr val="8BA044"/>
          </a:solidFill>
          <a:latin typeface="Helvetica" panose="020B0604020202020204" pitchFamily="34" charset="0"/>
          <a:ea typeface="+mj-ea"/>
          <a:cs typeface="Helvetica" panose="020B0604020202020204" pitchFamily="34" charset="0"/>
        </a:defRPr>
      </a:lvl1pPr>
    </p:titleStyle>
    <p:bodyStyle>
      <a:lvl1pPr marL="228600" indent="-228600" algn="l" defTabSz="914400" rtl="0" eaLnBrk="1" latinLnBrk="0" hangingPunct="1">
        <a:lnSpc>
          <a:spcPct val="150000"/>
        </a:lnSpc>
        <a:spcBef>
          <a:spcPts val="300"/>
        </a:spcBef>
        <a:buClr>
          <a:srgbClr val="8BA044"/>
        </a:buClr>
        <a:buFont typeface="Arial" panose="020B0604020202020204" pitchFamily="34" charset="0"/>
        <a:buChar char="•"/>
        <a:defRPr sz="1800" kern="1200">
          <a:solidFill>
            <a:srgbClr val="53585F"/>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150000"/>
        </a:lnSpc>
        <a:spcBef>
          <a:spcPts val="300"/>
        </a:spcBef>
        <a:buSzPct val="75000"/>
        <a:buFont typeface="Courier New" panose="02070309020205020404" pitchFamily="49" charset="0"/>
        <a:buChar char="o"/>
        <a:defRPr sz="1600" kern="1200">
          <a:solidFill>
            <a:srgbClr val="53585F"/>
          </a:solidFill>
          <a:latin typeface="Helvetica" panose="020B0604020202020204" pitchFamily="34" charset="0"/>
          <a:ea typeface="+mn-ea"/>
          <a:cs typeface="Helvetica" panose="020B0604020202020204" pitchFamily="34" charset="0"/>
        </a:defRPr>
      </a:lvl2pPr>
      <a:lvl3pPr marL="1143000" indent="-228600" algn="l" defTabSz="914400" rtl="0" eaLnBrk="1" latinLnBrk="0" hangingPunct="1">
        <a:lnSpc>
          <a:spcPct val="150000"/>
        </a:lnSpc>
        <a:spcBef>
          <a:spcPts val="300"/>
        </a:spcBef>
        <a:buFont typeface="Arial" panose="020B0604020202020204" pitchFamily="34" charset="0"/>
        <a:buChar char="•"/>
        <a:defRPr sz="1400" kern="1200">
          <a:solidFill>
            <a:srgbClr val="53585F"/>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150000"/>
        </a:lnSpc>
        <a:spcBef>
          <a:spcPts val="300"/>
        </a:spcBef>
        <a:buSzPct val="75000"/>
        <a:buFont typeface="Wingdings" panose="05000000000000000000" pitchFamily="2" charset="2"/>
        <a:buChar char="§"/>
        <a:defRPr sz="1400" kern="1200">
          <a:solidFill>
            <a:srgbClr val="53585F"/>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150000"/>
        </a:lnSpc>
        <a:spcBef>
          <a:spcPts val="300"/>
        </a:spcBef>
        <a:buSzPct val="75000"/>
        <a:buFont typeface="Wingdings" panose="05000000000000000000" pitchFamily="2" charset="2"/>
        <a:buChar char="§"/>
        <a:defRPr sz="1400" kern="1200">
          <a:solidFill>
            <a:srgbClr val="53585F"/>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FCF1B1-39D4-4A11-8E27-A245F717AB55}"/>
              </a:ext>
            </a:extLst>
          </p:cNvPr>
          <p:cNvSpPr>
            <a:spLocks noGrp="1"/>
          </p:cNvSpPr>
          <p:nvPr>
            <p:ph type="title"/>
          </p:nvPr>
        </p:nvSpPr>
        <p:spPr>
          <a:xfrm>
            <a:off x="542328" y="556019"/>
            <a:ext cx="11053470" cy="48254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B7FD4B1-0155-404A-9F5E-CD6C0CF6332E}"/>
              </a:ext>
            </a:extLst>
          </p:cNvPr>
          <p:cNvSpPr>
            <a:spLocks noGrp="1"/>
          </p:cNvSpPr>
          <p:nvPr>
            <p:ph type="body" idx="1"/>
          </p:nvPr>
        </p:nvSpPr>
        <p:spPr>
          <a:xfrm>
            <a:off x="542328" y="1256044"/>
            <a:ext cx="11053470" cy="493557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5A921932-70F2-453C-BA37-7A77F505F5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4B9645ED-E44E-4190-82CF-754B7C926FD8}" type="slidenum">
              <a:rPr lang="en-US" smtClean="0"/>
              <a:pPr/>
              <a:t>‹#›</a:t>
            </a:fld>
            <a:endParaRPr lang="en-US" dirty="0"/>
          </a:p>
        </p:txBody>
      </p:sp>
      <p:pic>
        <p:nvPicPr>
          <p:cNvPr id="7" name="Obraz 8">
            <a:extLst>
              <a:ext uri="{FF2B5EF4-FFF2-40B4-BE49-F238E27FC236}">
                <a16:creationId xmlns:a16="http://schemas.microsoft.com/office/drawing/2014/main" id="{48AF5707-DEF8-4C65-92DC-8C3D35AD8DCF}"/>
              </a:ext>
            </a:extLst>
          </p:cNvPr>
          <p:cNvPicPr>
            <a:picLocks noChangeAspect="1"/>
          </p:cNvPicPr>
          <p:nvPr userDrawn="1"/>
        </p:nvPicPr>
        <p:blipFill>
          <a:blip r:embed="rId7"/>
          <a:stretch>
            <a:fillRect/>
          </a:stretch>
        </p:blipFill>
        <p:spPr>
          <a:xfrm>
            <a:off x="10089054" y="6270471"/>
            <a:ext cx="1610331" cy="222737"/>
          </a:xfrm>
          <a:prstGeom prst="rect">
            <a:avLst/>
          </a:prstGeom>
        </p:spPr>
      </p:pic>
      <p:sp>
        <p:nvSpPr>
          <p:cNvPr id="19" name="Rectangle 18">
            <a:extLst>
              <a:ext uri="{FF2B5EF4-FFF2-40B4-BE49-F238E27FC236}">
                <a16:creationId xmlns:a16="http://schemas.microsoft.com/office/drawing/2014/main" id="{4C3C11B2-1AD1-4090-8E58-2D09C278DFFD}"/>
              </a:ext>
            </a:extLst>
          </p:cNvPr>
          <p:cNvSpPr/>
          <p:nvPr userDrawn="1"/>
        </p:nvSpPr>
        <p:spPr>
          <a:xfrm>
            <a:off x="11972475" y="6348553"/>
            <a:ext cx="219526" cy="509447"/>
          </a:xfrm>
          <a:prstGeom prst="rect">
            <a:avLst/>
          </a:prstGeom>
          <a:solidFill>
            <a:srgbClr val="F49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CB2C21D2-7A7E-4426-BA35-E079A8C0313E}"/>
              </a:ext>
            </a:extLst>
          </p:cNvPr>
          <p:cNvCxnSpPr>
            <a:cxnSpLocks/>
          </p:cNvCxnSpPr>
          <p:nvPr userDrawn="1"/>
        </p:nvCxnSpPr>
        <p:spPr>
          <a:xfrm>
            <a:off x="646045" y="1012109"/>
            <a:ext cx="785880" cy="0"/>
          </a:xfrm>
          <a:prstGeom prst="line">
            <a:avLst/>
          </a:prstGeom>
          <a:noFill/>
          <a:ln w="22225" cap="rnd" cmpd="sng" algn="ctr">
            <a:solidFill>
              <a:srgbClr val="F49623"/>
            </a:solidFill>
            <a:prstDash val="solid"/>
          </a:ln>
          <a:effectLst/>
        </p:spPr>
      </p:cxnSp>
    </p:spTree>
    <p:extLst>
      <p:ext uri="{BB962C8B-B14F-4D97-AF65-F5344CB8AC3E}">
        <p14:creationId xmlns:p14="http://schemas.microsoft.com/office/powerpoint/2010/main" val="2367157290"/>
      </p:ext>
    </p:extLst>
  </p:cSld>
  <p:clrMap bg1="lt1" tx1="dk1" bg2="lt2" tx2="dk2" accent1="accent1" accent2="accent2" accent3="accent3" accent4="accent4" accent5="accent5" accent6="accent6" hlink="hlink" folHlink="folHlink"/>
  <p:sldLayoutIdLst>
    <p:sldLayoutId id="2147483849" r:id="rId1"/>
    <p:sldLayoutId id="2147483845" r:id="rId2"/>
    <p:sldLayoutId id="2147483846" r:id="rId3"/>
    <p:sldLayoutId id="2147483847" r:id="rId4"/>
    <p:sldLayoutId id="2147483848" r:id="rId5"/>
  </p:sldLayoutIdLst>
  <p:txStyles>
    <p:titleStyle>
      <a:lvl1pPr algn="l" defTabSz="914400" rtl="0" eaLnBrk="1" latinLnBrk="0" hangingPunct="1">
        <a:lnSpc>
          <a:spcPct val="90000"/>
        </a:lnSpc>
        <a:spcBef>
          <a:spcPct val="0"/>
        </a:spcBef>
        <a:buNone/>
        <a:defRPr sz="3000" kern="1200">
          <a:solidFill>
            <a:srgbClr val="8BA044"/>
          </a:solidFill>
          <a:latin typeface="Helvetica" panose="020B0604020202020204" pitchFamily="34" charset="0"/>
          <a:ea typeface="+mj-ea"/>
          <a:cs typeface="Helvetica" panose="020B0604020202020204" pitchFamily="34" charset="0"/>
        </a:defRPr>
      </a:lvl1pPr>
    </p:titleStyle>
    <p:bodyStyle>
      <a:lvl1pPr marL="342900" indent="-342900" algn="l" defTabSz="914400" rtl="0" eaLnBrk="1" latinLnBrk="0" hangingPunct="1">
        <a:lnSpc>
          <a:spcPct val="150000"/>
        </a:lnSpc>
        <a:spcBef>
          <a:spcPts val="300"/>
        </a:spcBef>
        <a:buClr>
          <a:srgbClr val="53585F"/>
        </a:buClr>
        <a:buFont typeface="+mj-lt"/>
        <a:buAutoNum type="arabicPeriod"/>
        <a:defRPr sz="1800" kern="1200">
          <a:solidFill>
            <a:srgbClr val="53585F"/>
          </a:solidFill>
          <a:latin typeface="Helvetica" panose="020B0604020202020204" pitchFamily="34" charset="0"/>
          <a:ea typeface="+mn-ea"/>
          <a:cs typeface="Helvetica" panose="020B0604020202020204" pitchFamily="34" charset="0"/>
        </a:defRPr>
      </a:lvl1pPr>
      <a:lvl2pPr marL="800100" indent="-342900" algn="l" defTabSz="914400" rtl="0" eaLnBrk="1" latinLnBrk="0" hangingPunct="1">
        <a:lnSpc>
          <a:spcPct val="150000"/>
        </a:lnSpc>
        <a:spcBef>
          <a:spcPts val="300"/>
        </a:spcBef>
        <a:buFont typeface="+mj-lt"/>
        <a:buAutoNum type="alphaLcPeriod"/>
        <a:defRPr sz="1600" kern="1200">
          <a:solidFill>
            <a:srgbClr val="53585F"/>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150000"/>
        </a:lnSpc>
        <a:spcBef>
          <a:spcPts val="300"/>
        </a:spcBef>
        <a:buFont typeface="+mj-lt"/>
        <a:buAutoNum type="romanLcPeriod"/>
        <a:defRPr sz="1400" kern="1200">
          <a:solidFill>
            <a:srgbClr val="53585F"/>
          </a:solidFill>
          <a:latin typeface="Helvetica" panose="020B0604020202020204" pitchFamily="34" charset="0"/>
          <a:ea typeface="+mn-ea"/>
          <a:cs typeface="Helvetica" panose="020B0604020202020204" pitchFamily="34" charset="0"/>
        </a:defRPr>
      </a:lvl3pPr>
      <a:lvl4pPr marL="1714500" indent="-342900" algn="l" defTabSz="914400" rtl="0" eaLnBrk="1" latinLnBrk="0" hangingPunct="1">
        <a:lnSpc>
          <a:spcPct val="150000"/>
        </a:lnSpc>
        <a:spcBef>
          <a:spcPts val="300"/>
        </a:spcBef>
        <a:buFont typeface="+mj-lt"/>
        <a:buAutoNum type="arabicParenR"/>
        <a:defRPr sz="1400" kern="1200">
          <a:solidFill>
            <a:srgbClr val="53585F"/>
          </a:solidFill>
          <a:latin typeface="Helvetica" panose="020B0604020202020204" pitchFamily="34" charset="0"/>
          <a:ea typeface="+mn-ea"/>
          <a:cs typeface="Helvetica" panose="020B0604020202020204" pitchFamily="34" charset="0"/>
        </a:defRPr>
      </a:lvl4pPr>
      <a:lvl5pPr marL="2171700" indent="-342900" algn="l" defTabSz="914400" rtl="0" eaLnBrk="1" latinLnBrk="0" hangingPunct="1">
        <a:lnSpc>
          <a:spcPct val="150000"/>
        </a:lnSpc>
        <a:spcBef>
          <a:spcPts val="300"/>
        </a:spcBef>
        <a:buFont typeface="+mj-lt"/>
        <a:buAutoNum type="alphaLcParenR"/>
        <a:defRPr sz="1400" kern="1200">
          <a:solidFill>
            <a:srgbClr val="53585F"/>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FCF1B1-39D4-4A11-8E27-A245F717AB55}"/>
              </a:ext>
            </a:extLst>
          </p:cNvPr>
          <p:cNvSpPr>
            <a:spLocks noGrp="1"/>
          </p:cNvSpPr>
          <p:nvPr>
            <p:ph type="title"/>
          </p:nvPr>
        </p:nvSpPr>
        <p:spPr>
          <a:xfrm>
            <a:off x="542328" y="556019"/>
            <a:ext cx="11053470" cy="48254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B7FD4B1-0155-404A-9F5E-CD6C0CF6332E}"/>
              </a:ext>
            </a:extLst>
          </p:cNvPr>
          <p:cNvSpPr>
            <a:spLocks noGrp="1"/>
          </p:cNvSpPr>
          <p:nvPr>
            <p:ph type="body" idx="1"/>
          </p:nvPr>
        </p:nvSpPr>
        <p:spPr>
          <a:xfrm>
            <a:off x="542328" y="1256044"/>
            <a:ext cx="11053470" cy="493557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5A921932-70F2-453C-BA37-7A77F505F5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4B9645ED-E44E-4190-82CF-754B7C926FD8}" type="slidenum">
              <a:rPr lang="en-US" smtClean="0"/>
              <a:pPr/>
              <a:t>‹#›</a:t>
            </a:fld>
            <a:endParaRPr lang="en-US" dirty="0"/>
          </a:p>
        </p:txBody>
      </p:sp>
      <p:pic>
        <p:nvPicPr>
          <p:cNvPr id="7" name="Obraz 8">
            <a:extLst>
              <a:ext uri="{FF2B5EF4-FFF2-40B4-BE49-F238E27FC236}">
                <a16:creationId xmlns:a16="http://schemas.microsoft.com/office/drawing/2014/main" id="{48AF5707-DEF8-4C65-92DC-8C3D35AD8DCF}"/>
              </a:ext>
            </a:extLst>
          </p:cNvPr>
          <p:cNvPicPr>
            <a:picLocks noChangeAspect="1"/>
          </p:cNvPicPr>
          <p:nvPr userDrawn="1"/>
        </p:nvPicPr>
        <p:blipFill>
          <a:blip r:embed="rId3"/>
          <a:stretch>
            <a:fillRect/>
          </a:stretch>
        </p:blipFill>
        <p:spPr>
          <a:xfrm>
            <a:off x="10089054" y="6270471"/>
            <a:ext cx="1610331" cy="222737"/>
          </a:xfrm>
          <a:prstGeom prst="rect">
            <a:avLst/>
          </a:prstGeom>
        </p:spPr>
      </p:pic>
      <p:sp>
        <p:nvSpPr>
          <p:cNvPr id="19" name="Rectangle 18">
            <a:extLst>
              <a:ext uri="{FF2B5EF4-FFF2-40B4-BE49-F238E27FC236}">
                <a16:creationId xmlns:a16="http://schemas.microsoft.com/office/drawing/2014/main" id="{4C3C11B2-1AD1-4090-8E58-2D09C278DFFD}"/>
              </a:ext>
            </a:extLst>
          </p:cNvPr>
          <p:cNvSpPr/>
          <p:nvPr userDrawn="1"/>
        </p:nvSpPr>
        <p:spPr>
          <a:xfrm>
            <a:off x="11972475" y="6348553"/>
            <a:ext cx="219526" cy="509447"/>
          </a:xfrm>
          <a:prstGeom prst="rect">
            <a:avLst/>
          </a:prstGeom>
          <a:solidFill>
            <a:srgbClr val="F49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9019170"/>
      </p:ext>
    </p:extLst>
  </p:cSld>
  <p:clrMap bg1="lt1" tx1="dk1" bg2="lt2" tx2="dk2" accent1="accent1" accent2="accent2" accent3="accent3" accent4="accent4" accent5="accent5" accent6="accent6" hlink="hlink" folHlink="folHlink"/>
  <p:sldLayoutIdLst>
    <p:sldLayoutId id="2147483854" r:id="rId1"/>
  </p:sldLayoutIdLst>
  <p:txStyles>
    <p:titleStyle>
      <a:lvl1pPr algn="l" defTabSz="914400" rtl="0" eaLnBrk="1" latinLnBrk="0" hangingPunct="1">
        <a:lnSpc>
          <a:spcPct val="90000"/>
        </a:lnSpc>
        <a:spcBef>
          <a:spcPct val="0"/>
        </a:spcBef>
        <a:buNone/>
        <a:defRPr sz="3000" kern="1200">
          <a:solidFill>
            <a:srgbClr val="8BA044"/>
          </a:solidFill>
          <a:latin typeface="Helvetica" panose="020B0604020202020204" pitchFamily="34" charset="0"/>
          <a:ea typeface="+mj-ea"/>
          <a:cs typeface="Helvetica" panose="020B0604020202020204" pitchFamily="34" charset="0"/>
        </a:defRPr>
      </a:lvl1pPr>
    </p:titleStyle>
    <p:bodyStyle>
      <a:lvl1pPr marL="342900" indent="-342900" algn="l" defTabSz="914400" rtl="0" eaLnBrk="1" latinLnBrk="0" hangingPunct="1">
        <a:lnSpc>
          <a:spcPct val="150000"/>
        </a:lnSpc>
        <a:spcBef>
          <a:spcPts val="300"/>
        </a:spcBef>
        <a:buClr>
          <a:srgbClr val="53585F"/>
        </a:buClr>
        <a:buFont typeface="+mj-lt"/>
        <a:buAutoNum type="arabicPeriod"/>
        <a:defRPr sz="1800" kern="1200">
          <a:solidFill>
            <a:srgbClr val="53585F"/>
          </a:solidFill>
          <a:latin typeface="Helvetica" panose="020B0604020202020204" pitchFamily="34" charset="0"/>
          <a:ea typeface="+mn-ea"/>
          <a:cs typeface="Helvetica" panose="020B0604020202020204" pitchFamily="34" charset="0"/>
        </a:defRPr>
      </a:lvl1pPr>
      <a:lvl2pPr marL="800100" indent="-342900" algn="l" defTabSz="914400" rtl="0" eaLnBrk="1" latinLnBrk="0" hangingPunct="1">
        <a:lnSpc>
          <a:spcPct val="150000"/>
        </a:lnSpc>
        <a:spcBef>
          <a:spcPts val="300"/>
        </a:spcBef>
        <a:buFont typeface="+mj-lt"/>
        <a:buAutoNum type="alphaLcPeriod"/>
        <a:defRPr sz="1600" kern="1200">
          <a:solidFill>
            <a:srgbClr val="53585F"/>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150000"/>
        </a:lnSpc>
        <a:spcBef>
          <a:spcPts val="300"/>
        </a:spcBef>
        <a:buFont typeface="+mj-lt"/>
        <a:buAutoNum type="romanLcPeriod"/>
        <a:defRPr sz="1400" kern="1200">
          <a:solidFill>
            <a:srgbClr val="53585F"/>
          </a:solidFill>
          <a:latin typeface="Helvetica" panose="020B0604020202020204" pitchFamily="34" charset="0"/>
          <a:ea typeface="+mn-ea"/>
          <a:cs typeface="Helvetica" panose="020B0604020202020204" pitchFamily="34" charset="0"/>
        </a:defRPr>
      </a:lvl3pPr>
      <a:lvl4pPr marL="1714500" indent="-342900" algn="l" defTabSz="914400" rtl="0" eaLnBrk="1" latinLnBrk="0" hangingPunct="1">
        <a:lnSpc>
          <a:spcPct val="150000"/>
        </a:lnSpc>
        <a:spcBef>
          <a:spcPts val="300"/>
        </a:spcBef>
        <a:buFont typeface="+mj-lt"/>
        <a:buAutoNum type="arabicParenR"/>
        <a:defRPr sz="1400" kern="1200">
          <a:solidFill>
            <a:srgbClr val="53585F"/>
          </a:solidFill>
          <a:latin typeface="Helvetica" panose="020B0604020202020204" pitchFamily="34" charset="0"/>
          <a:ea typeface="+mn-ea"/>
          <a:cs typeface="Helvetica" panose="020B0604020202020204" pitchFamily="34" charset="0"/>
        </a:defRPr>
      </a:lvl4pPr>
      <a:lvl5pPr marL="2171700" indent="-342900" algn="l" defTabSz="914400" rtl="0" eaLnBrk="1" latinLnBrk="0" hangingPunct="1">
        <a:lnSpc>
          <a:spcPct val="150000"/>
        </a:lnSpc>
        <a:spcBef>
          <a:spcPts val="300"/>
        </a:spcBef>
        <a:buFont typeface="+mj-lt"/>
        <a:buAutoNum type="alphaLcParenR"/>
        <a:defRPr sz="1400" kern="1200">
          <a:solidFill>
            <a:srgbClr val="53585F"/>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46FAD-6F52-4F08-8D80-FC2D6D839DF4}"/>
              </a:ext>
            </a:extLst>
          </p:cNvPr>
          <p:cNvSpPr>
            <a:spLocks noGrp="1"/>
          </p:cNvSpPr>
          <p:nvPr>
            <p:ph type="ctrTitle"/>
          </p:nvPr>
        </p:nvSpPr>
        <p:spPr>
          <a:xfrm>
            <a:off x="1564192" y="2869003"/>
            <a:ext cx="9144000" cy="676327"/>
          </a:xfrm>
        </p:spPr>
        <p:txBody>
          <a:bodyPr>
            <a:normAutofit/>
          </a:bodyPr>
          <a:lstStyle/>
          <a:p>
            <a:r>
              <a:rPr lang="en-IN" sz="4000" b="1" dirty="0" err="1">
                <a:latin typeface="Helvetica" pitchFamily="2" charset="0"/>
              </a:rPr>
              <a:t>ShadCN</a:t>
            </a:r>
            <a:r>
              <a:rPr lang="en-IN" sz="4000" b="1" dirty="0">
                <a:latin typeface="Helvetica" pitchFamily="2" charset="0"/>
              </a:rPr>
              <a:t> UI </a:t>
            </a:r>
            <a:r>
              <a:rPr lang="en-IN" sz="4000" dirty="0">
                <a:latin typeface="Helvetica" pitchFamily="2" charset="0"/>
              </a:rPr>
              <a:t>component library</a:t>
            </a:r>
            <a:endParaRPr lang="en-US" sz="4000" dirty="0">
              <a:latin typeface="Helvetica" pitchFamily="2" charset="0"/>
            </a:endParaRPr>
          </a:p>
        </p:txBody>
      </p:sp>
      <p:sp>
        <p:nvSpPr>
          <p:cNvPr id="4" name="Text Placeholder 3">
            <a:extLst>
              <a:ext uri="{FF2B5EF4-FFF2-40B4-BE49-F238E27FC236}">
                <a16:creationId xmlns:a16="http://schemas.microsoft.com/office/drawing/2014/main" id="{5C53818F-1D9D-4E73-9562-706D68BE7AB4}"/>
              </a:ext>
            </a:extLst>
          </p:cNvPr>
          <p:cNvSpPr>
            <a:spLocks noGrp="1"/>
          </p:cNvSpPr>
          <p:nvPr>
            <p:ph type="body" sz="quarter" idx="12"/>
          </p:nvPr>
        </p:nvSpPr>
        <p:spPr>
          <a:xfrm>
            <a:off x="1604384" y="3582264"/>
            <a:ext cx="9144000" cy="275928"/>
          </a:xfrm>
        </p:spPr>
        <p:txBody>
          <a:bodyPr/>
          <a:lstStyle/>
          <a:p>
            <a:r>
              <a:rPr lang="en-US" dirty="0"/>
              <a:t>By </a:t>
            </a:r>
            <a:r>
              <a:rPr lang="en-US" dirty="0" err="1"/>
              <a:t>Akshit</a:t>
            </a:r>
            <a:r>
              <a:rPr lang="en-US" dirty="0"/>
              <a:t> </a:t>
            </a:r>
            <a:r>
              <a:rPr lang="en-US" dirty="0" err="1"/>
              <a:t>Kanolkar</a:t>
            </a:r>
            <a:endParaRPr lang="en-US" dirty="0"/>
          </a:p>
        </p:txBody>
      </p:sp>
    </p:spTree>
    <p:extLst>
      <p:ext uri="{BB962C8B-B14F-4D97-AF65-F5344CB8AC3E}">
        <p14:creationId xmlns:p14="http://schemas.microsoft.com/office/powerpoint/2010/main" val="4053849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A80F7-2F8F-4A79-83CF-F75AE086BF9A}"/>
              </a:ext>
            </a:extLst>
          </p:cNvPr>
          <p:cNvSpPr>
            <a:spLocks noGrp="1"/>
          </p:cNvSpPr>
          <p:nvPr>
            <p:ph type="title"/>
          </p:nvPr>
        </p:nvSpPr>
        <p:spPr/>
        <p:txBody>
          <a:bodyPr>
            <a:normAutofit fontScale="90000"/>
          </a:bodyPr>
          <a:lstStyle/>
          <a:p>
            <a:r>
              <a:rPr lang="en-IN" dirty="0"/>
              <a:t>Pros of </a:t>
            </a:r>
            <a:r>
              <a:rPr lang="en-IN" dirty="0" err="1"/>
              <a:t>ShadCN</a:t>
            </a:r>
            <a:r>
              <a:rPr lang="en-IN" dirty="0"/>
              <a:t> UI</a:t>
            </a:r>
            <a:endParaRPr lang="en-IN" b="1" dirty="0"/>
          </a:p>
        </p:txBody>
      </p:sp>
      <p:sp>
        <p:nvSpPr>
          <p:cNvPr id="3" name="Content Placeholder 2">
            <a:extLst>
              <a:ext uri="{FF2B5EF4-FFF2-40B4-BE49-F238E27FC236}">
                <a16:creationId xmlns:a16="http://schemas.microsoft.com/office/drawing/2014/main" id="{16B2BC23-852E-4B56-A368-D914CFDBBFCB}"/>
              </a:ext>
            </a:extLst>
          </p:cNvPr>
          <p:cNvSpPr>
            <a:spLocks noGrp="1"/>
          </p:cNvSpPr>
          <p:nvPr>
            <p:ph idx="1"/>
          </p:nvPr>
        </p:nvSpPr>
        <p:spPr/>
        <p:txBody>
          <a:bodyPr/>
          <a:lstStyle/>
          <a:p>
            <a:r>
              <a:rPr lang="en-IN" b="1" dirty="0"/>
              <a:t>Tailwind CSS Integration</a:t>
            </a:r>
            <a:r>
              <a:rPr lang="en-IN" dirty="0"/>
              <a:t>: Seamless integration with Tailwind for easy styling.</a:t>
            </a:r>
          </a:p>
          <a:p>
            <a:r>
              <a:rPr lang="en-IN" b="1" dirty="0"/>
              <a:t>Customizable</a:t>
            </a:r>
            <a:r>
              <a:rPr lang="en-IN" dirty="0"/>
              <a:t>: Unopinionated design, allowing full customization.</a:t>
            </a:r>
          </a:p>
          <a:p>
            <a:r>
              <a:rPr lang="en-IN" b="1" dirty="0"/>
              <a:t>Lightweight</a:t>
            </a:r>
            <a:r>
              <a:rPr lang="en-IN" dirty="0"/>
              <a:t>: Minimal components, reducing bundle size and bloat.</a:t>
            </a:r>
          </a:p>
          <a:p>
            <a:r>
              <a:rPr lang="en-IN" b="1" dirty="0"/>
              <a:t>Accessibility</a:t>
            </a:r>
            <a:r>
              <a:rPr lang="en-IN" dirty="0"/>
              <a:t>: Built on </a:t>
            </a:r>
            <a:r>
              <a:rPr lang="en-IN" b="1" dirty="0"/>
              <a:t>Radix UI</a:t>
            </a:r>
            <a:r>
              <a:rPr lang="en-IN" dirty="0"/>
              <a:t> for accessible components by default.</a:t>
            </a:r>
          </a:p>
          <a:p>
            <a:r>
              <a:rPr lang="en-IN" b="1" dirty="0"/>
              <a:t>Fast Development</a:t>
            </a:r>
            <a:r>
              <a:rPr lang="en-IN" dirty="0"/>
              <a:t>: Rapid UI building with reusable, customizable components.</a:t>
            </a:r>
          </a:p>
          <a:p>
            <a:r>
              <a:rPr lang="en-IN" b="1" dirty="0"/>
              <a:t>No Vendor Lock-in</a:t>
            </a:r>
            <a:r>
              <a:rPr lang="en-IN" dirty="0"/>
              <a:t>: Freedom from specific design systems or ecosystems.</a:t>
            </a:r>
            <a:endParaRPr lang="en-US" dirty="0"/>
          </a:p>
        </p:txBody>
      </p:sp>
    </p:spTree>
    <p:extLst>
      <p:ext uri="{BB962C8B-B14F-4D97-AF65-F5344CB8AC3E}">
        <p14:creationId xmlns:p14="http://schemas.microsoft.com/office/powerpoint/2010/main" val="3582842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A80F7-2F8F-4A79-83CF-F75AE086BF9A}"/>
              </a:ext>
            </a:extLst>
          </p:cNvPr>
          <p:cNvSpPr>
            <a:spLocks noGrp="1"/>
          </p:cNvSpPr>
          <p:nvPr>
            <p:ph type="title"/>
          </p:nvPr>
        </p:nvSpPr>
        <p:spPr/>
        <p:txBody>
          <a:bodyPr>
            <a:normAutofit fontScale="90000"/>
          </a:bodyPr>
          <a:lstStyle/>
          <a:p>
            <a:r>
              <a:rPr lang="en-IN" dirty="0"/>
              <a:t>Cons of </a:t>
            </a:r>
            <a:r>
              <a:rPr lang="en-IN" dirty="0" err="1"/>
              <a:t>ShadCN</a:t>
            </a:r>
            <a:r>
              <a:rPr lang="en-IN" dirty="0"/>
              <a:t> UI</a:t>
            </a:r>
            <a:endParaRPr lang="en-US" dirty="0"/>
          </a:p>
        </p:txBody>
      </p:sp>
      <p:sp>
        <p:nvSpPr>
          <p:cNvPr id="3" name="Content Placeholder 2">
            <a:extLst>
              <a:ext uri="{FF2B5EF4-FFF2-40B4-BE49-F238E27FC236}">
                <a16:creationId xmlns:a16="http://schemas.microsoft.com/office/drawing/2014/main" id="{16B2BC23-852E-4B56-A368-D914CFDBBFCB}"/>
              </a:ext>
            </a:extLst>
          </p:cNvPr>
          <p:cNvSpPr>
            <a:spLocks noGrp="1"/>
          </p:cNvSpPr>
          <p:nvPr>
            <p:ph idx="1"/>
          </p:nvPr>
        </p:nvSpPr>
        <p:spPr/>
        <p:txBody>
          <a:bodyPr/>
          <a:lstStyle/>
          <a:p>
            <a:r>
              <a:rPr lang="en-IN" b="1" dirty="0"/>
              <a:t>Limited Components</a:t>
            </a:r>
            <a:r>
              <a:rPr lang="en-IN" dirty="0"/>
              <a:t>: Lacks complex components like data tables or advanced forms.</a:t>
            </a:r>
          </a:p>
          <a:p>
            <a:r>
              <a:rPr lang="en-IN" b="1" dirty="0"/>
              <a:t>Learning Curve</a:t>
            </a:r>
            <a:r>
              <a:rPr lang="en-IN" dirty="0"/>
              <a:t>: Requires familiarity with Radix UI and Tailwind.</a:t>
            </a:r>
          </a:p>
          <a:p>
            <a:r>
              <a:rPr lang="en-IN" b="1" dirty="0"/>
              <a:t>Smaller Community</a:t>
            </a:r>
            <a:r>
              <a:rPr lang="en-IN" dirty="0"/>
              <a:t>: Limited resources and support compared to larger libraries.</a:t>
            </a:r>
          </a:p>
          <a:p>
            <a:r>
              <a:rPr lang="en-IN" b="1" dirty="0"/>
              <a:t>No Theming</a:t>
            </a:r>
            <a:r>
              <a:rPr lang="en-IN" dirty="0"/>
              <a:t>: Lacks built-in theming support.</a:t>
            </a:r>
          </a:p>
          <a:p>
            <a:r>
              <a:rPr lang="en-IN" b="1" dirty="0"/>
              <a:t>Advanced Features Missing</a:t>
            </a:r>
            <a:r>
              <a:rPr lang="en-IN" dirty="0"/>
              <a:t>: Needs additional libraries for advanced UI features.</a:t>
            </a:r>
          </a:p>
          <a:p>
            <a:r>
              <a:rPr lang="en-IN" b="1" dirty="0"/>
              <a:t>Less Structured</a:t>
            </a:r>
            <a:r>
              <a:rPr lang="en-IN" dirty="0"/>
              <a:t>: Lack of a cohesive design system for large-scale apps.</a:t>
            </a:r>
            <a:endParaRPr lang="en-US" dirty="0"/>
          </a:p>
        </p:txBody>
      </p:sp>
    </p:spTree>
    <p:extLst>
      <p:ext uri="{BB962C8B-B14F-4D97-AF65-F5344CB8AC3E}">
        <p14:creationId xmlns:p14="http://schemas.microsoft.com/office/powerpoint/2010/main" val="3516901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A80F7-2F8F-4A79-83CF-F75AE086BF9A}"/>
              </a:ext>
            </a:extLst>
          </p:cNvPr>
          <p:cNvSpPr>
            <a:spLocks noGrp="1"/>
          </p:cNvSpPr>
          <p:nvPr>
            <p:ph type="title"/>
          </p:nvPr>
        </p:nvSpPr>
        <p:spPr/>
        <p:txBody>
          <a:bodyPr>
            <a:normAutofit fontScale="90000"/>
          </a:bodyPr>
          <a:lstStyle/>
          <a:p>
            <a:r>
              <a:rPr lang="en-US" dirty="0"/>
              <a:t>Multiple Slide Types</a:t>
            </a:r>
          </a:p>
        </p:txBody>
      </p:sp>
      <p:sp>
        <p:nvSpPr>
          <p:cNvPr id="3" name="Content Placeholder 2">
            <a:extLst>
              <a:ext uri="{FF2B5EF4-FFF2-40B4-BE49-F238E27FC236}">
                <a16:creationId xmlns:a16="http://schemas.microsoft.com/office/drawing/2014/main" id="{16B2BC23-852E-4B56-A368-D914CFDBBFCB}"/>
              </a:ext>
            </a:extLst>
          </p:cNvPr>
          <p:cNvSpPr>
            <a:spLocks noGrp="1"/>
          </p:cNvSpPr>
          <p:nvPr>
            <p:ph idx="1"/>
          </p:nvPr>
        </p:nvSpPr>
        <p:spPr/>
        <p:txBody>
          <a:bodyPr/>
          <a:lstStyle/>
          <a:p>
            <a:r>
              <a:rPr lang="en-US" dirty="0"/>
              <a:t>Use the “New Slide” dropdown in the ribbon to select different slide types.</a:t>
            </a:r>
          </a:p>
          <a:p>
            <a:r>
              <a:rPr lang="en-US" dirty="0"/>
              <a:t>This slide is an example of a bulleted slide</a:t>
            </a:r>
          </a:p>
          <a:p>
            <a:r>
              <a:rPr lang="en-US" dirty="0"/>
              <a:t>There are:</a:t>
            </a:r>
          </a:p>
          <a:p>
            <a:pPr lvl="1"/>
            <a:r>
              <a:rPr lang="en-US" dirty="0"/>
              <a:t>Bulleted slides</a:t>
            </a:r>
          </a:p>
          <a:p>
            <a:pPr lvl="1"/>
            <a:r>
              <a:rPr lang="en-US" dirty="0"/>
              <a:t>Numbered slides</a:t>
            </a:r>
          </a:p>
          <a:p>
            <a:pPr lvl="2"/>
            <a:r>
              <a:rPr lang="en-US" dirty="0"/>
              <a:t>Both in various formats</a:t>
            </a:r>
          </a:p>
        </p:txBody>
      </p:sp>
    </p:spTree>
    <p:extLst>
      <p:ext uri="{BB962C8B-B14F-4D97-AF65-F5344CB8AC3E}">
        <p14:creationId xmlns:p14="http://schemas.microsoft.com/office/powerpoint/2010/main" val="2227084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5E760-343B-43B1-B71B-5C5A376DAC20}"/>
              </a:ext>
            </a:extLst>
          </p:cNvPr>
          <p:cNvSpPr>
            <a:spLocks noGrp="1"/>
          </p:cNvSpPr>
          <p:nvPr>
            <p:ph type="title"/>
          </p:nvPr>
        </p:nvSpPr>
        <p:spPr>
          <a:xfrm>
            <a:off x="542328" y="556019"/>
            <a:ext cx="11053470" cy="482542"/>
          </a:xfrm>
        </p:spPr>
        <p:txBody>
          <a:bodyPr>
            <a:normAutofit fontScale="90000"/>
          </a:bodyPr>
          <a:lstStyle/>
          <a:p>
            <a:r>
              <a:rPr lang="en-IN" dirty="0"/>
              <a:t>Importing and Using </a:t>
            </a:r>
            <a:r>
              <a:rPr lang="en-IN" dirty="0" err="1"/>
              <a:t>Shadcn</a:t>
            </a:r>
            <a:r>
              <a:rPr lang="en-IN" dirty="0"/>
              <a:t> UI in </a:t>
            </a:r>
            <a:r>
              <a:rPr lang="en-IN" dirty="0" err="1"/>
              <a:t>React.js</a:t>
            </a:r>
            <a:endParaRPr lang="en-US" dirty="0"/>
          </a:p>
        </p:txBody>
      </p:sp>
      <p:sp>
        <p:nvSpPr>
          <p:cNvPr id="3" name="Content Placeholder 2">
            <a:extLst>
              <a:ext uri="{FF2B5EF4-FFF2-40B4-BE49-F238E27FC236}">
                <a16:creationId xmlns:a16="http://schemas.microsoft.com/office/drawing/2014/main" id="{6CF51AEF-B822-4BEB-8C67-6FC70BE842C8}"/>
              </a:ext>
            </a:extLst>
          </p:cNvPr>
          <p:cNvSpPr>
            <a:spLocks noGrp="1"/>
          </p:cNvSpPr>
          <p:nvPr>
            <p:ph idx="1"/>
          </p:nvPr>
        </p:nvSpPr>
        <p:spPr>
          <a:xfrm>
            <a:off x="542328" y="1256044"/>
            <a:ext cx="11053470" cy="4935575"/>
          </a:xfrm>
        </p:spPr>
        <p:txBody>
          <a:bodyPr/>
          <a:lstStyle/>
          <a:p>
            <a:r>
              <a:rPr lang="en-IN" b="1" dirty="0"/>
              <a:t>Default Import</a:t>
            </a:r>
            <a:endParaRPr lang="en-IN" dirty="0"/>
          </a:p>
          <a:p>
            <a:pPr marL="0" indent="0">
              <a:buNone/>
            </a:pPr>
            <a:r>
              <a:rPr lang="en-IN" b="1" dirty="0"/>
              <a:t>Steps:</a:t>
            </a:r>
            <a:endParaRPr lang="en-IN" dirty="0"/>
          </a:p>
          <a:p>
            <a:pPr marL="457200" lvl="1" indent="0">
              <a:buNone/>
            </a:pPr>
            <a:r>
              <a:rPr lang="en-IN" dirty="0">
                <a:effectLst/>
              </a:rPr>
              <a:t>import { Button } from '@</a:t>
            </a:r>
            <a:r>
              <a:rPr lang="en-IN" dirty="0" err="1">
                <a:effectLst/>
              </a:rPr>
              <a:t>shadcn</a:t>
            </a:r>
            <a:r>
              <a:rPr lang="en-IN" dirty="0">
                <a:effectLst/>
              </a:rPr>
              <a:t>/</a:t>
            </a:r>
            <a:r>
              <a:rPr lang="en-IN" dirty="0" err="1">
                <a:effectLst/>
              </a:rPr>
              <a:t>ui</a:t>
            </a:r>
            <a:r>
              <a:rPr lang="en-IN" dirty="0">
                <a:effectLst/>
              </a:rPr>
              <a:t>'; </a:t>
            </a:r>
          </a:p>
          <a:p>
            <a:pPr marL="457200" lvl="1" indent="0">
              <a:buNone/>
            </a:pPr>
            <a:r>
              <a:rPr lang="en-IN" dirty="0">
                <a:effectLst/>
              </a:rPr>
              <a:t>&lt;Button&gt;Click Me&lt;/Button&gt; </a:t>
            </a:r>
          </a:p>
          <a:p>
            <a:pPr marL="285750" indent="-285750">
              <a:buFont typeface="Wingdings" pitchFamily="2" charset="2"/>
              <a:buChar char="Ø"/>
            </a:pPr>
            <a:r>
              <a:rPr lang="en-IN" b="1" dirty="0"/>
              <a:t>Pros:</a:t>
            </a:r>
            <a:endParaRPr lang="en-IN" dirty="0"/>
          </a:p>
          <a:p>
            <a:pPr marL="742950" lvl="1" indent="-285750">
              <a:buFont typeface="Arial" panose="020B0604020202020204" pitchFamily="34" charset="0"/>
              <a:buChar char="•"/>
            </a:pPr>
            <a:r>
              <a:rPr lang="en-IN" dirty="0"/>
              <a:t>Simple and straightforward.</a:t>
            </a:r>
          </a:p>
          <a:p>
            <a:pPr marL="742950" lvl="1" indent="-285750">
              <a:buFont typeface="Arial" panose="020B0604020202020204" pitchFamily="34" charset="0"/>
              <a:buChar char="•"/>
            </a:pPr>
            <a:r>
              <a:rPr lang="en-IN" dirty="0"/>
              <a:t>Suitable for importing individual components.</a:t>
            </a:r>
          </a:p>
          <a:p>
            <a:pPr marL="285750" indent="-285750">
              <a:buFont typeface="Wingdings" pitchFamily="2" charset="2"/>
              <a:buChar char="Ø"/>
            </a:pPr>
            <a:r>
              <a:rPr lang="en-IN" b="1" dirty="0"/>
              <a:t>Cons:</a:t>
            </a:r>
            <a:endParaRPr lang="en-IN" dirty="0"/>
          </a:p>
          <a:p>
            <a:pPr marL="742950" lvl="1" indent="-285750">
              <a:buFont typeface="Arial" panose="020B0604020202020204" pitchFamily="34" charset="0"/>
              <a:buChar char="•"/>
            </a:pPr>
            <a:r>
              <a:rPr lang="en-IN" dirty="0"/>
              <a:t>Can lead to longer import paths if importing multiple components.</a:t>
            </a:r>
          </a:p>
          <a:p>
            <a:endParaRPr lang="en-US" dirty="0"/>
          </a:p>
          <a:p>
            <a:endParaRPr lang="en-US" dirty="0"/>
          </a:p>
        </p:txBody>
      </p:sp>
    </p:spTree>
    <p:extLst>
      <p:ext uri="{BB962C8B-B14F-4D97-AF65-F5344CB8AC3E}">
        <p14:creationId xmlns:p14="http://schemas.microsoft.com/office/powerpoint/2010/main" val="450717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5E760-343B-43B1-B71B-5C5A376DAC20}"/>
              </a:ext>
            </a:extLst>
          </p:cNvPr>
          <p:cNvSpPr>
            <a:spLocks noGrp="1"/>
          </p:cNvSpPr>
          <p:nvPr>
            <p:ph type="title"/>
          </p:nvPr>
        </p:nvSpPr>
        <p:spPr>
          <a:xfrm>
            <a:off x="542328" y="556019"/>
            <a:ext cx="11053470" cy="482542"/>
          </a:xfrm>
        </p:spPr>
        <p:txBody>
          <a:bodyPr>
            <a:normAutofit fontScale="90000"/>
          </a:bodyPr>
          <a:lstStyle/>
          <a:p>
            <a:r>
              <a:rPr lang="en-IN" dirty="0"/>
              <a:t>Importing and Using </a:t>
            </a:r>
            <a:r>
              <a:rPr lang="en-IN" dirty="0" err="1"/>
              <a:t>Shadcn</a:t>
            </a:r>
            <a:r>
              <a:rPr lang="en-IN" dirty="0"/>
              <a:t> UI in </a:t>
            </a:r>
            <a:r>
              <a:rPr lang="en-IN" dirty="0" err="1"/>
              <a:t>React.js</a:t>
            </a:r>
            <a:endParaRPr lang="en-US" dirty="0"/>
          </a:p>
        </p:txBody>
      </p:sp>
      <p:sp>
        <p:nvSpPr>
          <p:cNvPr id="3" name="Content Placeholder 2">
            <a:extLst>
              <a:ext uri="{FF2B5EF4-FFF2-40B4-BE49-F238E27FC236}">
                <a16:creationId xmlns:a16="http://schemas.microsoft.com/office/drawing/2014/main" id="{6CF51AEF-B822-4BEB-8C67-6FC70BE842C8}"/>
              </a:ext>
            </a:extLst>
          </p:cNvPr>
          <p:cNvSpPr>
            <a:spLocks noGrp="1"/>
          </p:cNvSpPr>
          <p:nvPr>
            <p:ph idx="1"/>
          </p:nvPr>
        </p:nvSpPr>
        <p:spPr>
          <a:xfrm>
            <a:off x="542328" y="1256044"/>
            <a:ext cx="11053470" cy="4935575"/>
          </a:xfrm>
        </p:spPr>
        <p:txBody>
          <a:bodyPr/>
          <a:lstStyle/>
          <a:p>
            <a:r>
              <a:rPr lang="en-IN" b="1" dirty="0"/>
              <a:t>Named Import (for specific components)</a:t>
            </a:r>
            <a:endParaRPr lang="en-IN" dirty="0"/>
          </a:p>
          <a:p>
            <a:pPr marL="0" indent="0">
              <a:buNone/>
            </a:pPr>
            <a:r>
              <a:rPr lang="en-IN" b="1" dirty="0"/>
              <a:t>Steps:</a:t>
            </a:r>
            <a:endParaRPr lang="en-IN" dirty="0"/>
          </a:p>
          <a:p>
            <a:pPr marL="457200" lvl="1" indent="0">
              <a:buNone/>
            </a:pPr>
            <a:r>
              <a:rPr lang="en-IN" dirty="0">
                <a:effectLst/>
              </a:rPr>
              <a:t>import { Button, Input, </a:t>
            </a:r>
            <a:r>
              <a:rPr lang="en-IN" dirty="0" err="1">
                <a:effectLst/>
              </a:rPr>
              <a:t>Textarea</a:t>
            </a:r>
            <a:r>
              <a:rPr lang="en-IN" dirty="0">
                <a:effectLst/>
              </a:rPr>
              <a:t> } from '@</a:t>
            </a:r>
            <a:r>
              <a:rPr lang="en-IN" dirty="0" err="1">
                <a:effectLst/>
              </a:rPr>
              <a:t>shadcn</a:t>
            </a:r>
            <a:r>
              <a:rPr lang="en-IN" dirty="0">
                <a:effectLst/>
              </a:rPr>
              <a:t>/</a:t>
            </a:r>
            <a:r>
              <a:rPr lang="en-IN" dirty="0" err="1">
                <a:effectLst/>
              </a:rPr>
              <a:t>ui</a:t>
            </a:r>
            <a:r>
              <a:rPr lang="en-IN" dirty="0">
                <a:effectLst/>
              </a:rPr>
              <a:t>'; </a:t>
            </a:r>
          </a:p>
          <a:p>
            <a:pPr marL="457200" lvl="1" indent="0">
              <a:buNone/>
            </a:pPr>
            <a:r>
              <a:rPr lang="en-IN" dirty="0">
                <a:effectLst/>
              </a:rPr>
              <a:t>&lt;Button&gt;Click Me&lt;/Button&gt; &lt;Input type="text" /&gt; &lt;</a:t>
            </a:r>
            <a:r>
              <a:rPr lang="en-IN" dirty="0" err="1">
                <a:effectLst/>
              </a:rPr>
              <a:t>Textarea</a:t>
            </a:r>
            <a:r>
              <a:rPr lang="en-IN" dirty="0">
                <a:effectLst/>
              </a:rPr>
              <a:t> /&gt; </a:t>
            </a:r>
          </a:p>
          <a:p>
            <a:pPr marL="285750" indent="-285750">
              <a:buFont typeface="Wingdings" pitchFamily="2" charset="2"/>
              <a:buChar char="Ø"/>
            </a:pPr>
            <a:r>
              <a:rPr lang="en-IN" b="1" dirty="0"/>
              <a:t>Pros:</a:t>
            </a:r>
            <a:endParaRPr lang="en-IN" dirty="0"/>
          </a:p>
          <a:p>
            <a:pPr marL="742950" lvl="1" indent="-285750">
              <a:buFont typeface="Arial" panose="020B0604020202020204" pitchFamily="34" charset="0"/>
              <a:buChar char="•"/>
            </a:pPr>
            <a:r>
              <a:rPr lang="en-IN" dirty="0"/>
              <a:t>Improves code readability and maintainability.</a:t>
            </a:r>
          </a:p>
          <a:p>
            <a:pPr marL="742950" lvl="1" indent="-285750">
              <a:buFont typeface="Arial" panose="020B0604020202020204" pitchFamily="34" charset="0"/>
              <a:buChar char="•"/>
            </a:pPr>
            <a:r>
              <a:rPr lang="en-IN" dirty="0"/>
              <a:t>Reduces bundle size by only importing necessary components.</a:t>
            </a:r>
          </a:p>
          <a:p>
            <a:pPr marL="285750" indent="-285750">
              <a:buFont typeface="Wingdings" pitchFamily="2" charset="2"/>
              <a:buChar char="Ø"/>
            </a:pPr>
            <a:r>
              <a:rPr lang="en-IN" b="1" dirty="0"/>
              <a:t>Cons:</a:t>
            </a:r>
            <a:endParaRPr lang="en-IN" dirty="0"/>
          </a:p>
          <a:p>
            <a:pPr marL="742950" lvl="1" indent="-285750">
              <a:buFont typeface="Arial" panose="020B0604020202020204" pitchFamily="34" charset="0"/>
              <a:buChar char="•"/>
            </a:pPr>
            <a:r>
              <a:rPr lang="en-IN" dirty="0"/>
              <a:t>Requires more typing for each component.</a:t>
            </a:r>
          </a:p>
          <a:p>
            <a:endParaRPr lang="en-US" dirty="0"/>
          </a:p>
        </p:txBody>
      </p:sp>
    </p:spTree>
    <p:extLst>
      <p:ext uri="{BB962C8B-B14F-4D97-AF65-F5344CB8AC3E}">
        <p14:creationId xmlns:p14="http://schemas.microsoft.com/office/powerpoint/2010/main" val="468059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5E760-343B-43B1-B71B-5C5A376DAC20}"/>
              </a:ext>
            </a:extLst>
          </p:cNvPr>
          <p:cNvSpPr>
            <a:spLocks noGrp="1"/>
          </p:cNvSpPr>
          <p:nvPr>
            <p:ph type="title"/>
          </p:nvPr>
        </p:nvSpPr>
        <p:spPr>
          <a:xfrm>
            <a:off x="542328" y="556019"/>
            <a:ext cx="11053470" cy="482542"/>
          </a:xfrm>
        </p:spPr>
        <p:txBody>
          <a:bodyPr>
            <a:normAutofit fontScale="90000"/>
          </a:bodyPr>
          <a:lstStyle/>
          <a:p>
            <a:r>
              <a:rPr lang="en-IN" dirty="0"/>
              <a:t>Which Method is Better?</a:t>
            </a:r>
          </a:p>
        </p:txBody>
      </p:sp>
      <p:sp>
        <p:nvSpPr>
          <p:cNvPr id="3" name="Content Placeholder 2">
            <a:extLst>
              <a:ext uri="{FF2B5EF4-FFF2-40B4-BE49-F238E27FC236}">
                <a16:creationId xmlns:a16="http://schemas.microsoft.com/office/drawing/2014/main" id="{6CF51AEF-B822-4BEB-8C67-6FC70BE842C8}"/>
              </a:ext>
            </a:extLst>
          </p:cNvPr>
          <p:cNvSpPr>
            <a:spLocks noGrp="1"/>
          </p:cNvSpPr>
          <p:nvPr>
            <p:ph idx="1"/>
          </p:nvPr>
        </p:nvSpPr>
        <p:spPr>
          <a:xfrm>
            <a:off x="542328" y="1256044"/>
            <a:ext cx="11053470" cy="4935575"/>
          </a:xfrm>
        </p:spPr>
        <p:txBody>
          <a:bodyPr/>
          <a:lstStyle/>
          <a:p>
            <a:pPr>
              <a:buFont typeface="Arial" panose="020B0604020202020204" pitchFamily="34" charset="0"/>
              <a:buChar char="•"/>
            </a:pPr>
            <a:r>
              <a:rPr lang="en-IN" b="1" dirty="0"/>
              <a:t>Generally, the named import method is recommended.</a:t>
            </a:r>
            <a:r>
              <a:rPr lang="en-IN" dirty="0"/>
              <a:t> It offers a good balance between convenience and efficiency.</a:t>
            </a:r>
          </a:p>
          <a:p>
            <a:pPr>
              <a:buFont typeface="Arial" panose="020B0604020202020204" pitchFamily="34" charset="0"/>
              <a:buChar char="•"/>
            </a:pPr>
            <a:r>
              <a:rPr lang="en-IN" dirty="0"/>
              <a:t>Use the </a:t>
            </a:r>
            <a:r>
              <a:rPr lang="en-IN" b="1" dirty="0"/>
              <a:t>default import</a:t>
            </a:r>
            <a:r>
              <a:rPr lang="en-IN" dirty="0"/>
              <a:t> for single components or when you need to import a large number of components from the same group.</a:t>
            </a:r>
          </a:p>
          <a:p>
            <a:pPr>
              <a:buFont typeface="Arial" panose="020B0604020202020204" pitchFamily="34" charset="0"/>
              <a:buChar char="•"/>
            </a:pPr>
            <a:r>
              <a:rPr lang="en-IN" dirty="0"/>
              <a:t>Avoid the </a:t>
            </a:r>
            <a:r>
              <a:rPr lang="en-IN" b="1" dirty="0"/>
              <a:t>import all</a:t>
            </a:r>
            <a:r>
              <a:rPr lang="en-IN" dirty="0"/>
              <a:t> method unless absolutely necessary, as it can negatively impact performance.</a:t>
            </a:r>
          </a:p>
        </p:txBody>
      </p:sp>
    </p:spTree>
    <p:extLst>
      <p:ext uri="{BB962C8B-B14F-4D97-AF65-F5344CB8AC3E}">
        <p14:creationId xmlns:p14="http://schemas.microsoft.com/office/powerpoint/2010/main" val="2636451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24D42-941B-489C-8B8D-F9839CBC616A}"/>
              </a:ext>
            </a:extLst>
          </p:cNvPr>
          <p:cNvSpPr>
            <a:spLocks noGrp="1"/>
          </p:cNvSpPr>
          <p:nvPr>
            <p:ph type="title"/>
          </p:nvPr>
        </p:nvSpPr>
        <p:spPr>
          <a:xfrm>
            <a:off x="542328" y="509783"/>
            <a:ext cx="11053470" cy="569962"/>
          </a:xfrm>
        </p:spPr>
        <p:txBody>
          <a:bodyPr/>
          <a:lstStyle/>
          <a:p>
            <a:r>
              <a:rPr lang="en-US" dirty="0"/>
              <a:t>Another Slide Example</a:t>
            </a:r>
          </a:p>
        </p:txBody>
      </p:sp>
      <p:sp>
        <p:nvSpPr>
          <p:cNvPr id="7" name="Content Placeholder 6">
            <a:extLst>
              <a:ext uri="{FF2B5EF4-FFF2-40B4-BE49-F238E27FC236}">
                <a16:creationId xmlns:a16="http://schemas.microsoft.com/office/drawing/2014/main" id="{C6A68CDB-7FA6-41E6-8274-4A8023C72F15}"/>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CCBE9478-C5D3-4691-8CEA-5C8C75E1F77C}"/>
              </a:ext>
            </a:extLst>
          </p:cNvPr>
          <p:cNvSpPr>
            <a:spLocks noGrp="1"/>
          </p:cNvSpPr>
          <p:nvPr>
            <p:ph sz="half" idx="2"/>
          </p:nvPr>
        </p:nvSpPr>
        <p:spPr>
          <a:xfrm>
            <a:off x="542329" y="1256044"/>
            <a:ext cx="7435780" cy="4875460"/>
          </a:xfrm>
        </p:spPr>
        <p:txBody>
          <a:bodyPr/>
          <a:lstStyle/>
          <a:p>
            <a:r>
              <a:rPr lang="en-US" dirty="0"/>
              <a:t>This is a bulleted slide with a different format.</a:t>
            </a:r>
          </a:p>
          <a:p>
            <a:r>
              <a:rPr lang="en-US" dirty="0"/>
              <a:t>If you want to add an image, click the Pictures icon in a placeholder.</a:t>
            </a:r>
          </a:p>
        </p:txBody>
      </p:sp>
    </p:spTree>
    <p:extLst>
      <p:ext uri="{BB962C8B-B14F-4D97-AF65-F5344CB8AC3E}">
        <p14:creationId xmlns:p14="http://schemas.microsoft.com/office/powerpoint/2010/main" val="2199048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ED9E-9257-4CEA-AF5B-2CC50CCA439D}"/>
              </a:ext>
            </a:extLst>
          </p:cNvPr>
          <p:cNvSpPr>
            <a:spLocks noGrp="1"/>
          </p:cNvSpPr>
          <p:nvPr>
            <p:ph type="title"/>
          </p:nvPr>
        </p:nvSpPr>
        <p:spPr>
          <a:xfrm>
            <a:off x="542328" y="562382"/>
            <a:ext cx="11053470" cy="468888"/>
          </a:xfrm>
        </p:spPr>
        <p:txBody>
          <a:bodyPr>
            <a:normAutofit fontScale="90000"/>
          </a:bodyPr>
          <a:lstStyle/>
          <a:p>
            <a:r>
              <a:rPr lang="en-US" dirty="0"/>
              <a:t>Summary</a:t>
            </a:r>
          </a:p>
        </p:txBody>
      </p:sp>
      <p:sp>
        <p:nvSpPr>
          <p:cNvPr id="3" name="Content Placeholder 2">
            <a:extLst>
              <a:ext uri="{FF2B5EF4-FFF2-40B4-BE49-F238E27FC236}">
                <a16:creationId xmlns:a16="http://schemas.microsoft.com/office/drawing/2014/main" id="{74A59F01-381A-4FE4-AF78-6560F5C37DDD}"/>
              </a:ext>
            </a:extLst>
          </p:cNvPr>
          <p:cNvSpPr>
            <a:spLocks noGrp="1"/>
          </p:cNvSpPr>
          <p:nvPr>
            <p:ph idx="1"/>
          </p:nvPr>
        </p:nvSpPr>
        <p:spPr>
          <a:xfrm>
            <a:off x="542328" y="1276140"/>
            <a:ext cx="11053470" cy="4905431"/>
          </a:xfrm>
        </p:spPr>
        <p:txBody>
          <a:bodyPr/>
          <a:lstStyle/>
          <a:p>
            <a:r>
              <a:rPr lang="en-IN" b="1" dirty="0" err="1"/>
              <a:t>ShadCN</a:t>
            </a:r>
            <a:r>
              <a:rPr lang="en-IN" b="1" dirty="0"/>
              <a:t> UI</a:t>
            </a:r>
            <a:r>
              <a:rPr lang="en-IN" dirty="0"/>
              <a:t> is a modern, customizable component library for React built on </a:t>
            </a:r>
            <a:r>
              <a:rPr lang="en-IN" b="1" dirty="0"/>
              <a:t>Tailwind CSS</a:t>
            </a:r>
            <a:r>
              <a:rPr lang="en-IN" dirty="0"/>
              <a:t>. It offers a collection of pre-designed, reusable UI components that adhere to accessibility standards, allowing developers to create sleek and functional interfaces with minimal effort. The key idea behind </a:t>
            </a:r>
            <a:r>
              <a:rPr lang="en-IN" dirty="0" err="1"/>
              <a:t>ShadCN</a:t>
            </a:r>
            <a:r>
              <a:rPr lang="en-IN" dirty="0"/>
              <a:t> UI is combining the flexibility of Tailwind CSS with a set of polished, production-ready components.</a:t>
            </a:r>
            <a:endParaRPr lang="en-US" dirty="0"/>
          </a:p>
        </p:txBody>
      </p:sp>
    </p:spTree>
    <p:extLst>
      <p:ext uri="{BB962C8B-B14F-4D97-AF65-F5344CB8AC3E}">
        <p14:creationId xmlns:p14="http://schemas.microsoft.com/office/powerpoint/2010/main" val="421378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07859-360C-4E96-9F04-8E4629B39588}"/>
              </a:ext>
            </a:extLst>
          </p:cNvPr>
          <p:cNvSpPr>
            <a:spLocks noGrp="1"/>
          </p:cNvSpPr>
          <p:nvPr>
            <p:ph type="ctrTitle"/>
          </p:nvPr>
        </p:nvSpPr>
        <p:spPr/>
        <p:txBody>
          <a:bodyPr/>
          <a:lstStyle/>
          <a:p>
            <a:r>
              <a:rPr lang="en-US" dirty="0"/>
              <a:t>Here’s an example of a divider slide. It can even be two lines.</a:t>
            </a:r>
          </a:p>
        </p:txBody>
      </p:sp>
    </p:spTree>
    <p:extLst>
      <p:ext uri="{BB962C8B-B14F-4D97-AF65-F5344CB8AC3E}">
        <p14:creationId xmlns:p14="http://schemas.microsoft.com/office/powerpoint/2010/main" val="3043424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A80F7-2F8F-4A79-83CF-F75AE086BF9A}"/>
              </a:ext>
            </a:extLst>
          </p:cNvPr>
          <p:cNvSpPr>
            <a:spLocks noGrp="1"/>
          </p:cNvSpPr>
          <p:nvPr>
            <p:ph type="title"/>
          </p:nvPr>
        </p:nvSpPr>
        <p:spPr/>
        <p:txBody>
          <a:bodyPr>
            <a:normAutofit fontScale="90000"/>
          </a:bodyPr>
          <a:lstStyle/>
          <a:p>
            <a:r>
              <a:rPr lang="en-IN" dirty="0"/>
              <a:t>Why Use </a:t>
            </a:r>
            <a:r>
              <a:rPr lang="en-IN" dirty="0" err="1"/>
              <a:t>ShadCN</a:t>
            </a:r>
            <a:r>
              <a:rPr lang="en-IN" dirty="0"/>
              <a:t> UI?</a:t>
            </a:r>
            <a:endParaRPr lang="en-US" dirty="0"/>
          </a:p>
        </p:txBody>
      </p:sp>
      <p:sp>
        <p:nvSpPr>
          <p:cNvPr id="3" name="Content Placeholder 2">
            <a:extLst>
              <a:ext uri="{FF2B5EF4-FFF2-40B4-BE49-F238E27FC236}">
                <a16:creationId xmlns:a16="http://schemas.microsoft.com/office/drawing/2014/main" id="{16B2BC23-852E-4B56-A368-D914CFDBBFCB}"/>
              </a:ext>
            </a:extLst>
          </p:cNvPr>
          <p:cNvSpPr>
            <a:spLocks noGrp="1"/>
          </p:cNvSpPr>
          <p:nvPr>
            <p:ph idx="1"/>
          </p:nvPr>
        </p:nvSpPr>
        <p:spPr/>
        <p:txBody>
          <a:bodyPr/>
          <a:lstStyle/>
          <a:p>
            <a:r>
              <a:rPr lang="en-IN" dirty="0"/>
              <a:t>What makes </a:t>
            </a:r>
            <a:r>
              <a:rPr lang="en-IN" dirty="0" err="1"/>
              <a:t>ShadCN</a:t>
            </a:r>
            <a:r>
              <a:rPr lang="en-IN" dirty="0"/>
              <a:t> UI stand out for me is its </a:t>
            </a:r>
            <a:r>
              <a:rPr lang="en-IN" b="1" dirty="0"/>
              <a:t>customizability</a:t>
            </a:r>
            <a:r>
              <a:rPr lang="en-IN" dirty="0"/>
              <a:t>. You’re not just importing a component from the library, you’re taking ownership of it. Once you add a component, it’s part of your project, and you can modify it however you like. No more fighting against predefined styles or themes—you have full control.</a:t>
            </a:r>
          </a:p>
          <a:p>
            <a:r>
              <a:rPr lang="en-IN" dirty="0"/>
              <a:t>Another thing I love is how it integrates seamlessly with </a:t>
            </a:r>
            <a:r>
              <a:rPr lang="en-IN" b="1" dirty="0"/>
              <a:t>Tailwind CSS</a:t>
            </a:r>
            <a:r>
              <a:rPr lang="en-IN" dirty="0"/>
              <a:t>, which is already my go-to tool for styling. It gives you ready-made components like buttons, modals, dropdowns, and more, but they don’t feel like black boxes. Instead, you can dive into the code, tweak it, and adapt it to match the unique style of your project.</a:t>
            </a:r>
          </a:p>
          <a:p>
            <a:pPr lvl="2"/>
            <a:endParaRPr lang="en-US" dirty="0"/>
          </a:p>
        </p:txBody>
      </p:sp>
    </p:spTree>
    <p:extLst>
      <p:ext uri="{BB962C8B-B14F-4D97-AF65-F5344CB8AC3E}">
        <p14:creationId xmlns:p14="http://schemas.microsoft.com/office/powerpoint/2010/main" val="2963128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A80F7-2F8F-4A79-83CF-F75AE086BF9A}"/>
              </a:ext>
            </a:extLst>
          </p:cNvPr>
          <p:cNvSpPr>
            <a:spLocks noGrp="1"/>
          </p:cNvSpPr>
          <p:nvPr>
            <p:ph type="title"/>
          </p:nvPr>
        </p:nvSpPr>
        <p:spPr/>
        <p:txBody>
          <a:bodyPr>
            <a:normAutofit fontScale="90000"/>
          </a:bodyPr>
          <a:lstStyle/>
          <a:p>
            <a:r>
              <a:rPr lang="en-IN" dirty="0"/>
              <a:t>Key Features</a:t>
            </a:r>
            <a:endParaRPr lang="en-US" dirty="0"/>
          </a:p>
        </p:txBody>
      </p:sp>
      <p:sp>
        <p:nvSpPr>
          <p:cNvPr id="3" name="Content Placeholder 2">
            <a:extLst>
              <a:ext uri="{FF2B5EF4-FFF2-40B4-BE49-F238E27FC236}">
                <a16:creationId xmlns:a16="http://schemas.microsoft.com/office/drawing/2014/main" id="{16B2BC23-852E-4B56-A368-D914CFDBBFCB}"/>
              </a:ext>
            </a:extLst>
          </p:cNvPr>
          <p:cNvSpPr>
            <a:spLocks noGrp="1"/>
          </p:cNvSpPr>
          <p:nvPr>
            <p:ph idx="1"/>
          </p:nvPr>
        </p:nvSpPr>
        <p:spPr/>
        <p:txBody>
          <a:bodyPr>
            <a:normAutofit fontScale="92500" lnSpcReduction="10000"/>
          </a:bodyPr>
          <a:lstStyle/>
          <a:p>
            <a:pPr marL="0" indent="0">
              <a:buNone/>
            </a:pPr>
            <a:r>
              <a:rPr lang="en-IN" dirty="0"/>
              <a:t>Here are some of the standout features that make </a:t>
            </a:r>
            <a:r>
              <a:rPr lang="en-IN" dirty="0" err="1"/>
              <a:t>ShadCN</a:t>
            </a:r>
            <a:r>
              <a:rPr lang="en-IN" dirty="0"/>
              <a:t> UI worth checking out:</a:t>
            </a:r>
          </a:p>
          <a:p>
            <a:r>
              <a:rPr lang="en-IN" sz="1700" b="1" dirty="0"/>
              <a:t>Built with Tailwind CSS</a:t>
            </a:r>
            <a:br>
              <a:rPr lang="en-IN" sz="1700" dirty="0"/>
            </a:br>
            <a:r>
              <a:rPr lang="en-IN" sz="1700" dirty="0"/>
              <a:t>If you’re a Tailwind fan, this is a dream. The components are styled with Tailwind utility classes, so it’s easy to align them with the rest of your project.</a:t>
            </a:r>
          </a:p>
          <a:p>
            <a:r>
              <a:rPr lang="en-IN" sz="1700" b="1" dirty="0"/>
              <a:t>Accessibility First</a:t>
            </a:r>
            <a:br>
              <a:rPr lang="en-IN" sz="1700" dirty="0"/>
            </a:br>
            <a:r>
              <a:rPr lang="en-IN" sz="1700" dirty="0"/>
              <a:t>Accessibility is often an afterthought, but not here. </a:t>
            </a:r>
            <a:r>
              <a:rPr lang="en-IN" sz="1700" dirty="0" err="1"/>
              <a:t>ShadCN</a:t>
            </a:r>
            <a:r>
              <a:rPr lang="en-IN" sz="1700" dirty="0"/>
              <a:t> UI components are built with </a:t>
            </a:r>
            <a:r>
              <a:rPr lang="en-IN" sz="1700" b="1" dirty="0"/>
              <a:t>Radix UI Primitives</a:t>
            </a:r>
            <a:r>
              <a:rPr lang="en-IN" sz="1700" dirty="0"/>
              <a:t>, ensuring they work seamlessly with screen readers and follow accessibility best practices.</a:t>
            </a:r>
          </a:p>
          <a:p>
            <a:r>
              <a:rPr lang="en-IN" sz="1700" b="1" dirty="0"/>
              <a:t>Customizable to the Core</a:t>
            </a:r>
            <a:br>
              <a:rPr lang="en-IN" sz="1700" dirty="0"/>
            </a:br>
            <a:r>
              <a:rPr lang="en-IN" sz="1700" dirty="0"/>
              <a:t>Unlike other libraries that lock you into their design systems, </a:t>
            </a:r>
            <a:r>
              <a:rPr lang="en-IN" sz="1700" dirty="0" err="1"/>
              <a:t>ShadCN</a:t>
            </a:r>
            <a:r>
              <a:rPr lang="en-IN" sz="1700" dirty="0"/>
              <a:t> UI gives you the freedom to modify components to your heart’s content. It’s unopinionated—use it as a starting point and make it your own.</a:t>
            </a:r>
          </a:p>
          <a:p>
            <a:r>
              <a:rPr lang="en-IN" sz="1700" b="1" dirty="0"/>
              <a:t>Lightweight and Minimal</a:t>
            </a:r>
            <a:br>
              <a:rPr lang="en-IN" sz="1700" dirty="0"/>
            </a:br>
            <a:r>
              <a:rPr lang="en-IN" sz="1700" dirty="0"/>
              <a:t>The library avoids unnecessary dependencies, which helps keep your project’s bundle size small. It’s just the essentials, no bloat</a:t>
            </a:r>
          </a:p>
        </p:txBody>
      </p:sp>
    </p:spTree>
    <p:extLst>
      <p:ext uri="{BB962C8B-B14F-4D97-AF65-F5344CB8AC3E}">
        <p14:creationId xmlns:p14="http://schemas.microsoft.com/office/powerpoint/2010/main" val="2744939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A80F7-2F8F-4A79-83CF-F75AE086BF9A}"/>
              </a:ext>
            </a:extLst>
          </p:cNvPr>
          <p:cNvSpPr>
            <a:spLocks noGrp="1"/>
          </p:cNvSpPr>
          <p:nvPr>
            <p:ph type="title"/>
          </p:nvPr>
        </p:nvSpPr>
        <p:spPr/>
        <p:txBody>
          <a:bodyPr>
            <a:normAutofit fontScale="90000"/>
          </a:bodyPr>
          <a:lstStyle/>
          <a:p>
            <a:r>
              <a:rPr lang="en-IN" dirty="0"/>
              <a:t>How is </a:t>
            </a:r>
            <a:r>
              <a:rPr lang="en-IN" dirty="0" err="1"/>
              <a:t>ShadCN</a:t>
            </a:r>
            <a:r>
              <a:rPr lang="en-IN" dirty="0"/>
              <a:t> UI Different from Other Libraries?</a:t>
            </a:r>
          </a:p>
        </p:txBody>
      </p:sp>
      <p:graphicFrame>
        <p:nvGraphicFramePr>
          <p:cNvPr id="6" name="Table 6">
            <a:extLst>
              <a:ext uri="{FF2B5EF4-FFF2-40B4-BE49-F238E27FC236}">
                <a16:creationId xmlns:a16="http://schemas.microsoft.com/office/drawing/2014/main" id="{AFE9E9A5-BDCB-F0CC-EE63-D682D4B729DA}"/>
              </a:ext>
            </a:extLst>
          </p:cNvPr>
          <p:cNvGraphicFramePr>
            <a:graphicFrameLocks noGrp="1"/>
          </p:cNvGraphicFramePr>
          <p:nvPr>
            <p:ph idx="1"/>
            <p:extLst>
              <p:ext uri="{D42A27DB-BD31-4B8C-83A1-F6EECF244321}">
                <p14:modId xmlns:p14="http://schemas.microsoft.com/office/powerpoint/2010/main" val="3758259040"/>
              </p:ext>
            </p:extLst>
          </p:nvPr>
        </p:nvGraphicFramePr>
        <p:xfrm>
          <a:off x="542925" y="1255713"/>
          <a:ext cx="11052174" cy="3850640"/>
        </p:xfrm>
        <a:graphic>
          <a:graphicData uri="http://schemas.openxmlformats.org/drawingml/2006/table">
            <a:tbl>
              <a:tblPr firstRow="1" bandRow="1">
                <a:tableStyleId>{5C22544A-7EE6-4342-B048-85BDC9FD1C3A}</a:tableStyleId>
              </a:tblPr>
              <a:tblGrid>
                <a:gridCol w="3684058">
                  <a:extLst>
                    <a:ext uri="{9D8B030D-6E8A-4147-A177-3AD203B41FA5}">
                      <a16:colId xmlns:a16="http://schemas.microsoft.com/office/drawing/2014/main" val="2749224497"/>
                    </a:ext>
                  </a:extLst>
                </a:gridCol>
                <a:gridCol w="3684058">
                  <a:extLst>
                    <a:ext uri="{9D8B030D-6E8A-4147-A177-3AD203B41FA5}">
                      <a16:colId xmlns:a16="http://schemas.microsoft.com/office/drawing/2014/main" val="2813899528"/>
                    </a:ext>
                  </a:extLst>
                </a:gridCol>
                <a:gridCol w="3684058">
                  <a:extLst>
                    <a:ext uri="{9D8B030D-6E8A-4147-A177-3AD203B41FA5}">
                      <a16:colId xmlns:a16="http://schemas.microsoft.com/office/drawing/2014/main" val="3361031347"/>
                    </a:ext>
                  </a:extLst>
                </a:gridCol>
              </a:tblGrid>
              <a:tr h="370840">
                <a:tc>
                  <a:txBody>
                    <a:bodyPr/>
                    <a:lstStyle/>
                    <a:p>
                      <a:r>
                        <a:rPr lang="en-IN" dirty="0"/>
                        <a:t>Feature</a:t>
                      </a:r>
                      <a:endParaRPr lang="en-US" dirty="0"/>
                    </a:p>
                  </a:txBody>
                  <a:tcPr/>
                </a:tc>
                <a:tc>
                  <a:txBody>
                    <a:bodyPr/>
                    <a:lstStyle/>
                    <a:p>
                      <a:r>
                        <a:rPr lang="en-IN" dirty="0" err="1"/>
                        <a:t>ShadCN</a:t>
                      </a:r>
                      <a:r>
                        <a:rPr lang="en-IN" dirty="0"/>
                        <a:t> UI</a:t>
                      </a:r>
                      <a:endParaRPr lang="en-US" dirty="0"/>
                    </a:p>
                  </a:txBody>
                  <a:tcPr/>
                </a:tc>
                <a:tc>
                  <a:txBody>
                    <a:bodyPr/>
                    <a:lstStyle/>
                    <a:p>
                      <a:r>
                        <a:rPr lang="en-IN" dirty="0"/>
                        <a:t>Other Libraries</a:t>
                      </a:r>
                      <a:endParaRPr lang="en-US" dirty="0"/>
                    </a:p>
                  </a:txBody>
                  <a:tcPr/>
                </a:tc>
                <a:extLst>
                  <a:ext uri="{0D108BD9-81ED-4DB2-BD59-A6C34878D82A}">
                    <a16:rowId xmlns:a16="http://schemas.microsoft.com/office/drawing/2014/main" val="3016475787"/>
                  </a:ext>
                </a:extLst>
              </a:tr>
              <a:tr h="370840">
                <a:tc>
                  <a:txBody>
                    <a:bodyPr/>
                    <a:lstStyle/>
                    <a:p>
                      <a:r>
                        <a:rPr lang="en-IN" dirty="0"/>
                        <a:t>Styling</a:t>
                      </a:r>
                      <a:endParaRPr lang="en-US" dirty="0"/>
                    </a:p>
                  </a:txBody>
                  <a:tcPr/>
                </a:tc>
                <a:tc>
                  <a:txBody>
                    <a:bodyPr/>
                    <a:lstStyle/>
                    <a:p>
                      <a:r>
                        <a:rPr lang="en-IN" dirty="0"/>
                        <a:t>Uses Tailwind CSS for full control.</a:t>
                      </a:r>
                      <a:endParaRPr lang="en-US" dirty="0"/>
                    </a:p>
                  </a:txBody>
                  <a:tcPr/>
                </a:tc>
                <a:tc>
                  <a:txBody>
                    <a:bodyPr/>
                    <a:lstStyle/>
                    <a:p>
                      <a:r>
                        <a:rPr lang="en-IN" dirty="0"/>
                        <a:t>Often uses CSS-in-JS or predefined themes, which can be harder to customize.</a:t>
                      </a:r>
                      <a:endParaRPr lang="en-US" dirty="0"/>
                    </a:p>
                  </a:txBody>
                  <a:tcPr/>
                </a:tc>
                <a:extLst>
                  <a:ext uri="{0D108BD9-81ED-4DB2-BD59-A6C34878D82A}">
                    <a16:rowId xmlns:a16="http://schemas.microsoft.com/office/drawing/2014/main" val="1521224389"/>
                  </a:ext>
                </a:extLst>
              </a:tr>
              <a:tr h="370840">
                <a:tc>
                  <a:txBody>
                    <a:bodyPr/>
                    <a:lstStyle/>
                    <a:p>
                      <a:r>
                        <a:rPr lang="en-IN" dirty="0"/>
                        <a:t>Customizability</a:t>
                      </a:r>
                      <a:endParaRPr lang="en-US" dirty="0"/>
                    </a:p>
                  </a:txBody>
                  <a:tcPr/>
                </a:tc>
                <a:tc>
                  <a:txBody>
                    <a:bodyPr/>
                    <a:lstStyle/>
                    <a:p>
                      <a:r>
                        <a:rPr lang="en-IN" dirty="0"/>
                        <a:t>You own the component code and can modify it.</a:t>
                      </a:r>
                      <a:endParaRPr lang="en-US" dirty="0"/>
                    </a:p>
                  </a:txBody>
                  <a:tcPr/>
                </a:tc>
                <a:tc>
                  <a:txBody>
                    <a:bodyPr/>
                    <a:lstStyle/>
                    <a:p>
                      <a:r>
                        <a:rPr lang="en-IN" dirty="0"/>
                        <a:t>Customizing can feel restrictive or requires extra configuration.</a:t>
                      </a:r>
                      <a:endParaRPr lang="en-US" dirty="0"/>
                    </a:p>
                  </a:txBody>
                  <a:tcPr/>
                </a:tc>
                <a:extLst>
                  <a:ext uri="{0D108BD9-81ED-4DB2-BD59-A6C34878D82A}">
                    <a16:rowId xmlns:a16="http://schemas.microsoft.com/office/drawing/2014/main" val="261866229"/>
                  </a:ext>
                </a:extLst>
              </a:tr>
              <a:tr h="370840">
                <a:tc>
                  <a:txBody>
                    <a:bodyPr/>
                    <a:lstStyle/>
                    <a:p>
                      <a:r>
                        <a:rPr lang="en-IN" dirty="0"/>
                        <a:t>Accessibility</a:t>
                      </a:r>
                      <a:endParaRPr lang="en-US" dirty="0"/>
                    </a:p>
                  </a:txBody>
                  <a:tcPr/>
                </a:tc>
                <a:tc>
                  <a:txBody>
                    <a:bodyPr/>
                    <a:lstStyle/>
                    <a:p>
                      <a:r>
                        <a:rPr lang="en-IN" dirty="0"/>
                        <a:t>Built-in, with Radix Primitives.</a:t>
                      </a:r>
                      <a:endParaRPr lang="en-US" dirty="0"/>
                    </a:p>
                  </a:txBody>
                  <a:tcPr/>
                </a:tc>
                <a:tc>
                  <a:txBody>
                    <a:bodyPr/>
                    <a:lstStyle/>
                    <a:p>
                      <a:r>
                        <a:rPr lang="en-IN" dirty="0"/>
                        <a:t>Accessibility can vary across libraries.</a:t>
                      </a:r>
                      <a:endParaRPr lang="en-US" dirty="0"/>
                    </a:p>
                  </a:txBody>
                  <a:tcPr/>
                </a:tc>
                <a:extLst>
                  <a:ext uri="{0D108BD9-81ED-4DB2-BD59-A6C34878D82A}">
                    <a16:rowId xmlns:a16="http://schemas.microsoft.com/office/drawing/2014/main" val="2957347227"/>
                  </a:ext>
                </a:extLst>
              </a:tr>
              <a:tr h="370840">
                <a:tc>
                  <a:txBody>
                    <a:bodyPr/>
                    <a:lstStyle/>
                    <a:p>
                      <a:r>
                        <a:rPr lang="en-IN" dirty="0"/>
                        <a:t>Design System Lock-in</a:t>
                      </a:r>
                      <a:endParaRPr lang="en-US" dirty="0"/>
                    </a:p>
                  </a:txBody>
                  <a:tcPr/>
                </a:tc>
                <a:tc>
                  <a:txBody>
                    <a:bodyPr/>
                    <a:lstStyle/>
                    <a:p>
                      <a:r>
                        <a:rPr lang="en-IN" dirty="0"/>
                        <a:t>No lock-in—completely unopinionated.</a:t>
                      </a:r>
                      <a:endParaRPr lang="en-US" dirty="0"/>
                    </a:p>
                  </a:txBody>
                  <a:tcPr/>
                </a:tc>
                <a:tc>
                  <a:txBody>
                    <a:bodyPr/>
                    <a:lstStyle/>
                    <a:p>
                      <a:r>
                        <a:rPr lang="en-IN" dirty="0"/>
                        <a:t>Enforces a specific design system, like Material Design or Ant Design.</a:t>
                      </a:r>
                      <a:endParaRPr lang="en-US" dirty="0"/>
                    </a:p>
                  </a:txBody>
                  <a:tcPr/>
                </a:tc>
                <a:extLst>
                  <a:ext uri="{0D108BD9-81ED-4DB2-BD59-A6C34878D82A}">
                    <a16:rowId xmlns:a16="http://schemas.microsoft.com/office/drawing/2014/main" val="3389296320"/>
                  </a:ext>
                </a:extLst>
              </a:tr>
              <a:tr h="370840">
                <a:tc>
                  <a:txBody>
                    <a:bodyPr/>
                    <a:lstStyle/>
                    <a:p>
                      <a:r>
                        <a:rPr lang="en-IN" dirty="0"/>
                        <a:t>Learning Curve</a:t>
                      </a:r>
                      <a:endParaRPr lang="en-US" dirty="0"/>
                    </a:p>
                  </a:txBody>
                  <a:tcPr/>
                </a:tc>
                <a:tc>
                  <a:txBody>
                    <a:bodyPr/>
                    <a:lstStyle/>
                    <a:p>
                      <a:r>
                        <a:rPr lang="en-IN" dirty="0"/>
                        <a:t>Easy if you know Tailwind CSS.</a:t>
                      </a:r>
                      <a:endParaRPr lang="en-US" dirty="0"/>
                    </a:p>
                  </a:txBody>
                  <a:tcPr/>
                </a:tc>
                <a:tc>
                  <a:txBody>
                    <a:bodyPr/>
                    <a:lstStyle/>
                    <a:p>
                      <a:r>
                        <a:rPr lang="en-IN" dirty="0"/>
                        <a:t>Some libraries have a steeper learning curve due to their custom APIs.</a:t>
                      </a:r>
                      <a:endParaRPr lang="en-US" dirty="0"/>
                    </a:p>
                  </a:txBody>
                  <a:tcPr/>
                </a:tc>
                <a:extLst>
                  <a:ext uri="{0D108BD9-81ED-4DB2-BD59-A6C34878D82A}">
                    <a16:rowId xmlns:a16="http://schemas.microsoft.com/office/drawing/2014/main" val="121757466"/>
                  </a:ext>
                </a:extLst>
              </a:tr>
            </a:tbl>
          </a:graphicData>
        </a:graphic>
      </p:graphicFrame>
    </p:spTree>
    <p:extLst>
      <p:ext uri="{BB962C8B-B14F-4D97-AF65-F5344CB8AC3E}">
        <p14:creationId xmlns:p14="http://schemas.microsoft.com/office/powerpoint/2010/main" val="1366636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A80F7-2F8F-4A79-83CF-F75AE086BF9A}"/>
              </a:ext>
            </a:extLst>
          </p:cNvPr>
          <p:cNvSpPr>
            <a:spLocks noGrp="1"/>
          </p:cNvSpPr>
          <p:nvPr>
            <p:ph type="title"/>
          </p:nvPr>
        </p:nvSpPr>
        <p:spPr/>
        <p:txBody>
          <a:bodyPr>
            <a:normAutofit fontScale="90000"/>
          </a:bodyPr>
          <a:lstStyle/>
          <a:p>
            <a:r>
              <a:rPr lang="en-IN" dirty="0"/>
              <a:t>When Should You Use </a:t>
            </a:r>
            <a:r>
              <a:rPr lang="en-IN" dirty="0" err="1"/>
              <a:t>ShadCN</a:t>
            </a:r>
            <a:r>
              <a:rPr lang="en-IN" dirty="0"/>
              <a:t> UI?</a:t>
            </a:r>
            <a:endParaRPr lang="en-US" dirty="0"/>
          </a:p>
        </p:txBody>
      </p:sp>
      <p:sp>
        <p:nvSpPr>
          <p:cNvPr id="3" name="Content Placeholder 2">
            <a:extLst>
              <a:ext uri="{FF2B5EF4-FFF2-40B4-BE49-F238E27FC236}">
                <a16:creationId xmlns:a16="http://schemas.microsoft.com/office/drawing/2014/main" id="{16B2BC23-852E-4B56-A368-D914CFDBBFCB}"/>
              </a:ext>
            </a:extLst>
          </p:cNvPr>
          <p:cNvSpPr>
            <a:spLocks noGrp="1"/>
          </p:cNvSpPr>
          <p:nvPr>
            <p:ph idx="1"/>
          </p:nvPr>
        </p:nvSpPr>
        <p:spPr/>
        <p:txBody>
          <a:bodyPr/>
          <a:lstStyle/>
          <a:p>
            <a:pPr marL="0" indent="0">
              <a:buNone/>
            </a:pPr>
            <a:r>
              <a:rPr lang="en-IN" dirty="0"/>
              <a:t>This library is perfect if:</a:t>
            </a:r>
          </a:p>
          <a:p>
            <a:r>
              <a:rPr lang="en-IN" dirty="0"/>
              <a:t>You’re already using </a:t>
            </a:r>
            <a:r>
              <a:rPr lang="en-IN" b="1" dirty="0"/>
              <a:t>Tailwind CSS</a:t>
            </a:r>
            <a:r>
              <a:rPr lang="en-IN" dirty="0"/>
              <a:t> in your project.</a:t>
            </a:r>
          </a:p>
          <a:p>
            <a:r>
              <a:rPr lang="en-IN" dirty="0"/>
              <a:t>You want </a:t>
            </a:r>
            <a:r>
              <a:rPr lang="en-IN" b="1" dirty="0"/>
              <a:t>full control</a:t>
            </a:r>
            <a:r>
              <a:rPr lang="en-IN" dirty="0"/>
              <a:t> over how your UI looks and behaves.</a:t>
            </a:r>
          </a:p>
          <a:p>
            <a:r>
              <a:rPr lang="en-IN" dirty="0"/>
              <a:t>You prioritize </a:t>
            </a:r>
            <a:r>
              <a:rPr lang="en-IN" b="1" dirty="0"/>
              <a:t>performance</a:t>
            </a:r>
            <a:r>
              <a:rPr lang="en-IN" dirty="0"/>
              <a:t> and don’t want to ship unnecessary code.</a:t>
            </a:r>
          </a:p>
          <a:p>
            <a:r>
              <a:rPr lang="en-IN" dirty="0"/>
              <a:t>You need accessible components that just work out of the box.</a:t>
            </a:r>
          </a:p>
          <a:p>
            <a:r>
              <a:rPr lang="en-IN" dirty="0"/>
              <a:t>You don’t want to be locked into a rigid design system.</a:t>
            </a:r>
          </a:p>
          <a:p>
            <a:endParaRPr lang="en-IN" dirty="0"/>
          </a:p>
          <a:p>
            <a:pPr marL="0" indent="0">
              <a:buNone/>
            </a:pPr>
            <a:r>
              <a:rPr lang="en-IN" dirty="0"/>
              <a:t>On the other hand, if you’re looking for a library with a huge ecosystem of prebuilt themes or advanced built-in functionality (like data tables or form builders), you might find a library like Material-UI or Ant Design better suited for those needs.</a:t>
            </a:r>
            <a:endParaRPr lang="en-US" dirty="0"/>
          </a:p>
        </p:txBody>
      </p:sp>
    </p:spTree>
    <p:extLst>
      <p:ext uri="{BB962C8B-B14F-4D97-AF65-F5344CB8AC3E}">
        <p14:creationId xmlns:p14="http://schemas.microsoft.com/office/powerpoint/2010/main" val="2016127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A80F7-2F8F-4A79-83CF-F75AE086BF9A}"/>
              </a:ext>
            </a:extLst>
          </p:cNvPr>
          <p:cNvSpPr>
            <a:spLocks noGrp="1"/>
          </p:cNvSpPr>
          <p:nvPr>
            <p:ph type="title"/>
          </p:nvPr>
        </p:nvSpPr>
        <p:spPr>
          <a:xfrm>
            <a:off x="542328" y="562382"/>
            <a:ext cx="11053470" cy="468888"/>
          </a:xfrm>
        </p:spPr>
        <p:txBody>
          <a:bodyPr>
            <a:normAutofit fontScale="90000"/>
          </a:bodyPr>
          <a:lstStyle/>
          <a:p>
            <a:r>
              <a:rPr lang="en-IN" dirty="0"/>
              <a:t>Comparison with Popular UI Libraries</a:t>
            </a:r>
            <a:br>
              <a:rPr lang="en-IN" dirty="0"/>
            </a:br>
            <a:endParaRPr lang="en-US" dirty="0"/>
          </a:p>
        </p:txBody>
      </p:sp>
      <p:sp>
        <p:nvSpPr>
          <p:cNvPr id="3" name="Content Placeholder 2">
            <a:extLst>
              <a:ext uri="{FF2B5EF4-FFF2-40B4-BE49-F238E27FC236}">
                <a16:creationId xmlns:a16="http://schemas.microsoft.com/office/drawing/2014/main" id="{16B2BC23-852E-4B56-A368-D914CFDBBFCB}"/>
              </a:ext>
            </a:extLst>
          </p:cNvPr>
          <p:cNvSpPr>
            <a:spLocks noGrp="1"/>
          </p:cNvSpPr>
          <p:nvPr>
            <p:ph idx="1"/>
          </p:nvPr>
        </p:nvSpPr>
        <p:spPr>
          <a:xfrm>
            <a:off x="542328" y="1276140"/>
            <a:ext cx="11053470" cy="4905431"/>
          </a:xfrm>
        </p:spPr>
        <p:txBody>
          <a:bodyPr>
            <a:normAutofit fontScale="92500" lnSpcReduction="10000"/>
          </a:bodyPr>
          <a:lstStyle/>
          <a:p>
            <a:pPr marL="0" indent="0">
              <a:buNone/>
            </a:pPr>
            <a:r>
              <a:rPr lang="en-IN" b="1" dirty="0" err="1"/>
              <a:t>ShadCN</a:t>
            </a:r>
            <a:r>
              <a:rPr lang="en-IN" b="1" dirty="0"/>
              <a:t> UI vs Material-UI (MUI)</a:t>
            </a:r>
          </a:p>
          <a:p>
            <a:pPr>
              <a:buFont typeface="Arial" panose="020B0604020202020204" pitchFamily="34" charset="0"/>
              <a:buChar char="•"/>
            </a:pPr>
            <a:r>
              <a:rPr lang="en-IN" b="1" dirty="0"/>
              <a:t>Material-UI</a:t>
            </a:r>
            <a:r>
              <a:rPr lang="en-IN" dirty="0"/>
              <a:t> enforces Google's Material Design system, which can be restrictive.</a:t>
            </a:r>
          </a:p>
          <a:p>
            <a:pPr>
              <a:buFont typeface="Arial" panose="020B0604020202020204" pitchFamily="34" charset="0"/>
              <a:buChar char="•"/>
            </a:pPr>
            <a:r>
              <a:rPr lang="en-IN" b="1" dirty="0" err="1"/>
              <a:t>ShadCN</a:t>
            </a:r>
            <a:r>
              <a:rPr lang="en-IN" b="1" dirty="0"/>
              <a:t> UI</a:t>
            </a:r>
            <a:r>
              <a:rPr lang="en-IN" dirty="0"/>
              <a:t> gives you ownership of the component code, allowing unlimited customization with Tailwind CSS.</a:t>
            </a:r>
          </a:p>
          <a:p>
            <a:pPr marL="0" indent="0">
              <a:buNone/>
            </a:pPr>
            <a:endParaRPr lang="en-IN" b="1" dirty="0"/>
          </a:p>
          <a:p>
            <a:pPr marL="0" indent="0">
              <a:buNone/>
            </a:pPr>
            <a:r>
              <a:rPr lang="en-IN" b="1" dirty="0" err="1"/>
              <a:t>ShadCN</a:t>
            </a:r>
            <a:r>
              <a:rPr lang="en-IN" b="1" dirty="0"/>
              <a:t> UI vs Ant Design</a:t>
            </a:r>
          </a:p>
          <a:p>
            <a:pPr>
              <a:buFont typeface="Arial" panose="020B0604020202020204" pitchFamily="34" charset="0"/>
              <a:buChar char="•"/>
            </a:pPr>
            <a:r>
              <a:rPr lang="en-IN" b="1" dirty="0"/>
              <a:t>Ant Design</a:t>
            </a:r>
            <a:r>
              <a:rPr lang="en-IN" dirty="0"/>
              <a:t> is a comprehensive design system but comes with heavy theming options and a larger bundle size.</a:t>
            </a:r>
          </a:p>
          <a:p>
            <a:pPr>
              <a:buFont typeface="Arial" panose="020B0604020202020204" pitchFamily="34" charset="0"/>
              <a:buChar char="•"/>
            </a:pPr>
            <a:r>
              <a:rPr lang="en-IN" b="1" dirty="0" err="1"/>
              <a:t>ShadCN</a:t>
            </a:r>
            <a:r>
              <a:rPr lang="en-IN" b="1" dirty="0"/>
              <a:t> UI</a:t>
            </a:r>
            <a:r>
              <a:rPr lang="en-IN" dirty="0"/>
              <a:t> is lightweight and focuses on minimal, reusable components that you can tailor to your needs.</a:t>
            </a:r>
          </a:p>
          <a:p>
            <a:pPr marL="0" indent="0">
              <a:buNone/>
            </a:pPr>
            <a:endParaRPr lang="en-IN" dirty="0"/>
          </a:p>
          <a:p>
            <a:pPr marL="0" indent="0">
              <a:buNone/>
            </a:pPr>
            <a:r>
              <a:rPr lang="en-IN" b="1" dirty="0" err="1"/>
              <a:t>ShadCN</a:t>
            </a:r>
            <a:r>
              <a:rPr lang="en-IN" b="1" dirty="0"/>
              <a:t> UI vs Chakra UI</a:t>
            </a:r>
          </a:p>
          <a:p>
            <a:pPr>
              <a:buFont typeface="Arial" panose="020B0604020202020204" pitchFamily="34" charset="0"/>
              <a:buChar char="•"/>
            </a:pPr>
            <a:r>
              <a:rPr lang="en-IN" b="1" dirty="0"/>
              <a:t>Chakra UI</a:t>
            </a:r>
            <a:r>
              <a:rPr lang="en-IN" dirty="0"/>
              <a:t> offers a great developer experience with styled-system props, but it uses its own styling approach.</a:t>
            </a:r>
          </a:p>
          <a:p>
            <a:pPr>
              <a:buFont typeface="Arial" panose="020B0604020202020204" pitchFamily="34" charset="0"/>
              <a:buChar char="•"/>
            </a:pPr>
            <a:r>
              <a:rPr lang="en-IN" b="1" dirty="0" err="1"/>
              <a:t>ShadCN</a:t>
            </a:r>
            <a:r>
              <a:rPr lang="en-IN" b="1" dirty="0"/>
              <a:t> UI</a:t>
            </a:r>
            <a:r>
              <a:rPr lang="en-IN" dirty="0"/>
              <a:t> integrates seamlessly with Tailwind CSS, leveraging utility classes for styling.</a:t>
            </a:r>
          </a:p>
        </p:txBody>
      </p:sp>
    </p:spTree>
    <p:extLst>
      <p:ext uri="{BB962C8B-B14F-4D97-AF65-F5344CB8AC3E}">
        <p14:creationId xmlns:p14="http://schemas.microsoft.com/office/powerpoint/2010/main" val="77640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A80F7-2F8F-4A79-83CF-F75AE086BF9A}"/>
              </a:ext>
            </a:extLst>
          </p:cNvPr>
          <p:cNvSpPr>
            <a:spLocks noGrp="1"/>
          </p:cNvSpPr>
          <p:nvPr>
            <p:ph type="title"/>
          </p:nvPr>
        </p:nvSpPr>
        <p:spPr>
          <a:xfrm>
            <a:off x="542328" y="562382"/>
            <a:ext cx="11053470" cy="468888"/>
          </a:xfrm>
        </p:spPr>
        <p:txBody>
          <a:bodyPr>
            <a:normAutofit fontScale="90000"/>
          </a:bodyPr>
          <a:lstStyle/>
          <a:p>
            <a:r>
              <a:rPr lang="en-IN" dirty="0"/>
              <a:t>Comparison with Popular UI Libraries</a:t>
            </a:r>
            <a:br>
              <a:rPr lang="en-IN" dirty="0"/>
            </a:br>
            <a:endParaRPr lang="en-US" dirty="0"/>
          </a:p>
        </p:txBody>
      </p:sp>
      <p:sp>
        <p:nvSpPr>
          <p:cNvPr id="3" name="Content Placeholder 2">
            <a:extLst>
              <a:ext uri="{FF2B5EF4-FFF2-40B4-BE49-F238E27FC236}">
                <a16:creationId xmlns:a16="http://schemas.microsoft.com/office/drawing/2014/main" id="{16B2BC23-852E-4B56-A368-D914CFDBBFCB}"/>
              </a:ext>
            </a:extLst>
          </p:cNvPr>
          <p:cNvSpPr>
            <a:spLocks noGrp="1"/>
          </p:cNvSpPr>
          <p:nvPr>
            <p:ph idx="1"/>
          </p:nvPr>
        </p:nvSpPr>
        <p:spPr>
          <a:xfrm>
            <a:off x="542328" y="1276140"/>
            <a:ext cx="11053470" cy="4905431"/>
          </a:xfrm>
        </p:spPr>
        <p:txBody>
          <a:bodyPr>
            <a:normAutofit fontScale="92500" lnSpcReduction="10000"/>
          </a:bodyPr>
          <a:lstStyle/>
          <a:p>
            <a:pPr marL="0" indent="0">
              <a:buNone/>
            </a:pPr>
            <a:r>
              <a:rPr lang="en-IN" b="1" dirty="0" err="1"/>
              <a:t>ShadCN</a:t>
            </a:r>
            <a:r>
              <a:rPr lang="en-IN" b="1" dirty="0"/>
              <a:t> UI vs Material-UI (MUI)</a:t>
            </a:r>
          </a:p>
          <a:p>
            <a:pPr>
              <a:buFont typeface="Arial" panose="020B0604020202020204" pitchFamily="34" charset="0"/>
              <a:buChar char="•"/>
            </a:pPr>
            <a:r>
              <a:rPr lang="en-IN" b="1" dirty="0"/>
              <a:t>Material-UI</a:t>
            </a:r>
            <a:r>
              <a:rPr lang="en-IN" dirty="0"/>
              <a:t> enforces Google's Material Design system, which can be restrictive.</a:t>
            </a:r>
          </a:p>
          <a:p>
            <a:pPr>
              <a:buFont typeface="Arial" panose="020B0604020202020204" pitchFamily="34" charset="0"/>
              <a:buChar char="•"/>
            </a:pPr>
            <a:r>
              <a:rPr lang="en-IN" b="1" dirty="0" err="1"/>
              <a:t>ShadCN</a:t>
            </a:r>
            <a:r>
              <a:rPr lang="en-IN" b="1" dirty="0"/>
              <a:t> UI</a:t>
            </a:r>
            <a:r>
              <a:rPr lang="en-IN" dirty="0"/>
              <a:t> gives you ownership of the component code, allowing unlimited customization with Tailwind CSS.</a:t>
            </a:r>
          </a:p>
          <a:p>
            <a:pPr marL="0" indent="0">
              <a:buNone/>
            </a:pPr>
            <a:endParaRPr lang="en-IN" b="1" dirty="0"/>
          </a:p>
          <a:p>
            <a:pPr marL="0" indent="0">
              <a:buNone/>
            </a:pPr>
            <a:r>
              <a:rPr lang="en-IN" b="1" dirty="0" err="1"/>
              <a:t>ShadCN</a:t>
            </a:r>
            <a:r>
              <a:rPr lang="en-IN" b="1" dirty="0"/>
              <a:t> UI vs Ant Design</a:t>
            </a:r>
          </a:p>
          <a:p>
            <a:pPr>
              <a:buFont typeface="Arial" panose="020B0604020202020204" pitchFamily="34" charset="0"/>
              <a:buChar char="•"/>
            </a:pPr>
            <a:r>
              <a:rPr lang="en-IN" b="1" dirty="0"/>
              <a:t>Ant Design</a:t>
            </a:r>
            <a:r>
              <a:rPr lang="en-IN" dirty="0"/>
              <a:t> is a comprehensive design system but comes with heavy theming options and a larger bundle size.</a:t>
            </a:r>
          </a:p>
          <a:p>
            <a:pPr>
              <a:buFont typeface="Arial" panose="020B0604020202020204" pitchFamily="34" charset="0"/>
              <a:buChar char="•"/>
            </a:pPr>
            <a:r>
              <a:rPr lang="en-IN" b="1" dirty="0" err="1"/>
              <a:t>ShadCN</a:t>
            </a:r>
            <a:r>
              <a:rPr lang="en-IN" b="1" dirty="0"/>
              <a:t> UI</a:t>
            </a:r>
            <a:r>
              <a:rPr lang="en-IN" dirty="0"/>
              <a:t> is lightweight and focuses on minimal, reusable components that you can tailor to your needs.</a:t>
            </a:r>
          </a:p>
          <a:p>
            <a:pPr marL="0" indent="0">
              <a:buNone/>
            </a:pPr>
            <a:endParaRPr lang="en-IN" dirty="0"/>
          </a:p>
          <a:p>
            <a:pPr marL="0" indent="0">
              <a:buNone/>
            </a:pPr>
            <a:r>
              <a:rPr lang="en-IN" b="1" dirty="0" err="1"/>
              <a:t>ShadCN</a:t>
            </a:r>
            <a:r>
              <a:rPr lang="en-IN" b="1" dirty="0"/>
              <a:t> UI vs Chakra UI</a:t>
            </a:r>
          </a:p>
          <a:p>
            <a:pPr>
              <a:buFont typeface="Arial" panose="020B0604020202020204" pitchFamily="34" charset="0"/>
              <a:buChar char="•"/>
            </a:pPr>
            <a:r>
              <a:rPr lang="en-IN" b="1" dirty="0"/>
              <a:t>Chakra UI</a:t>
            </a:r>
            <a:r>
              <a:rPr lang="en-IN" dirty="0"/>
              <a:t> offers a great developer experience with styled-system props, but it uses its own styling approach.</a:t>
            </a:r>
          </a:p>
          <a:p>
            <a:pPr>
              <a:buFont typeface="Arial" panose="020B0604020202020204" pitchFamily="34" charset="0"/>
              <a:buChar char="•"/>
            </a:pPr>
            <a:r>
              <a:rPr lang="en-IN" b="1" dirty="0" err="1"/>
              <a:t>ShadCN</a:t>
            </a:r>
            <a:r>
              <a:rPr lang="en-IN" b="1" dirty="0"/>
              <a:t> UI</a:t>
            </a:r>
            <a:r>
              <a:rPr lang="en-IN" dirty="0"/>
              <a:t> integrates seamlessly with Tailwind CSS, leveraging utility classes for styling.</a:t>
            </a:r>
          </a:p>
        </p:txBody>
      </p:sp>
    </p:spTree>
    <p:extLst>
      <p:ext uri="{BB962C8B-B14F-4D97-AF65-F5344CB8AC3E}">
        <p14:creationId xmlns:p14="http://schemas.microsoft.com/office/powerpoint/2010/main" val="3959108571"/>
      </p:ext>
    </p:extLst>
  </p:cSld>
  <p:clrMapOvr>
    <a:masterClrMapping/>
  </p:clrMapOvr>
</p:sld>
</file>

<file path=ppt/theme/theme1.xml><?xml version="1.0" encoding="utf-8"?>
<a:theme xmlns:a="http://schemas.openxmlformats.org/drawingml/2006/main" name="Title / Divider Sl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 Presentation Template Internal 2021-07  -  Read-Only" id="{2EFA640D-99A5-42B3-BD96-72BCB3A60C69}" vid="{CB2BB528-E90A-414C-B751-637E16E5527C}"/>
    </a:ext>
  </a:extLst>
</a:theme>
</file>

<file path=ppt/theme/theme2.xml><?xml version="1.0" encoding="utf-8"?>
<a:theme xmlns:a="http://schemas.openxmlformats.org/drawingml/2006/main" name="Bulleted Sl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 Presentation Template Internal 2021-07  -  Read-Only" id="{2EFA640D-99A5-42B3-BD96-72BCB3A60C69}" vid="{D24B14B1-791E-4310-AC0F-874B373B5134}"/>
    </a:ext>
  </a:extLst>
</a:theme>
</file>

<file path=ppt/theme/theme3.xml><?xml version="1.0" encoding="utf-8"?>
<a:theme xmlns:a="http://schemas.openxmlformats.org/drawingml/2006/main" name="Numbered sl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 Presentation Template Internal 2021-07  -  Read-Only" id="{2EFA640D-99A5-42B3-BD96-72BCB3A60C69}" vid="{58CEDAC9-1880-4125-9A59-A8E03038264A}"/>
    </a:ext>
  </a:extLst>
</a:theme>
</file>

<file path=ppt/theme/theme4.xml><?xml version="1.0" encoding="utf-8"?>
<a:theme xmlns:a="http://schemas.openxmlformats.org/drawingml/2006/main" name="Blan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 Presentation Template Internal 2021-07  -  Read-Only" id="{2EFA640D-99A5-42B3-BD96-72BCB3A60C69}" vid="{58CEDAC9-1880-4125-9A59-A8E03038264A}"/>
    </a:ext>
  </a:extLst>
</a:theme>
</file>

<file path=ppt/theme/theme5.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D0F6741C29FC0419BB731574FEB02B1" ma:contentTypeVersion="12" ma:contentTypeDescription="Create a new document." ma:contentTypeScope="" ma:versionID="5acfbede1a1761ca3173c5ad6389d5e0">
  <xsd:schema xmlns:xsd="http://www.w3.org/2001/XMLSchema" xmlns:xs="http://www.w3.org/2001/XMLSchema" xmlns:p="http://schemas.microsoft.com/office/2006/metadata/properties" xmlns:ns2="962ffcf9-e730-48c3-b9fc-1f090250c677" xmlns:ns3="605611dd-1ff5-4538-a64e-97c618fdc474" targetNamespace="http://schemas.microsoft.com/office/2006/metadata/properties" ma:root="true" ma:fieldsID="c7a767ecd82ae8d62b614f1057234d10" ns2:_="" ns3:_="">
    <xsd:import namespace="962ffcf9-e730-48c3-b9fc-1f090250c677"/>
    <xsd:import namespace="605611dd-1ff5-4538-a64e-97c618fdc47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SearchProperties" minOccurs="0"/>
                <xsd:element ref="ns2:MediaServiceObjectDetectorVersion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2ffcf9-e730-48c3-b9fc-1f090250c6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SearchProperties" ma:index="16" nillable="true" ma:displayName="MediaServiceSearchProperties" ma:hidden="true" ma:internalName="MediaServiceSearchProperties" ma:readOnly="true">
      <xsd:simpleType>
        <xsd:restriction base="dms:Note"/>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05611dd-1ff5-4538-a64e-97c618fdc47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605611dd-1ff5-4538-a64e-97c618fdc474">
      <UserInfo>
        <DisplayName>Alifa Colaco</DisplayName>
        <AccountId>13</AccountId>
        <AccountType/>
      </UserInfo>
      <UserInfo>
        <DisplayName>Michal Bozek</DisplayName>
        <AccountId>29</AccountId>
        <AccountType/>
      </UserInfo>
    </SharedWithUsers>
  </documentManagement>
</p:properties>
</file>

<file path=customXml/itemProps1.xml><?xml version="1.0" encoding="utf-8"?>
<ds:datastoreItem xmlns:ds="http://schemas.openxmlformats.org/officeDocument/2006/customXml" ds:itemID="{923DAE53-C043-4B21-908C-86AE8B84CB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62ffcf9-e730-48c3-b9fc-1f090250c677"/>
    <ds:schemaRef ds:uri="605611dd-1ff5-4538-a64e-97c618fdc47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949BE5A-D85D-4C75-82E7-0A1300E07BDC}">
  <ds:schemaRefs>
    <ds:schemaRef ds:uri="http://schemas.microsoft.com/sharepoint/v3/contenttype/forms"/>
  </ds:schemaRefs>
</ds:datastoreItem>
</file>

<file path=customXml/itemProps3.xml><?xml version="1.0" encoding="utf-8"?>
<ds:datastoreItem xmlns:ds="http://schemas.openxmlformats.org/officeDocument/2006/customXml" ds:itemID="{0B0729A7-711E-4C47-BC5C-DDBEB552DCB0}">
  <ds:schemaRefs>
    <ds:schemaRef ds:uri="962ffcf9-e730-48c3-b9fc-1f090250c677"/>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terms/"/>
    <ds:schemaRef ds:uri="http://purl.org/dc/elements/1.1/"/>
    <ds:schemaRef ds:uri="605611dd-1ff5-4538-a64e-97c618fdc474"/>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Divider Slides</Template>
  <TotalTime>6894</TotalTime>
  <Words>1270</Words>
  <Application>Microsoft Macintosh PowerPoint</Application>
  <PresentationFormat>Widescreen</PresentationFormat>
  <Paragraphs>114</Paragraphs>
  <Slides>16</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16</vt:i4>
      </vt:variant>
    </vt:vector>
  </HeadingPairs>
  <TitlesOfParts>
    <vt:vector size="25" baseType="lpstr">
      <vt:lpstr>Arial</vt:lpstr>
      <vt:lpstr>Calibri</vt:lpstr>
      <vt:lpstr>Courier New</vt:lpstr>
      <vt:lpstr>Helvetica</vt:lpstr>
      <vt:lpstr>Wingdings</vt:lpstr>
      <vt:lpstr>Title / Divider Slides</vt:lpstr>
      <vt:lpstr>Bulleted Slides</vt:lpstr>
      <vt:lpstr>Numbered slides</vt:lpstr>
      <vt:lpstr>Blank</vt:lpstr>
      <vt:lpstr>ShadCN UI component library</vt:lpstr>
      <vt:lpstr>Summary</vt:lpstr>
      <vt:lpstr>Here’s an example of a divider slide. It can even be two lines.</vt:lpstr>
      <vt:lpstr>Why Use ShadCN UI?</vt:lpstr>
      <vt:lpstr>Key Features</vt:lpstr>
      <vt:lpstr>How is ShadCN UI Different from Other Libraries?</vt:lpstr>
      <vt:lpstr>When Should You Use ShadCN UI?</vt:lpstr>
      <vt:lpstr>Comparison with Popular UI Libraries </vt:lpstr>
      <vt:lpstr>Comparison with Popular UI Libraries </vt:lpstr>
      <vt:lpstr>Pros of ShadCN UI</vt:lpstr>
      <vt:lpstr>Cons of ShadCN UI</vt:lpstr>
      <vt:lpstr>Multiple Slide Types</vt:lpstr>
      <vt:lpstr>Importing and Using Shadcn UI in React.js</vt:lpstr>
      <vt:lpstr>Importing and Using Shadcn UI in React.js</vt:lpstr>
      <vt:lpstr>Which Method is Better?</vt:lpstr>
      <vt:lpstr>Another Slide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ShadCN UI component library</dc:title>
  <dc:creator>Akshit Kanolkar</dc:creator>
  <cp:lastModifiedBy>Akshit Kanolkar</cp:lastModifiedBy>
  <cp:revision>8</cp:revision>
  <dcterms:created xsi:type="dcterms:W3CDTF">2025-01-15T09:27:05Z</dcterms:created>
  <dcterms:modified xsi:type="dcterms:W3CDTF">2025-01-28T10:35:15Z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0x0101004D0F6741C29FC0419BB731574FEB02B1</vt:lpwstr>
  </property>
  <property fmtid="{D5CDD505-2E9C-101B-9397-08002B2CF9AE}" pid="3" name="AuthorIds_UIVersion_2048">
    <vt:lpwstr>96</vt:lpwstr>
  </property>
  <property fmtid="{D5CDD505-2E9C-101B-9397-08002B2CF9AE}" pid="4" name="xd_Signature">
    <vt:bool>false</vt:bool>
  </property>
  <property fmtid="{D5CDD505-2E9C-101B-9397-08002B2CF9AE}" pid="5" name="SharedWithUsers">
    <vt:lpwstr>217;#Rebecca Kurtz;#233;#Akshay Mungrey</vt:lpwstr>
  </property>
  <property fmtid="{D5CDD505-2E9C-101B-9397-08002B2CF9AE}" pid="6" name="xd_ProgID">
    <vt:lpwstr/>
  </property>
  <property fmtid="{D5CDD505-2E9C-101B-9397-08002B2CF9AE}" pid="7" name="TemplateUrl">
    <vt:lpwstr/>
  </property>
  <property fmtid="{D5CDD505-2E9C-101B-9397-08002B2CF9AE}" pid="8" name="ComplianceAssetId">
    <vt:lpwstr/>
  </property>
  <property fmtid="{D5CDD505-2E9C-101B-9397-08002B2CF9AE}" pid="9" name="_ExtendedDescription">
    <vt:lpwstr/>
  </property>
  <property fmtid="{D5CDD505-2E9C-101B-9397-08002B2CF9AE}" pid="10" name="TriggerFlowInfo">
    <vt:lpwstr/>
  </property>
</Properties>
</file>