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/>
    <p:restoredTop sz="94638"/>
  </p:normalViewPr>
  <p:slideViewPr>
    <p:cSldViewPr snapToGrid="0" snapToObjects="1">
      <p:cViewPr varScale="1">
        <p:scale>
          <a:sx n="111" d="100"/>
          <a:sy n="111" d="100"/>
        </p:scale>
        <p:origin x="24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23EE-FCBE-E849-8D79-38CA94EA255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3FFE-EC73-BA40-BE39-B4D8BE147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00210" y="567890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3692" y="567889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73641" y="567888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99259" y="822957"/>
            <a:ext cx="12320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700210" y="1807945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83692" y="1807944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73641" y="1807943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99259" y="2063012"/>
            <a:ext cx="12320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6615" y="1241659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13083" y="1241659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45644" y="1241659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H="1">
            <a:off x="4899259" y="2895598"/>
            <a:ext cx="12320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069059" y="1232034"/>
            <a:ext cx="1098679" cy="1357162"/>
          </a:xfrm>
          <a:custGeom>
            <a:avLst/>
            <a:gdLst>
              <a:gd name="connsiteX0" fmla="*/ 736383 w 1106544"/>
              <a:gd name="connsiteY0" fmla="*/ 0 h 1366787"/>
              <a:gd name="connsiteX1" fmla="*/ 4863 w 1106544"/>
              <a:gd name="connsiteY1" fmla="*/ 596766 h 1366787"/>
              <a:gd name="connsiteX2" fmla="*/ 447626 w 1106544"/>
              <a:gd name="connsiteY2" fmla="*/ 1251284 h 1366787"/>
              <a:gd name="connsiteX3" fmla="*/ 1025141 w 1106544"/>
              <a:gd name="connsiteY3" fmla="*/ 1212783 h 1366787"/>
              <a:gd name="connsiteX4" fmla="*/ 1102143 w 1106544"/>
              <a:gd name="connsiteY4" fmla="*/ 1366787 h 1366787"/>
              <a:gd name="connsiteX0" fmla="*/ 754275 w 1135159"/>
              <a:gd name="connsiteY0" fmla="*/ 0 h 1366787"/>
              <a:gd name="connsiteX1" fmla="*/ 22755 w 1135159"/>
              <a:gd name="connsiteY1" fmla="*/ 596766 h 1366787"/>
              <a:gd name="connsiteX2" fmla="*/ 263388 w 1135159"/>
              <a:gd name="connsiteY2" fmla="*/ 1145406 h 1366787"/>
              <a:gd name="connsiteX3" fmla="*/ 1043033 w 1135159"/>
              <a:gd name="connsiteY3" fmla="*/ 1212783 h 1366787"/>
              <a:gd name="connsiteX4" fmla="*/ 1120035 w 1135159"/>
              <a:gd name="connsiteY4" fmla="*/ 1366787 h 1366787"/>
              <a:gd name="connsiteX0" fmla="*/ 754275 w 1124613"/>
              <a:gd name="connsiteY0" fmla="*/ 0 h 1357162"/>
              <a:gd name="connsiteX1" fmla="*/ 22755 w 1124613"/>
              <a:gd name="connsiteY1" fmla="*/ 596766 h 1357162"/>
              <a:gd name="connsiteX2" fmla="*/ 263388 w 1124613"/>
              <a:gd name="connsiteY2" fmla="*/ 1145406 h 1357162"/>
              <a:gd name="connsiteX3" fmla="*/ 1043033 w 1124613"/>
              <a:gd name="connsiteY3" fmla="*/ 1212783 h 1357162"/>
              <a:gd name="connsiteX4" fmla="*/ 1100784 w 1124613"/>
              <a:gd name="connsiteY4" fmla="*/ 1357162 h 1357162"/>
              <a:gd name="connsiteX0" fmla="*/ 752170 w 1098679"/>
              <a:gd name="connsiteY0" fmla="*/ 0 h 1357162"/>
              <a:gd name="connsiteX1" fmla="*/ 20650 w 1098679"/>
              <a:gd name="connsiteY1" fmla="*/ 596766 h 1357162"/>
              <a:gd name="connsiteX2" fmla="*/ 261283 w 1098679"/>
              <a:gd name="connsiteY2" fmla="*/ 1145406 h 1357162"/>
              <a:gd name="connsiteX3" fmla="*/ 886924 w 1098679"/>
              <a:gd name="connsiteY3" fmla="*/ 1232034 h 1357162"/>
              <a:gd name="connsiteX4" fmla="*/ 1098679 w 1098679"/>
              <a:gd name="connsiteY4" fmla="*/ 1357162 h 1357162"/>
              <a:gd name="connsiteX0" fmla="*/ 752170 w 1098679"/>
              <a:gd name="connsiteY0" fmla="*/ 0 h 1357162"/>
              <a:gd name="connsiteX1" fmla="*/ 20650 w 1098679"/>
              <a:gd name="connsiteY1" fmla="*/ 596766 h 1357162"/>
              <a:gd name="connsiteX2" fmla="*/ 261283 w 1098679"/>
              <a:gd name="connsiteY2" fmla="*/ 1145406 h 1357162"/>
              <a:gd name="connsiteX3" fmla="*/ 886924 w 1098679"/>
              <a:gd name="connsiteY3" fmla="*/ 1232034 h 1357162"/>
              <a:gd name="connsiteX4" fmla="*/ 1098679 w 1098679"/>
              <a:gd name="connsiteY4" fmla="*/ 1357162 h 13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679" h="1357162">
                <a:moveTo>
                  <a:pt x="752170" y="0"/>
                </a:moveTo>
                <a:cubicBezTo>
                  <a:pt x="410473" y="194109"/>
                  <a:pt x="102465" y="405865"/>
                  <a:pt x="20650" y="596766"/>
                </a:cubicBezTo>
                <a:cubicBezTo>
                  <a:pt x="-61165" y="787667"/>
                  <a:pt x="116904" y="1039528"/>
                  <a:pt x="261283" y="1145406"/>
                </a:cubicBezTo>
                <a:cubicBezTo>
                  <a:pt x="405662" y="1251284"/>
                  <a:pt x="737732" y="1225616"/>
                  <a:pt x="886924" y="1232034"/>
                </a:cubicBezTo>
                <a:cubicBezTo>
                  <a:pt x="1036116" y="1238452"/>
                  <a:pt x="1098679" y="1357162"/>
                  <a:pt x="1098679" y="135716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837402" y="1270535"/>
            <a:ext cx="733429" cy="1318661"/>
          </a:xfrm>
          <a:custGeom>
            <a:avLst/>
            <a:gdLst>
              <a:gd name="connsiteX0" fmla="*/ 169790 w 733429"/>
              <a:gd name="connsiteY0" fmla="*/ 0 h 1318661"/>
              <a:gd name="connsiteX1" fmla="*/ 602926 w 733429"/>
              <a:gd name="connsiteY1" fmla="*/ 423511 h 1318661"/>
              <a:gd name="connsiteX2" fmla="*/ 699179 w 733429"/>
              <a:gd name="connsiteY2" fmla="*/ 1078029 h 1318661"/>
              <a:gd name="connsiteX3" fmla="*/ 83162 w 733429"/>
              <a:gd name="connsiteY3" fmla="*/ 1174282 h 1318661"/>
              <a:gd name="connsiteX4" fmla="*/ 6160 w 733429"/>
              <a:gd name="connsiteY4" fmla="*/ 1318661 h 1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9" h="1318661">
                <a:moveTo>
                  <a:pt x="169790" y="0"/>
                </a:moveTo>
                <a:cubicBezTo>
                  <a:pt x="342242" y="121920"/>
                  <a:pt x="514695" y="243840"/>
                  <a:pt x="602926" y="423511"/>
                </a:cubicBezTo>
                <a:cubicBezTo>
                  <a:pt x="691157" y="603182"/>
                  <a:pt x="785806" y="952901"/>
                  <a:pt x="699179" y="1078029"/>
                </a:cubicBezTo>
                <a:cubicBezTo>
                  <a:pt x="612552" y="1203157"/>
                  <a:pt x="198665" y="1134177"/>
                  <a:pt x="83162" y="1174282"/>
                </a:cubicBezTo>
                <a:cubicBezTo>
                  <a:pt x="-32341" y="1214387"/>
                  <a:pt x="6160" y="1318661"/>
                  <a:pt x="6160" y="131866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258475" y="1289785"/>
            <a:ext cx="921139" cy="1309037"/>
          </a:xfrm>
          <a:custGeom>
            <a:avLst/>
            <a:gdLst>
              <a:gd name="connsiteX0" fmla="*/ 352432 w 950355"/>
              <a:gd name="connsiteY0" fmla="*/ 0 h 1328287"/>
              <a:gd name="connsiteX1" fmla="*/ 901072 w 950355"/>
              <a:gd name="connsiteY1" fmla="*/ 519764 h 1328287"/>
              <a:gd name="connsiteX2" fmla="*/ 833695 w 950355"/>
              <a:gd name="connsiteY2" fmla="*/ 1126156 h 1328287"/>
              <a:gd name="connsiteX3" fmla="*/ 102175 w 950355"/>
              <a:gd name="connsiteY3" fmla="*/ 1203158 h 1328287"/>
              <a:gd name="connsiteX4" fmla="*/ 5922 w 950355"/>
              <a:gd name="connsiteY4" fmla="*/ 1328287 h 1328287"/>
              <a:gd name="connsiteX0" fmla="*/ 352432 w 950355"/>
              <a:gd name="connsiteY0" fmla="*/ 0 h 1328287"/>
              <a:gd name="connsiteX1" fmla="*/ 901072 w 950355"/>
              <a:gd name="connsiteY1" fmla="*/ 519764 h 1328287"/>
              <a:gd name="connsiteX2" fmla="*/ 833695 w 950355"/>
              <a:gd name="connsiteY2" fmla="*/ 1020278 h 1328287"/>
              <a:gd name="connsiteX3" fmla="*/ 102175 w 950355"/>
              <a:gd name="connsiteY3" fmla="*/ 1203158 h 1328287"/>
              <a:gd name="connsiteX4" fmla="*/ 5922 w 950355"/>
              <a:gd name="connsiteY4" fmla="*/ 1328287 h 1328287"/>
              <a:gd name="connsiteX0" fmla="*/ 339562 w 937485"/>
              <a:gd name="connsiteY0" fmla="*/ 0 h 1309037"/>
              <a:gd name="connsiteX1" fmla="*/ 888202 w 937485"/>
              <a:gd name="connsiteY1" fmla="*/ 519764 h 1309037"/>
              <a:gd name="connsiteX2" fmla="*/ 820825 w 937485"/>
              <a:gd name="connsiteY2" fmla="*/ 1020278 h 1309037"/>
              <a:gd name="connsiteX3" fmla="*/ 89305 w 937485"/>
              <a:gd name="connsiteY3" fmla="*/ 1203158 h 1309037"/>
              <a:gd name="connsiteX4" fmla="*/ 12302 w 937485"/>
              <a:gd name="connsiteY4" fmla="*/ 1309037 h 1309037"/>
              <a:gd name="connsiteX0" fmla="*/ 327260 w 921139"/>
              <a:gd name="connsiteY0" fmla="*/ 0 h 1309037"/>
              <a:gd name="connsiteX1" fmla="*/ 875900 w 921139"/>
              <a:gd name="connsiteY1" fmla="*/ 519764 h 1309037"/>
              <a:gd name="connsiteX2" fmla="*/ 808523 w 921139"/>
              <a:gd name="connsiteY2" fmla="*/ 1020278 h 1309037"/>
              <a:gd name="connsiteX3" fmla="*/ 163631 w 921139"/>
              <a:gd name="connsiteY3" fmla="*/ 1183908 h 1309037"/>
              <a:gd name="connsiteX4" fmla="*/ 0 w 921139"/>
              <a:gd name="connsiteY4" fmla="*/ 1309037 h 130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39" h="1309037">
                <a:moveTo>
                  <a:pt x="327260" y="0"/>
                </a:moveTo>
                <a:cubicBezTo>
                  <a:pt x="561475" y="166035"/>
                  <a:pt x="795690" y="349718"/>
                  <a:pt x="875900" y="519764"/>
                </a:cubicBezTo>
                <a:cubicBezTo>
                  <a:pt x="956110" y="689810"/>
                  <a:pt x="927234" y="909588"/>
                  <a:pt x="808523" y="1020278"/>
                </a:cubicBezTo>
                <a:cubicBezTo>
                  <a:pt x="689812" y="1130968"/>
                  <a:pt x="298385" y="1135782"/>
                  <a:pt x="163631" y="1183908"/>
                </a:cubicBezTo>
                <a:cubicBezTo>
                  <a:pt x="28877" y="1232035"/>
                  <a:pt x="0" y="1309037"/>
                  <a:pt x="0" y="130903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6615" y="3280610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13083" y="3280610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45644" y="3280610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81112" y="2385461"/>
            <a:ext cx="4049029" cy="1309035"/>
            <a:chOff x="4081112" y="3280610"/>
            <a:chExt cx="4049029" cy="413886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4081112" y="3280610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697580" y="3280610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130141" y="3280610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7700210" y="2640531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83692" y="2640530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73641" y="2640529"/>
            <a:ext cx="1068405" cy="510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038699" y="3715351"/>
            <a:ext cx="301593" cy="301593"/>
            <a:chOff x="9848248" y="978567"/>
            <a:chExt cx="526184" cy="526184"/>
          </a:xfrm>
        </p:grpSpPr>
        <p:sp>
          <p:nvSpPr>
            <p:cNvPr id="39" name="Oval 38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594908" y="3715350"/>
            <a:ext cx="301593" cy="301593"/>
            <a:chOff x="9848248" y="978567"/>
            <a:chExt cx="526184" cy="526184"/>
          </a:xfrm>
        </p:grpSpPr>
        <p:sp>
          <p:nvSpPr>
            <p:cNvPr id="44" name="Oval 43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97691" y="3715349"/>
            <a:ext cx="301593" cy="301593"/>
            <a:chOff x="9848248" y="978567"/>
            <a:chExt cx="526184" cy="526184"/>
          </a:xfrm>
        </p:grpSpPr>
        <p:sp>
          <p:nvSpPr>
            <p:cNvPr id="48" name="Oval 47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7700210" y="4169039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283692" y="4169038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504496" y="4259177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7978" y="4259176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212528" y="4407065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796010" y="4407064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8768615" y="4523874"/>
            <a:ext cx="789271" cy="404261"/>
          </a:xfrm>
          <a:custGeom>
            <a:avLst/>
            <a:gdLst>
              <a:gd name="connsiteX0" fmla="*/ 0 w 789271"/>
              <a:gd name="connsiteY0" fmla="*/ 404261 h 404261"/>
              <a:gd name="connsiteX1" fmla="*/ 385010 w 789271"/>
              <a:gd name="connsiteY1" fmla="*/ 404261 h 404261"/>
              <a:gd name="connsiteX2" fmla="*/ 789271 w 789271"/>
              <a:gd name="connsiteY2" fmla="*/ 0 h 404261"/>
              <a:gd name="connsiteX3" fmla="*/ 471638 w 789271"/>
              <a:gd name="connsiteY3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271" h="404261">
                <a:moveTo>
                  <a:pt x="0" y="404261"/>
                </a:moveTo>
                <a:lnTo>
                  <a:pt x="385010" y="404261"/>
                </a:lnTo>
                <a:lnTo>
                  <a:pt x="789271" y="0"/>
                </a:lnTo>
                <a:lnTo>
                  <a:pt x="471638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980371" y="3835662"/>
            <a:ext cx="168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Out Length</a:t>
            </a:r>
          </a:p>
          <a:p>
            <a:r>
              <a:rPr lang="en-US" dirty="0" smtClean="0"/>
              <a:t>(repeat results)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80858" y="4169036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485144" y="4259174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193176" y="4407062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700210" y="405561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283692" y="405560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504496" y="495699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7978" y="495698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212528" y="643587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796010" y="643586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8768615" y="760396"/>
            <a:ext cx="789271" cy="404261"/>
          </a:xfrm>
          <a:custGeom>
            <a:avLst/>
            <a:gdLst>
              <a:gd name="connsiteX0" fmla="*/ 0 w 789271"/>
              <a:gd name="connsiteY0" fmla="*/ 404261 h 404261"/>
              <a:gd name="connsiteX1" fmla="*/ 385010 w 789271"/>
              <a:gd name="connsiteY1" fmla="*/ 404261 h 404261"/>
              <a:gd name="connsiteX2" fmla="*/ 789271 w 789271"/>
              <a:gd name="connsiteY2" fmla="*/ 0 h 404261"/>
              <a:gd name="connsiteX3" fmla="*/ 471638 w 789271"/>
              <a:gd name="connsiteY3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271" h="404261">
                <a:moveTo>
                  <a:pt x="0" y="404261"/>
                </a:moveTo>
                <a:lnTo>
                  <a:pt x="385010" y="404261"/>
                </a:lnTo>
                <a:lnTo>
                  <a:pt x="789271" y="0"/>
                </a:lnTo>
                <a:lnTo>
                  <a:pt x="471638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980371" y="72184"/>
            <a:ext cx="168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Out Length</a:t>
            </a:r>
          </a:p>
          <a:p>
            <a:r>
              <a:rPr lang="en-US" dirty="0" smtClean="0"/>
              <a:t>(repeat results)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80858" y="405558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485144" y="495696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193176" y="643584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0045566" y="1735750"/>
            <a:ext cx="1068405" cy="510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word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767588" y="1323471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83692" y="1323471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80858" y="1321864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4019346" y="1990818"/>
            <a:ext cx="579278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30061" y="1840022"/>
            <a:ext cx="301593" cy="301593"/>
            <a:chOff x="3530061" y="1840022"/>
            <a:chExt cx="301593" cy="301593"/>
          </a:xfrm>
        </p:grpSpPr>
        <p:sp>
          <p:nvSpPr>
            <p:cNvPr id="68" name="Oval 67"/>
            <p:cNvSpPr/>
            <p:nvPr/>
          </p:nvSpPr>
          <p:spPr>
            <a:xfrm>
              <a:off x="3530061" y="1840022"/>
              <a:ext cx="301593" cy="3015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34334" y="1943493"/>
              <a:ext cx="100267" cy="1002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146529" y="1838418"/>
            <a:ext cx="301593" cy="301593"/>
            <a:chOff x="3530061" y="1840022"/>
            <a:chExt cx="301593" cy="301593"/>
          </a:xfrm>
        </p:grpSpPr>
        <p:sp>
          <p:nvSpPr>
            <p:cNvPr id="73" name="Oval 72"/>
            <p:cNvSpPr/>
            <p:nvPr/>
          </p:nvSpPr>
          <p:spPr>
            <a:xfrm>
              <a:off x="3530061" y="1840022"/>
              <a:ext cx="301593" cy="3015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34334" y="1943493"/>
              <a:ext cx="100267" cy="1002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17588" y="1836814"/>
            <a:ext cx="301593" cy="301593"/>
            <a:chOff x="3530061" y="1840022"/>
            <a:chExt cx="301593" cy="301593"/>
          </a:xfrm>
        </p:grpSpPr>
        <p:sp>
          <p:nvSpPr>
            <p:cNvPr id="76" name="Oval 75"/>
            <p:cNvSpPr/>
            <p:nvPr/>
          </p:nvSpPr>
          <p:spPr>
            <a:xfrm>
              <a:off x="3530061" y="1840022"/>
              <a:ext cx="301593" cy="3015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634334" y="1943493"/>
              <a:ext cx="100267" cy="1002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5198" y="1779948"/>
            <a:ext cx="222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Concatenate previous</a:t>
            </a:r>
          </a:p>
          <a:p>
            <a:r>
              <a:rPr lang="en-US" dirty="0" smtClean="0"/>
              <a:t>Word to each result 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7262261" y="2792910"/>
            <a:ext cx="1068405" cy="5101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Dense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781221" y="2245889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97325" y="2245889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94491" y="2244282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5796010" y="2792909"/>
            <a:ext cx="1068405" cy="5101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Dense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3160288" y="2792908"/>
            <a:ext cx="1068405" cy="5101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Dense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27324" y="2773672"/>
            <a:ext cx="2027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distributed</a:t>
            </a:r>
          </a:p>
          <a:p>
            <a:r>
              <a:rPr lang="en-US" dirty="0" smtClean="0"/>
              <a:t>Dense layer</a:t>
            </a:r>
          </a:p>
          <a:p>
            <a:r>
              <a:rPr lang="en-US" dirty="0" smtClean="0"/>
              <a:t>(weights are shared</a:t>
            </a:r>
          </a:p>
          <a:p>
            <a:r>
              <a:rPr lang="en-US" dirty="0" smtClean="0"/>
              <a:t>across results)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834965" y="3457068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351069" y="3457068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48235" y="3455461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15060" y="3455461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dimension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7525373" y="3954340"/>
            <a:ext cx="542182" cy="510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⍺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059122" y="3954339"/>
            <a:ext cx="542182" cy="510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⍺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3423400" y="3954338"/>
            <a:ext cx="542182" cy="510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⍺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3194613" y="4294208"/>
            <a:ext cx="5208607" cy="451412"/>
          </a:xfrm>
          <a:custGeom>
            <a:avLst/>
            <a:gdLst>
              <a:gd name="connsiteX0" fmla="*/ 0 w 5208607"/>
              <a:gd name="connsiteY0" fmla="*/ 127321 h 451412"/>
              <a:gd name="connsiteX1" fmla="*/ 0 w 5208607"/>
              <a:gd name="connsiteY1" fmla="*/ 451412 h 451412"/>
              <a:gd name="connsiteX2" fmla="*/ 5208607 w 5208607"/>
              <a:gd name="connsiteY2" fmla="*/ 451412 h 451412"/>
              <a:gd name="connsiteX3" fmla="*/ 5208607 w 5208607"/>
              <a:gd name="connsiteY3" fmla="*/ 0 h 4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8607" h="451412">
                <a:moveTo>
                  <a:pt x="0" y="127321"/>
                </a:moveTo>
                <a:lnTo>
                  <a:pt x="0" y="451412"/>
                </a:lnTo>
                <a:lnTo>
                  <a:pt x="5208607" y="451412"/>
                </a:lnTo>
                <a:lnTo>
                  <a:pt x="5208607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171622" y="4900822"/>
            <a:ext cx="95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700210" y="405561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283692" y="405560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504496" y="495699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87978" y="495698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212528" y="643587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796010" y="643586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8768615" y="760396"/>
            <a:ext cx="789271" cy="404261"/>
          </a:xfrm>
          <a:custGeom>
            <a:avLst/>
            <a:gdLst>
              <a:gd name="connsiteX0" fmla="*/ 0 w 789271"/>
              <a:gd name="connsiteY0" fmla="*/ 404261 h 404261"/>
              <a:gd name="connsiteX1" fmla="*/ 385010 w 789271"/>
              <a:gd name="connsiteY1" fmla="*/ 404261 h 404261"/>
              <a:gd name="connsiteX2" fmla="*/ 789271 w 789271"/>
              <a:gd name="connsiteY2" fmla="*/ 0 h 404261"/>
              <a:gd name="connsiteX3" fmla="*/ 471638 w 789271"/>
              <a:gd name="connsiteY3" fmla="*/ 0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271" h="404261">
                <a:moveTo>
                  <a:pt x="0" y="404261"/>
                </a:moveTo>
                <a:lnTo>
                  <a:pt x="385010" y="404261"/>
                </a:lnTo>
                <a:lnTo>
                  <a:pt x="789271" y="0"/>
                </a:lnTo>
                <a:lnTo>
                  <a:pt x="471638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980371" y="72184"/>
            <a:ext cx="168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Out Length</a:t>
            </a:r>
          </a:p>
          <a:p>
            <a:r>
              <a:rPr lang="en-US" dirty="0" smtClean="0"/>
              <a:t>(repeat results)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80858" y="405558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485144" y="495696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LSTM</a:t>
            </a: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193176" y="643584"/>
            <a:ext cx="1068405" cy="51013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80858" y="1321864"/>
            <a:ext cx="4086730" cy="736808"/>
            <a:chOff x="3680858" y="1321864"/>
            <a:chExt cx="4086730" cy="415493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7767588" y="1323471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283692" y="1323471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680858" y="1321864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511740" y="2206563"/>
            <a:ext cx="542182" cy="510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⍺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045489" y="2206562"/>
            <a:ext cx="542182" cy="510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⍺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3409767" y="2206561"/>
            <a:ext cx="542182" cy="510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⍺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3180980" y="2546431"/>
            <a:ext cx="5208607" cy="451412"/>
          </a:xfrm>
          <a:custGeom>
            <a:avLst/>
            <a:gdLst>
              <a:gd name="connsiteX0" fmla="*/ 0 w 5208607"/>
              <a:gd name="connsiteY0" fmla="*/ 127321 h 451412"/>
              <a:gd name="connsiteX1" fmla="*/ 0 w 5208607"/>
              <a:gd name="connsiteY1" fmla="*/ 451412 h 451412"/>
              <a:gd name="connsiteX2" fmla="*/ 5208607 w 5208607"/>
              <a:gd name="connsiteY2" fmla="*/ 451412 h 451412"/>
              <a:gd name="connsiteX3" fmla="*/ 5208607 w 5208607"/>
              <a:gd name="connsiteY3" fmla="*/ 0 h 4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8607" h="451412">
                <a:moveTo>
                  <a:pt x="0" y="127321"/>
                </a:moveTo>
                <a:lnTo>
                  <a:pt x="0" y="451412"/>
                </a:lnTo>
                <a:lnTo>
                  <a:pt x="5208607" y="451412"/>
                </a:lnTo>
                <a:lnTo>
                  <a:pt x="5208607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157989" y="3153045"/>
            <a:ext cx="95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Softmax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025274" y="1322207"/>
            <a:ext cx="4086730" cy="2381691"/>
            <a:chOff x="3680858" y="1321864"/>
            <a:chExt cx="4086730" cy="415493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7767588" y="1323471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283692" y="1323471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80858" y="1321864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680858" y="2859606"/>
            <a:ext cx="4086730" cy="844291"/>
            <a:chOff x="3680858" y="1321864"/>
            <a:chExt cx="4086730" cy="415493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7767588" y="1323471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283692" y="1323471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3680858" y="1321864"/>
              <a:ext cx="0" cy="41388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rot="2690209">
            <a:off x="7762671" y="3714878"/>
            <a:ext cx="301593" cy="301593"/>
            <a:chOff x="9848248" y="978567"/>
            <a:chExt cx="526184" cy="526184"/>
          </a:xfrm>
        </p:grpSpPr>
        <p:sp>
          <p:nvSpPr>
            <p:cNvPr id="92" name="Oval 91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 rot="2690209">
            <a:off x="6318880" y="3714877"/>
            <a:ext cx="301593" cy="301593"/>
            <a:chOff x="9848248" y="978567"/>
            <a:chExt cx="526184" cy="526184"/>
          </a:xfrm>
        </p:grpSpPr>
        <p:sp>
          <p:nvSpPr>
            <p:cNvPr id="101" name="Oval 100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2690209">
            <a:off x="3721663" y="3714876"/>
            <a:ext cx="301593" cy="301593"/>
            <a:chOff x="9848248" y="978567"/>
            <a:chExt cx="526184" cy="526184"/>
          </a:xfrm>
        </p:grpSpPr>
        <p:sp>
          <p:nvSpPr>
            <p:cNvPr id="105" name="Oval 104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Freeform 107"/>
          <p:cNvSpPr/>
          <p:nvPr/>
        </p:nvSpPr>
        <p:spPr>
          <a:xfrm>
            <a:off x="3193176" y="3818060"/>
            <a:ext cx="5208607" cy="451412"/>
          </a:xfrm>
          <a:custGeom>
            <a:avLst/>
            <a:gdLst>
              <a:gd name="connsiteX0" fmla="*/ 0 w 5208607"/>
              <a:gd name="connsiteY0" fmla="*/ 127321 h 451412"/>
              <a:gd name="connsiteX1" fmla="*/ 0 w 5208607"/>
              <a:gd name="connsiteY1" fmla="*/ 451412 h 451412"/>
              <a:gd name="connsiteX2" fmla="*/ 5208607 w 5208607"/>
              <a:gd name="connsiteY2" fmla="*/ 451412 h 451412"/>
              <a:gd name="connsiteX3" fmla="*/ 5208607 w 5208607"/>
              <a:gd name="connsiteY3" fmla="*/ 0 h 4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8607" h="451412">
                <a:moveTo>
                  <a:pt x="0" y="127321"/>
                </a:moveTo>
                <a:lnTo>
                  <a:pt x="0" y="451412"/>
                </a:lnTo>
                <a:lnTo>
                  <a:pt x="5208607" y="451412"/>
                </a:lnTo>
                <a:lnTo>
                  <a:pt x="5208607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5634017" y="4133523"/>
            <a:ext cx="301593" cy="301593"/>
            <a:chOff x="9848248" y="978567"/>
            <a:chExt cx="526184" cy="526184"/>
          </a:xfrm>
        </p:grpSpPr>
        <p:sp>
          <p:nvSpPr>
            <p:cNvPr id="110" name="Oval 109"/>
            <p:cNvSpPr/>
            <p:nvPr/>
          </p:nvSpPr>
          <p:spPr>
            <a:xfrm>
              <a:off x="9848248" y="978567"/>
              <a:ext cx="526184" cy="526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9942897" y="1246471"/>
              <a:ext cx="3368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111341" y="1078027"/>
              <a:ext cx="0" cy="33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5494509" y="372151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sum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5261807" y="4538436"/>
            <a:ext cx="1068405" cy="510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5261807" y="5693892"/>
            <a:ext cx="1068405" cy="510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116" name="Straight Arrow Connector 115"/>
          <p:cNvCxnSpPr>
            <a:endCxn id="115" idx="0"/>
          </p:cNvCxnSpPr>
          <p:nvPr/>
        </p:nvCxnSpPr>
        <p:spPr>
          <a:xfrm>
            <a:off x="5796010" y="5141109"/>
            <a:ext cx="0" cy="55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42750" y="5779646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784814" y="6323656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3404387" y="5693892"/>
            <a:ext cx="1068405" cy="510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rot="5400000">
            <a:off x="4885330" y="5779646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927394" y="6323656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90440" y="5693892"/>
            <a:ext cx="1068405" cy="510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1921397" y="5986589"/>
            <a:ext cx="131345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213447" y="6323656"/>
            <a:ext cx="0" cy="413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907666" y="1651154"/>
            <a:ext cx="6227180" cy="4321383"/>
          </a:xfrm>
          <a:custGeom>
            <a:avLst/>
            <a:gdLst>
              <a:gd name="connsiteX0" fmla="*/ 0 w 6227180"/>
              <a:gd name="connsiteY0" fmla="*/ 4780345 h 4780345"/>
              <a:gd name="connsiteX1" fmla="*/ 0 w 6227180"/>
              <a:gd name="connsiteY1" fmla="*/ 4305783 h 4780345"/>
              <a:gd name="connsiteX2" fmla="*/ 6227180 w 6227180"/>
              <a:gd name="connsiteY2" fmla="*/ 4305783 h 4780345"/>
              <a:gd name="connsiteX3" fmla="*/ 6227180 w 6227180"/>
              <a:gd name="connsiteY3" fmla="*/ 0 h 478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7180" h="4780345">
                <a:moveTo>
                  <a:pt x="0" y="4780345"/>
                </a:moveTo>
                <a:lnTo>
                  <a:pt x="0" y="4305783"/>
                </a:lnTo>
                <a:lnTo>
                  <a:pt x="6227180" y="4305783"/>
                </a:lnTo>
                <a:lnTo>
                  <a:pt x="622718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10595012" y="1005835"/>
            <a:ext cx="1068405" cy="510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word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0150997" y="949124"/>
            <a:ext cx="358816" cy="347241"/>
          </a:xfrm>
          <a:custGeom>
            <a:avLst/>
            <a:gdLst>
              <a:gd name="connsiteX0" fmla="*/ 324092 w 358816"/>
              <a:gd name="connsiteY0" fmla="*/ 347241 h 347241"/>
              <a:gd name="connsiteX1" fmla="*/ 57874 w 358816"/>
              <a:gd name="connsiteY1" fmla="*/ 347241 h 347241"/>
              <a:gd name="connsiteX2" fmla="*/ 358816 w 358816"/>
              <a:gd name="connsiteY2" fmla="*/ 0 h 347241"/>
              <a:gd name="connsiteX3" fmla="*/ 0 w 358816"/>
              <a:gd name="connsiteY3" fmla="*/ 0 h 34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16" h="347241">
                <a:moveTo>
                  <a:pt x="324092" y="347241"/>
                </a:moveTo>
                <a:lnTo>
                  <a:pt x="57874" y="347241"/>
                </a:lnTo>
                <a:lnTo>
                  <a:pt x="358816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799170" y="5048168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</a:t>
            </a:r>
            <a:r>
              <a:rPr lang="en-US" smtClean="0"/>
              <a:t>Out Length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19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 gur</dc:creator>
  <cp:lastModifiedBy>shir gur</cp:lastModifiedBy>
  <cp:revision>5</cp:revision>
  <cp:lastPrinted>2016-05-10T13:23:39Z</cp:lastPrinted>
  <dcterms:created xsi:type="dcterms:W3CDTF">2016-05-10T12:39:27Z</dcterms:created>
  <dcterms:modified xsi:type="dcterms:W3CDTF">2016-05-10T13:23:50Z</dcterms:modified>
</cp:coreProperties>
</file>