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Selenium Works?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	Akansha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V="1">
            <a:off x="5181600" y="2819400"/>
            <a:ext cx="29718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2971800"/>
            <a:ext cx="2305118" cy="6463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Selenium Server</a:t>
            </a:r>
          </a:p>
          <a:p>
            <a:r>
              <a:rPr lang="en-US" dirty="0" smtClean="0"/>
              <a:t>  (Acts as Proxy Server)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38400" y="5029200"/>
            <a:ext cx="3124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Driver(Sends Commands)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457200"/>
            <a:ext cx="3124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533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Driver(Execute Scripts)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" idx="2"/>
          </p:cNvCxnSpPr>
          <p:nvPr/>
        </p:nvCxnSpPr>
        <p:spPr>
          <a:xfrm flipH="1" flipV="1">
            <a:off x="3733800" y="1219200"/>
            <a:ext cx="2933700" cy="16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  <a:endCxn id="2" idx="0"/>
          </p:cNvCxnSpPr>
          <p:nvPr/>
        </p:nvCxnSpPr>
        <p:spPr>
          <a:xfrm flipV="1">
            <a:off x="4000500" y="3657600"/>
            <a:ext cx="266700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3962400"/>
            <a:ext cx="2133600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a) Driver Sends Request to establish connection with Server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609600"/>
            <a:ext cx="3581400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ea typeface="Verdana" pitchFamily="34" charset="0"/>
                <a:cs typeface="Verdana" pitchFamily="34" charset="0"/>
              </a:rPr>
              <a:t>b)</a:t>
            </a:r>
            <a:r>
              <a:rPr lang="en-US" sz="1100" dirty="0" smtClean="0"/>
              <a:t> Server creates a session for the request</a:t>
            </a:r>
          </a:p>
          <a:p>
            <a:r>
              <a:rPr lang="en-US" sz="1100" dirty="0" smtClean="0">
                <a:ea typeface="Verdana" pitchFamily="34" charset="0"/>
                <a:cs typeface="Verdana" pitchFamily="34" charset="0"/>
              </a:rPr>
              <a:t>c) As per driver request, launch the desired browser</a:t>
            </a:r>
          </a:p>
          <a:p>
            <a:r>
              <a:rPr lang="en-US" sz="1100" dirty="0" smtClean="0">
                <a:ea typeface="Verdana" pitchFamily="34" charset="0"/>
                <a:cs typeface="Verdana" pitchFamily="34" charset="0"/>
              </a:rPr>
              <a:t>d) Server loads Selenium core JavaScript file into specified browser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2200" y="4495800"/>
            <a:ext cx="2133600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e) Driver will send selenese commands to Server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1676400"/>
            <a:ext cx="3048000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f) Selenium Server understands Selenese Commands, triggers the JavaScript execution in browser</a:t>
            </a:r>
          </a:p>
          <a:p>
            <a:r>
              <a:rPr lang="en-US" sz="1100" dirty="0" smtClean="0"/>
              <a:t>g) Selenium Server is Proxy server, which acts as a server between applications and browsers, due to same origin policy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47800" y="2971800"/>
            <a:ext cx="3048000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h) Selenium Server then requests, actual web server for page open request </a:t>
            </a:r>
          </a:p>
          <a:p>
            <a:pPr marL="285750" indent="-285750"/>
            <a:r>
              <a:rPr lang="en-US" sz="1100" dirty="0" smtClean="0"/>
              <a:t>i) It receives the page and open the same in</a:t>
            </a:r>
          </a:p>
          <a:p>
            <a:pPr marL="285750" indent="-285750"/>
            <a:r>
              <a:rPr lang="en-US" sz="1100" dirty="0" smtClean="0"/>
              <a:t>browser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47800" y="3886200"/>
            <a:ext cx="3048000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j) Any operation or request, which browser makes will pass from Selenium Server to Actual </a:t>
            </a:r>
            <a:r>
              <a:rPr lang="en-US" sz="1100" dirty="0" err="1" smtClean="0"/>
              <a:t>WebServer</a:t>
            </a:r>
            <a:endParaRPr lang="en-US" sz="11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How Selenium Works? 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Selenium Works? </dc:title>
  <dc:creator>Akansha Saraswat</dc:creator>
  <cp:lastModifiedBy>awx291341</cp:lastModifiedBy>
  <cp:revision>21</cp:revision>
  <dcterms:created xsi:type="dcterms:W3CDTF">2006-08-16T00:00:00Z</dcterms:created>
  <dcterms:modified xsi:type="dcterms:W3CDTF">2016-05-13T11:25:53Z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1463138409</vt:lpwstr>
  </property>
  <property fmtid="{D5CDD505-2E9C-101B-9397-08002B2CF9AE}" pid="6" name="_2015_ms_pID_725343">
    <vt:lpwstr>(2)f7+j7Uzozb4h6W6EibfovPWmR+4IC07/CILZsRU7pm6l6c6wweKsOJx9OL4HgNjYAM45vYh5
eefLx3rQTQx/lmS8cOpABUFrvfRvaSvICegAVVR1cUTIpzl8UXT4o5VQdPB4Qu+9/s5R3etm
1qi7RSn/ih9mTNRuEqAm3SxjZ8b2ycRUz2QoZX5MdY39lPpj03eJ3On6+O6hl72W1D1836uV
8YKxnrNYpec0mj5fAf</vt:lpwstr>
  </property>
  <property fmtid="{D5CDD505-2E9C-101B-9397-08002B2CF9AE}" pid="7" name="_2015_ms_pID_7253431">
    <vt:lpwstr>ddt5HR3ceNqBBhxtFWFhpRMj5tjGNmBa5WIX9iuBfe2wRGVHm7YgY3
gtUGaJbFE8TBwDmt3bjJ2fTBAHcLgF7YR7Q0duLT2nReTSHnxrjY++LDMmB85mPUlWImhDgF
rQu8B3blB8djjYTs0+pA9XA1pVeRqK5R0tv2CgP38fA07w==</vt:lpwstr>
  </property>
</Properties>
</file>