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6B2089-D25B-4E87-9FFD-7EDC13C31DD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D73D2DF-8BE4-4073-B668-8D0988B32435}">
      <dgm:prSet phldrT="[Text]"/>
      <dgm:spPr/>
      <dgm:t>
        <a:bodyPr/>
        <a:lstStyle/>
        <a:p>
          <a:r>
            <a:rPr lang="en-IN" dirty="0"/>
            <a:t>Scrape Product Reviews from a URL inputted in a  UI.</a:t>
          </a:r>
        </a:p>
      </dgm:t>
    </dgm:pt>
    <dgm:pt modelId="{778944DC-5459-4620-98FD-6D6ECFF3E9BD}" type="parTrans" cxnId="{3FE45B33-8643-4543-9F9D-15C9B0CFC62B}">
      <dgm:prSet/>
      <dgm:spPr/>
      <dgm:t>
        <a:bodyPr/>
        <a:lstStyle/>
        <a:p>
          <a:endParaRPr lang="en-IN"/>
        </a:p>
      </dgm:t>
    </dgm:pt>
    <dgm:pt modelId="{975C231B-0529-4BE9-9A33-096CAD6FE730}" type="sibTrans" cxnId="{3FE45B33-8643-4543-9F9D-15C9B0CFC62B}">
      <dgm:prSet/>
      <dgm:spPr/>
      <dgm:t>
        <a:bodyPr/>
        <a:lstStyle/>
        <a:p>
          <a:endParaRPr lang="en-IN"/>
        </a:p>
      </dgm:t>
    </dgm:pt>
    <dgm:pt modelId="{D366D1F9-92E6-4E1B-BACF-EFE1DCDEEF00}">
      <dgm:prSet phldrT="[Text]"/>
      <dgm:spPr/>
      <dgm:t>
        <a:bodyPr/>
        <a:lstStyle/>
        <a:p>
          <a:r>
            <a:rPr lang="en-IN" dirty="0"/>
            <a:t>Create Test Set by using Ratings as a  metric. </a:t>
          </a:r>
        </a:p>
      </dgm:t>
    </dgm:pt>
    <dgm:pt modelId="{169BD5D5-A4EF-46A7-8260-E513E68AF03C}" type="parTrans" cxnId="{013DB8BE-5409-4E34-904F-68A2131CE9E1}">
      <dgm:prSet/>
      <dgm:spPr/>
      <dgm:t>
        <a:bodyPr/>
        <a:lstStyle/>
        <a:p>
          <a:endParaRPr lang="en-IN"/>
        </a:p>
      </dgm:t>
    </dgm:pt>
    <dgm:pt modelId="{B70EB937-8D33-439D-82C5-631A6E614D32}" type="sibTrans" cxnId="{013DB8BE-5409-4E34-904F-68A2131CE9E1}">
      <dgm:prSet/>
      <dgm:spPr/>
      <dgm:t>
        <a:bodyPr/>
        <a:lstStyle/>
        <a:p>
          <a:endParaRPr lang="en-IN"/>
        </a:p>
      </dgm:t>
    </dgm:pt>
    <dgm:pt modelId="{18A459F1-03B8-420F-8F82-EFAF28E02E07}">
      <dgm:prSet phldrT="[Text]"/>
      <dgm:spPr/>
      <dgm:t>
        <a:bodyPr/>
        <a:lstStyle/>
        <a:p>
          <a:r>
            <a:rPr lang="en-IN" dirty="0"/>
            <a:t>Classify review  into positive, negative or  neutral using ngram.</a:t>
          </a:r>
        </a:p>
      </dgm:t>
    </dgm:pt>
    <dgm:pt modelId="{0D47C15F-1AB7-4913-B556-736DE5FB25E1}" type="parTrans" cxnId="{0E87E28E-8DF2-432B-B6E5-40FF863278D9}">
      <dgm:prSet/>
      <dgm:spPr/>
      <dgm:t>
        <a:bodyPr/>
        <a:lstStyle/>
        <a:p>
          <a:endParaRPr lang="en-IN"/>
        </a:p>
      </dgm:t>
    </dgm:pt>
    <dgm:pt modelId="{71363C5E-11DC-422B-AE8E-B83EC7792FF6}" type="sibTrans" cxnId="{0E87E28E-8DF2-432B-B6E5-40FF863278D9}">
      <dgm:prSet/>
      <dgm:spPr/>
      <dgm:t>
        <a:bodyPr/>
        <a:lstStyle/>
        <a:p>
          <a:endParaRPr lang="en-IN"/>
        </a:p>
      </dgm:t>
    </dgm:pt>
    <dgm:pt modelId="{4D60A3D3-6D82-44AD-88B2-6A2A30225A52}">
      <dgm:prSet phldrT="[Text]"/>
      <dgm:spPr/>
      <dgm:t>
        <a:bodyPr/>
        <a:lstStyle/>
        <a:p>
          <a:r>
            <a:rPr lang="en-IN" dirty="0"/>
            <a:t>Render actual vs expected results in the UI.</a:t>
          </a:r>
        </a:p>
      </dgm:t>
    </dgm:pt>
    <dgm:pt modelId="{EF80C344-5D9F-4FAF-8E66-56D49F04A225}" type="parTrans" cxnId="{A0BB9732-C7BF-48A8-8637-9229912D28AF}">
      <dgm:prSet/>
      <dgm:spPr/>
      <dgm:t>
        <a:bodyPr/>
        <a:lstStyle/>
        <a:p>
          <a:endParaRPr lang="en-IN"/>
        </a:p>
      </dgm:t>
    </dgm:pt>
    <dgm:pt modelId="{CA8BA3D9-774A-47CD-A560-B34E0FAC506D}" type="sibTrans" cxnId="{A0BB9732-C7BF-48A8-8637-9229912D28AF}">
      <dgm:prSet/>
      <dgm:spPr/>
      <dgm:t>
        <a:bodyPr/>
        <a:lstStyle/>
        <a:p>
          <a:endParaRPr lang="en-IN"/>
        </a:p>
      </dgm:t>
    </dgm:pt>
    <dgm:pt modelId="{F33C880D-F1D9-4189-BCD2-1284BCB54927}">
      <dgm:prSet phldrT="[Text]"/>
      <dgm:spPr/>
      <dgm:t>
        <a:bodyPr/>
        <a:lstStyle/>
        <a:p>
          <a:r>
            <a:rPr lang="en-IN" dirty="0"/>
            <a:t>END.</a:t>
          </a:r>
        </a:p>
      </dgm:t>
    </dgm:pt>
    <dgm:pt modelId="{D876C674-9662-4E41-8618-5246A6F18456}" type="parTrans" cxnId="{CE52EDF2-9992-451C-A747-6A4905F6B5D3}">
      <dgm:prSet/>
      <dgm:spPr/>
      <dgm:t>
        <a:bodyPr/>
        <a:lstStyle/>
        <a:p>
          <a:endParaRPr lang="en-IN"/>
        </a:p>
      </dgm:t>
    </dgm:pt>
    <dgm:pt modelId="{3C065E5E-F778-4A77-A319-7A905DC82358}" type="sibTrans" cxnId="{CE52EDF2-9992-451C-A747-6A4905F6B5D3}">
      <dgm:prSet/>
      <dgm:spPr/>
      <dgm:t>
        <a:bodyPr/>
        <a:lstStyle/>
        <a:p>
          <a:endParaRPr lang="en-IN"/>
        </a:p>
      </dgm:t>
    </dgm:pt>
    <dgm:pt modelId="{2C58EA23-6EDE-43F0-B8DD-FAAE19EDDA17}">
      <dgm:prSet/>
      <dgm:spPr/>
      <dgm:t>
        <a:bodyPr/>
        <a:lstStyle/>
        <a:p>
          <a:r>
            <a:rPr lang="en-IN" dirty="0"/>
            <a:t>START.</a:t>
          </a:r>
        </a:p>
      </dgm:t>
    </dgm:pt>
    <dgm:pt modelId="{26A8FCA8-A5A1-4D8B-8CDF-24BD3634113B}" type="parTrans" cxnId="{BCC020C7-E668-439E-B89B-D8B8A674F383}">
      <dgm:prSet/>
      <dgm:spPr/>
      <dgm:t>
        <a:bodyPr/>
        <a:lstStyle/>
        <a:p>
          <a:endParaRPr lang="en-IN"/>
        </a:p>
      </dgm:t>
    </dgm:pt>
    <dgm:pt modelId="{76E0BEDC-F9F0-4832-9BB1-192987136BC0}" type="sibTrans" cxnId="{BCC020C7-E668-439E-B89B-D8B8A674F383}">
      <dgm:prSet/>
      <dgm:spPr/>
      <dgm:t>
        <a:bodyPr/>
        <a:lstStyle/>
        <a:p>
          <a:endParaRPr lang="en-IN"/>
        </a:p>
      </dgm:t>
    </dgm:pt>
    <dgm:pt modelId="{33C3FBA2-2D1B-46C6-BBC1-AC9C47413810}" type="pres">
      <dgm:prSet presAssocID="{2D6B2089-D25B-4E87-9FFD-7EDC13C31DD8}" presName="diagram" presStyleCnt="0">
        <dgm:presLayoutVars>
          <dgm:dir/>
          <dgm:resizeHandles val="exact"/>
        </dgm:presLayoutVars>
      </dgm:prSet>
      <dgm:spPr/>
    </dgm:pt>
    <dgm:pt modelId="{16C3F77F-5DD6-4132-876E-34B0A7B00142}" type="pres">
      <dgm:prSet presAssocID="{2C58EA23-6EDE-43F0-B8DD-FAAE19EDDA17}" presName="node" presStyleLbl="node1" presStyleIdx="0" presStyleCnt="6">
        <dgm:presLayoutVars>
          <dgm:bulletEnabled val="1"/>
        </dgm:presLayoutVars>
      </dgm:prSet>
      <dgm:spPr/>
    </dgm:pt>
    <dgm:pt modelId="{228E5215-DDF9-412E-B5BF-F94A56B474BC}" type="pres">
      <dgm:prSet presAssocID="{76E0BEDC-F9F0-4832-9BB1-192987136BC0}" presName="sibTrans" presStyleLbl="sibTrans2D1" presStyleIdx="0" presStyleCnt="5"/>
      <dgm:spPr/>
    </dgm:pt>
    <dgm:pt modelId="{ADFA1531-47B0-4861-926E-63C3B805B4E9}" type="pres">
      <dgm:prSet presAssocID="{76E0BEDC-F9F0-4832-9BB1-192987136BC0}" presName="connectorText" presStyleLbl="sibTrans2D1" presStyleIdx="0" presStyleCnt="5"/>
      <dgm:spPr/>
    </dgm:pt>
    <dgm:pt modelId="{6AADE1E6-6F00-4821-A2FD-FDF802089D49}" type="pres">
      <dgm:prSet presAssocID="{3D73D2DF-8BE4-4073-B668-8D0988B32435}" presName="node" presStyleLbl="node1" presStyleIdx="1" presStyleCnt="6">
        <dgm:presLayoutVars>
          <dgm:bulletEnabled val="1"/>
        </dgm:presLayoutVars>
      </dgm:prSet>
      <dgm:spPr/>
    </dgm:pt>
    <dgm:pt modelId="{0CA0BE64-BCAC-4254-B1A1-6C3BAB624B2F}" type="pres">
      <dgm:prSet presAssocID="{975C231B-0529-4BE9-9A33-096CAD6FE730}" presName="sibTrans" presStyleLbl="sibTrans2D1" presStyleIdx="1" presStyleCnt="5"/>
      <dgm:spPr/>
    </dgm:pt>
    <dgm:pt modelId="{A218A591-2DF3-476E-9F1B-051DF12CD7E7}" type="pres">
      <dgm:prSet presAssocID="{975C231B-0529-4BE9-9A33-096CAD6FE730}" presName="connectorText" presStyleLbl="sibTrans2D1" presStyleIdx="1" presStyleCnt="5"/>
      <dgm:spPr/>
    </dgm:pt>
    <dgm:pt modelId="{8286E84E-A916-4547-929C-1F73D99D9F0C}" type="pres">
      <dgm:prSet presAssocID="{D366D1F9-92E6-4E1B-BACF-EFE1DCDEEF00}" presName="node" presStyleLbl="node1" presStyleIdx="2" presStyleCnt="6">
        <dgm:presLayoutVars>
          <dgm:bulletEnabled val="1"/>
        </dgm:presLayoutVars>
      </dgm:prSet>
      <dgm:spPr/>
    </dgm:pt>
    <dgm:pt modelId="{E1D6D16F-9CDF-4D49-8F3B-28CCC18D2D05}" type="pres">
      <dgm:prSet presAssocID="{B70EB937-8D33-439D-82C5-631A6E614D32}" presName="sibTrans" presStyleLbl="sibTrans2D1" presStyleIdx="2" presStyleCnt="5"/>
      <dgm:spPr/>
    </dgm:pt>
    <dgm:pt modelId="{83F561F4-44AC-4CC8-8022-857D4C452A0A}" type="pres">
      <dgm:prSet presAssocID="{B70EB937-8D33-439D-82C5-631A6E614D32}" presName="connectorText" presStyleLbl="sibTrans2D1" presStyleIdx="2" presStyleCnt="5"/>
      <dgm:spPr/>
    </dgm:pt>
    <dgm:pt modelId="{C1457A3A-18D6-45F8-B347-3AF4DD107274}" type="pres">
      <dgm:prSet presAssocID="{18A459F1-03B8-420F-8F82-EFAF28E02E07}" presName="node" presStyleLbl="node1" presStyleIdx="3" presStyleCnt="6">
        <dgm:presLayoutVars>
          <dgm:bulletEnabled val="1"/>
        </dgm:presLayoutVars>
      </dgm:prSet>
      <dgm:spPr/>
    </dgm:pt>
    <dgm:pt modelId="{550803D3-9C96-4069-BB2F-263C718BDF6F}" type="pres">
      <dgm:prSet presAssocID="{71363C5E-11DC-422B-AE8E-B83EC7792FF6}" presName="sibTrans" presStyleLbl="sibTrans2D1" presStyleIdx="3" presStyleCnt="5"/>
      <dgm:spPr/>
    </dgm:pt>
    <dgm:pt modelId="{19DE70E4-A242-414F-8CE5-2EE6D5DB06A7}" type="pres">
      <dgm:prSet presAssocID="{71363C5E-11DC-422B-AE8E-B83EC7792FF6}" presName="connectorText" presStyleLbl="sibTrans2D1" presStyleIdx="3" presStyleCnt="5"/>
      <dgm:spPr/>
    </dgm:pt>
    <dgm:pt modelId="{D803B42B-D122-4550-A334-7BDE13E9F417}" type="pres">
      <dgm:prSet presAssocID="{4D60A3D3-6D82-44AD-88B2-6A2A30225A52}" presName="node" presStyleLbl="node1" presStyleIdx="4" presStyleCnt="6">
        <dgm:presLayoutVars>
          <dgm:bulletEnabled val="1"/>
        </dgm:presLayoutVars>
      </dgm:prSet>
      <dgm:spPr/>
    </dgm:pt>
    <dgm:pt modelId="{10C3E39E-052F-437E-80F5-41E5142993F7}" type="pres">
      <dgm:prSet presAssocID="{CA8BA3D9-774A-47CD-A560-B34E0FAC506D}" presName="sibTrans" presStyleLbl="sibTrans2D1" presStyleIdx="4" presStyleCnt="5"/>
      <dgm:spPr/>
    </dgm:pt>
    <dgm:pt modelId="{A459C1E0-7F48-48D7-9696-080188F155A5}" type="pres">
      <dgm:prSet presAssocID="{CA8BA3D9-774A-47CD-A560-B34E0FAC506D}" presName="connectorText" presStyleLbl="sibTrans2D1" presStyleIdx="4" presStyleCnt="5"/>
      <dgm:spPr/>
    </dgm:pt>
    <dgm:pt modelId="{FC2935BA-7961-450F-8ACA-F7E9E8FF4443}" type="pres">
      <dgm:prSet presAssocID="{F33C880D-F1D9-4189-BCD2-1284BCB54927}" presName="node" presStyleLbl="node1" presStyleIdx="5" presStyleCnt="6">
        <dgm:presLayoutVars>
          <dgm:bulletEnabled val="1"/>
        </dgm:presLayoutVars>
      </dgm:prSet>
      <dgm:spPr/>
    </dgm:pt>
  </dgm:ptLst>
  <dgm:cxnLst>
    <dgm:cxn modelId="{16118C03-103F-4A8A-B0E8-74389B4F53E9}" type="presOf" srcId="{2C58EA23-6EDE-43F0-B8DD-FAAE19EDDA17}" destId="{16C3F77F-5DD6-4132-876E-34B0A7B00142}" srcOrd="0" destOrd="0" presId="urn:microsoft.com/office/officeart/2005/8/layout/process5"/>
    <dgm:cxn modelId="{891AE303-84C3-44F8-AB83-54D61FB113DB}" type="presOf" srcId="{B70EB937-8D33-439D-82C5-631A6E614D32}" destId="{E1D6D16F-9CDF-4D49-8F3B-28CCC18D2D05}" srcOrd="0" destOrd="0" presId="urn:microsoft.com/office/officeart/2005/8/layout/process5"/>
    <dgm:cxn modelId="{2270FE03-F911-403A-A336-EDC6EAD23F23}" type="presOf" srcId="{B70EB937-8D33-439D-82C5-631A6E614D32}" destId="{83F561F4-44AC-4CC8-8022-857D4C452A0A}" srcOrd="1" destOrd="0" presId="urn:microsoft.com/office/officeart/2005/8/layout/process5"/>
    <dgm:cxn modelId="{BCBC980B-CA6B-4650-9FED-737CACF2C808}" type="presOf" srcId="{975C231B-0529-4BE9-9A33-096CAD6FE730}" destId="{0CA0BE64-BCAC-4254-B1A1-6C3BAB624B2F}" srcOrd="0" destOrd="0" presId="urn:microsoft.com/office/officeart/2005/8/layout/process5"/>
    <dgm:cxn modelId="{5A247710-198F-4E5E-857F-876892B4C3E0}" type="presOf" srcId="{975C231B-0529-4BE9-9A33-096CAD6FE730}" destId="{A218A591-2DF3-476E-9F1B-051DF12CD7E7}" srcOrd="1" destOrd="0" presId="urn:microsoft.com/office/officeart/2005/8/layout/process5"/>
    <dgm:cxn modelId="{79DD6C15-D002-480A-AF00-FB4EB3125DC3}" type="presOf" srcId="{4D60A3D3-6D82-44AD-88B2-6A2A30225A52}" destId="{D803B42B-D122-4550-A334-7BDE13E9F417}" srcOrd="0" destOrd="0" presId="urn:microsoft.com/office/officeart/2005/8/layout/process5"/>
    <dgm:cxn modelId="{7E73122B-6E2B-4BF9-A475-8B7B848A58FE}" type="presOf" srcId="{71363C5E-11DC-422B-AE8E-B83EC7792FF6}" destId="{19DE70E4-A242-414F-8CE5-2EE6D5DB06A7}" srcOrd="1" destOrd="0" presId="urn:microsoft.com/office/officeart/2005/8/layout/process5"/>
    <dgm:cxn modelId="{252B0131-5A97-45B4-BC85-466E92514A49}" type="presOf" srcId="{CA8BA3D9-774A-47CD-A560-B34E0FAC506D}" destId="{A459C1E0-7F48-48D7-9696-080188F155A5}" srcOrd="1" destOrd="0" presId="urn:microsoft.com/office/officeart/2005/8/layout/process5"/>
    <dgm:cxn modelId="{A0BB9732-C7BF-48A8-8637-9229912D28AF}" srcId="{2D6B2089-D25B-4E87-9FFD-7EDC13C31DD8}" destId="{4D60A3D3-6D82-44AD-88B2-6A2A30225A52}" srcOrd="4" destOrd="0" parTransId="{EF80C344-5D9F-4FAF-8E66-56D49F04A225}" sibTransId="{CA8BA3D9-774A-47CD-A560-B34E0FAC506D}"/>
    <dgm:cxn modelId="{3FE45B33-8643-4543-9F9D-15C9B0CFC62B}" srcId="{2D6B2089-D25B-4E87-9FFD-7EDC13C31DD8}" destId="{3D73D2DF-8BE4-4073-B668-8D0988B32435}" srcOrd="1" destOrd="0" parTransId="{778944DC-5459-4620-98FD-6D6ECFF3E9BD}" sibTransId="{975C231B-0529-4BE9-9A33-096CAD6FE730}"/>
    <dgm:cxn modelId="{46A0C24C-14E7-4D96-B23B-B37FA1BE730E}" type="presOf" srcId="{CA8BA3D9-774A-47CD-A560-B34E0FAC506D}" destId="{10C3E39E-052F-437E-80F5-41E5142993F7}" srcOrd="0" destOrd="0" presId="urn:microsoft.com/office/officeart/2005/8/layout/process5"/>
    <dgm:cxn modelId="{F00E1E78-6E4D-450D-8072-D7A0275D797F}" type="presOf" srcId="{3D73D2DF-8BE4-4073-B668-8D0988B32435}" destId="{6AADE1E6-6F00-4821-A2FD-FDF802089D49}" srcOrd="0" destOrd="0" presId="urn:microsoft.com/office/officeart/2005/8/layout/process5"/>
    <dgm:cxn modelId="{3F0FF489-BACA-43B2-9C0C-563AB1B780C2}" type="presOf" srcId="{D366D1F9-92E6-4E1B-BACF-EFE1DCDEEF00}" destId="{8286E84E-A916-4547-929C-1F73D99D9F0C}" srcOrd="0" destOrd="0" presId="urn:microsoft.com/office/officeart/2005/8/layout/process5"/>
    <dgm:cxn modelId="{0E87E28E-8DF2-432B-B6E5-40FF863278D9}" srcId="{2D6B2089-D25B-4E87-9FFD-7EDC13C31DD8}" destId="{18A459F1-03B8-420F-8F82-EFAF28E02E07}" srcOrd="3" destOrd="0" parTransId="{0D47C15F-1AB7-4913-B556-736DE5FB25E1}" sibTransId="{71363C5E-11DC-422B-AE8E-B83EC7792FF6}"/>
    <dgm:cxn modelId="{BFC1BFA4-2D8E-4AA4-B62E-B180D236FFB1}" type="presOf" srcId="{76E0BEDC-F9F0-4832-9BB1-192987136BC0}" destId="{228E5215-DDF9-412E-B5BF-F94A56B474BC}" srcOrd="0" destOrd="0" presId="urn:microsoft.com/office/officeart/2005/8/layout/process5"/>
    <dgm:cxn modelId="{B74EAFA6-9C5B-447F-991E-BB7CC3D49061}" type="presOf" srcId="{18A459F1-03B8-420F-8F82-EFAF28E02E07}" destId="{C1457A3A-18D6-45F8-B347-3AF4DD107274}" srcOrd="0" destOrd="0" presId="urn:microsoft.com/office/officeart/2005/8/layout/process5"/>
    <dgm:cxn modelId="{53E156AB-1292-4606-9173-294CE5EA7DC3}" type="presOf" srcId="{2D6B2089-D25B-4E87-9FFD-7EDC13C31DD8}" destId="{33C3FBA2-2D1B-46C6-BBC1-AC9C47413810}" srcOrd="0" destOrd="0" presId="urn:microsoft.com/office/officeart/2005/8/layout/process5"/>
    <dgm:cxn modelId="{8D2B21B6-E6C5-4235-960E-853CB4E87194}" type="presOf" srcId="{71363C5E-11DC-422B-AE8E-B83EC7792FF6}" destId="{550803D3-9C96-4069-BB2F-263C718BDF6F}" srcOrd="0" destOrd="0" presId="urn:microsoft.com/office/officeart/2005/8/layout/process5"/>
    <dgm:cxn modelId="{69FB16BA-1D9B-4012-AAD7-62451F16B577}" type="presOf" srcId="{F33C880D-F1D9-4189-BCD2-1284BCB54927}" destId="{FC2935BA-7961-450F-8ACA-F7E9E8FF4443}" srcOrd="0" destOrd="0" presId="urn:microsoft.com/office/officeart/2005/8/layout/process5"/>
    <dgm:cxn modelId="{013DB8BE-5409-4E34-904F-68A2131CE9E1}" srcId="{2D6B2089-D25B-4E87-9FFD-7EDC13C31DD8}" destId="{D366D1F9-92E6-4E1B-BACF-EFE1DCDEEF00}" srcOrd="2" destOrd="0" parTransId="{169BD5D5-A4EF-46A7-8260-E513E68AF03C}" sibTransId="{B70EB937-8D33-439D-82C5-631A6E614D32}"/>
    <dgm:cxn modelId="{BCC020C7-E668-439E-B89B-D8B8A674F383}" srcId="{2D6B2089-D25B-4E87-9FFD-7EDC13C31DD8}" destId="{2C58EA23-6EDE-43F0-B8DD-FAAE19EDDA17}" srcOrd="0" destOrd="0" parTransId="{26A8FCA8-A5A1-4D8B-8CDF-24BD3634113B}" sibTransId="{76E0BEDC-F9F0-4832-9BB1-192987136BC0}"/>
    <dgm:cxn modelId="{DC70E2DC-1D5D-452C-9E82-F19D8E09E2F7}" type="presOf" srcId="{76E0BEDC-F9F0-4832-9BB1-192987136BC0}" destId="{ADFA1531-47B0-4861-926E-63C3B805B4E9}" srcOrd="1" destOrd="0" presId="urn:microsoft.com/office/officeart/2005/8/layout/process5"/>
    <dgm:cxn modelId="{CE52EDF2-9992-451C-A747-6A4905F6B5D3}" srcId="{2D6B2089-D25B-4E87-9FFD-7EDC13C31DD8}" destId="{F33C880D-F1D9-4189-BCD2-1284BCB54927}" srcOrd="5" destOrd="0" parTransId="{D876C674-9662-4E41-8618-5246A6F18456}" sibTransId="{3C065E5E-F778-4A77-A319-7A905DC82358}"/>
    <dgm:cxn modelId="{92A65BB5-E6A4-4178-A81C-B00A322CA31A}" type="presParOf" srcId="{33C3FBA2-2D1B-46C6-BBC1-AC9C47413810}" destId="{16C3F77F-5DD6-4132-876E-34B0A7B00142}" srcOrd="0" destOrd="0" presId="urn:microsoft.com/office/officeart/2005/8/layout/process5"/>
    <dgm:cxn modelId="{8DFD8F0B-6C4B-494D-8645-E44689E2247E}" type="presParOf" srcId="{33C3FBA2-2D1B-46C6-BBC1-AC9C47413810}" destId="{228E5215-DDF9-412E-B5BF-F94A56B474BC}" srcOrd="1" destOrd="0" presId="urn:microsoft.com/office/officeart/2005/8/layout/process5"/>
    <dgm:cxn modelId="{E54F2E49-365A-46AD-AE87-5A4890D0BB8E}" type="presParOf" srcId="{228E5215-DDF9-412E-B5BF-F94A56B474BC}" destId="{ADFA1531-47B0-4861-926E-63C3B805B4E9}" srcOrd="0" destOrd="0" presId="urn:microsoft.com/office/officeart/2005/8/layout/process5"/>
    <dgm:cxn modelId="{66ADA5BF-CCD9-45F5-8B31-FB61F5B8C35E}" type="presParOf" srcId="{33C3FBA2-2D1B-46C6-BBC1-AC9C47413810}" destId="{6AADE1E6-6F00-4821-A2FD-FDF802089D49}" srcOrd="2" destOrd="0" presId="urn:microsoft.com/office/officeart/2005/8/layout/process5"/>
    <dgm:cxn modelId="{91A05CAC-5F6B-422C-98EA-C54B9B9FF595}" type="presParOf" srcId="{33C3FBA2-2D1B-46C6-BBC1-AC9C47413810}" destId="{0CA0BE64-BCAC-4254-B1A1-6C3BAB624B2F}" srcOrd="3" destOrd="0" presId="urn:microsoft.com/office/officeart/2005/8/layout/process5"/>
    <dgm:cxn modelId="{4AD391A2-FBFF-4C7A-8CEE-7E69D8BE6F44}" type="presParOf" srcId="{0CA0BE64-BCAC-4254-B1A1-6C3BAB624B2F}" destId="{A218A591-2DF3-476E-9F1B-051DF12CD7E7}" srcOrd="0" destOrd="0" presId="urn:microsoft.com/office/officeart/2005/8/layout/process5"/>
    <dgm:cxn modelId="{DDD0F37A-A70E-48F8-A712-85E76FFC77FA}" type="presParOf" srcId="{33C3FBA2-2D1B-46C6-BBC1-AC9C47413810}" destId="{8286E84E-A916-4547-929C-1F73D99D9F0C}" srcOrd="4" destOrd="0" presId="urn:microsoft.com/office/officeart/2005/8/layout/process5"/>
    <dgm:cxn modelId="{905EF514-1128-4062-90E8-FF3866ACFE2F}" type="presParOf" srcId="{33C3FBA2-2D1B-46C6-BBC1-AC9C47413810}" destId="{E1D6D16F-9CDF-4D49-8F3B-28CCC18D2D05}" srcOrd="5" destOrd="0" presId="urn:microsoft.com/office/officeart/2005/8/layout/process5"/>
    <dgm:cxn modelId="{0CAAA063-6C3D-416F-8D5B-42870D79BA55}" type="presParOf" srcId="{E1D6D16F-9CDF-4D49-8F3B-28CCC18D2D05}" destId="{83F561F4-44AC-4CC8-8022-857D4C452A0A}" srcOrd="0" destOrd="0" presId="urn:microsoft.com/office/officeart/2005/8/layout/process5"/>
    <dgm:cxn modelId="{BC208E56-85C7-4A7B-B6F3-43EA62F381B0}" type="presParOf" srcId="{33C3FBA2-2D1B-46C6-BBC1-AC9C47413810}" destId="{C1457A3A-18D6-45F8-B347-3AF4DD107274}" srcOrd="6" destOrd="0" presId="urn:microsoft.com/office/officeart/2005/8/layout/process5"/>
    <dgm:cxn modelId="{E914CC6F-0DB2-4B98-8A75-1BE661927AFD}" type="presParOf" srcId="{33C3FBA2-2D1B-46C6-BBC1-AC9C47413810}" destId="{550803D3-9C96-4069-BB2F-263C718BDF6F}" srcOrd="7" destOrd="0" presId="urn:microsoft.com/office/officeart/2005/8/layout/process5"/>
    <dgm:cxn modelId="{A9F7193F-5FA9-49F0-88CD-8379A8AF8559}" type="presParOf" srcId="{550803D3-9C96-4069-BB2F-263C718BDF6F}" destId="{19DE70E4-A242-414F-8CE5-2EE6D5DB06A7}" srcOrd="0" destOrd="0" presId="urn:microsoft.com/office/officeart/2005/8/layout/process5"/>
    <dgm:cxn modelId="{282C51C3-5CD1-4327-8E26-4E4DC964BCDA}" type="presParOf" srcId="{33C3FBA2-2D1B-46C6-BBC1-AC9C47413810}" destId="{D803B42B-D122-4550-A334-7BDE13E9F417}" srcOrd="8" destOrd="0" presId="urn:microsoft.com/office/officeart/2005/8/layout/process5"/>
    <dgm:cxn modelId="{FC3B5DD7-6C49-47A7-8685-9C825B257344}" type="presParOf" srcId="{33C3FBA2-2D1B-46C6-BBC1-AC9C47413810}" destId="{10C3E39E-052F-437E-80F5-41E5142993F7}" srcOrd="9" destOrd="0" presId="urn:microsoft.com/office/officeart/2005/8/layout/process5"/>
    <dgm:cxn modelId="{4A1C91DE-F8F6-4410-A4F9-3BB3A707D4BE}" type="presParOf" srcId="{10C3E39E-052F-437E-80F5-41E5142993F7}" destId="{A459C1E0-7F48-48D7-9696-080188F155A5}" srcOrd="0" destOrd="0" presId="urn:microsoft.com/office/officeart/2005/8/layout/process5"/>
    <dgm:cxn modelId="{9179B89F-F9AA-4FA6-AA96-FFC4F2A2DD05}" type="presParOf" srcId="{33C3FBA2-2D1B-46C6-BBC1-AC9C47413810}" destId="{FC2935BA-7961-450F-8ACA-F7E9E8FF4443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3F77F-5DD6-4132-876E-34B0A7B00142}">
      <dsp:nvSpPr>
        <dsp:cNvPr id="0" name=""/>
        <dsp:cNvSpPr/>
      </dsp:nvSpPr>
      <dsp:spPr>
        <a:xfrm>
          <a:off x="7555" y="912247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START.</a:t>
          </a:r>
        </a:p>
      </dsp:txBody>
      <dsp:txXfrm>
        <a:off x="47239" y="951931"/>
        <a:ext cx="2178842" cy="1275558"/>
      </dsp:txXfrm>
    </dsp:sp>
    <dsp:sp modelId="{228E5215-DDF9-412E-B5BF-F94A56B474BC}">
      <dsp:nvSpPr>
        <dsp:cNvPr id="0" name=""/>
        <dsp:cNvSpPr/>
      </dsp:nvSpPr>
      <dsp:spPr>
        <a:xfrm>
          <a:off x="2464488" y="1309692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464488" y="1421699"/>
        <a:ext cx="335118" cy="336022"/>
      </dsp:txXfrm>
    </dsp:sp>
    <dsp:sp modelId="{6AADE1E6-6F00-4821-A2FD-FDF802089D49}">
      <dsp:nvSpPr>
        <dsp:cNvPr id="0" name=""/>
        <dsp:cNvSpPr/>
      </dsp:nvSpPr>
      <dsp:spPr>
        <a:xfrm>
          <a:off x="3169050" y="912247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Scrape Product Reviews from a URL inputted in a  UI.</a:t>
          </a:r>
        </a:p>
      </dsp:txBody>
      <dsp:txXfrm>
        <a:off x="3208734" y="951931"/>
        <a:ext cx="2178842" cy="1275558"/>
      </dsp:txXfrm>
    </dsp:sp>
    <dsp:sp modelId="{0CA0BE64-BCAC-4254-B1A1-6C3BAB624B2F}">
      <dsp:nvSpPr>
        <dsp:cNvPr id="0" name=""/>
        <dsp:cNvSpPr/>
      </dsp:nvSpPr>
      <dsp:spPr>
        <a:xfrm>
          <a:off x="5625983" y="1309692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5625983" y="1421699"/>
        <a:ext cx="335118" cy="336022"/>
      </dsp:txXfrm>
    </dsp:sp>
    <dsp:sp modelId="{8286E84E-A916-4547-929C-1F73D99D9F0C}">
      <dsp:nvSpPr>
        <dsp:cNvPr id="0" name=""/>
        <dsp:cNvSpPr/>
      </dsp:nvSpPr>
      <dsp:spPr>
        <a:xfrm>
          <a:off x="6330545" y="912247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Create Test Set by using Ratings as a  metric. </a:t>
          </a:r>
        </a:p>
      </dsp:txBody>
      <dsp:txXfrm>
        <a:off x="6370229" y="951931"/>
        <a:ext cx="2178842" cy="1275558"/>
      </dsp:txXfrm>
    </dsp:sp>
    <dsp:sp modelId="{E1D6D16F-9CDF-4D49-8F3B-28CCC18D2D05}">
      <dsp:nvSpPr>
        <dsp:cNvPr id="0" name=""/>
        <dsp:cNvSpPr/>
      </dsp:nvSpPr>
      <dsp:spPr>
        <a:xfrm rot="5400000">
          <a:off x="7220280" y="2425248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7291639" y="2465896"/>
        <a:ext cx="336022" cy="335118"/>
      </dsp:txXfrm>
    </dsp:sp>
    <dsp:sp modelId="{C1457A3A-18D6-45F8-B347-3AF4DD107274}">
      <dsp:nvSpPr>
        <dsp:cNvPr id="0" name=""/>
        <dsp:cNvSpPr/>
      </dsp:nvSpPr>
      <dsp:spPr>
        <a:xfrm>
          <a:off x="6330545" y="3170458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Classify review  into positive, negative or  neutral using ngram.</a:t>
          </a:r>
        </a:p>
      </dsp:txBody>
      <dsp:txXfrm>
        <a:off x="6370229" y="3210142"/>
        <a:ext cx="2178842" cy="1275558"/>
      </dsp:txXfrm>
    </dsp:sp>
    <dsp:sp modelId="{550803D3-9C96-4069-BB2F-263C718BDF6F}">
      <dsp:nvSpPr>
        <dsp:cNvPr id="0" name=""/>
        <dsp:cNvSpPr/>
      </dsp:nvSpPr>
      <dsp:spPr>
        <a:xfrm rot="10800000">
          <a:off x="5653082" y="3567903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10800000">
        <a:off x="5796704" y="3679910"/>
        <a:ext cx="335118" cy="336022"/>
      </dsp:txXfrm>
    </dsp:sp>
    <dsp:sp modelId="{D803B42B-D122-4550-A334-7BDE13E9F417}">
      <dsp:nvSpPr>
        <dsp:cNvPr id="0" name=""/>
        <dsp:cNvSpPr/>
      </dsp:nvSpPr>
      <dsp:spPr>
        <a:xfrm>
          <a:off x="3169050" y="3170458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Render actual vs expected results in the UI.</a:t>
          </a:r>
        </a:p>
      </dsp:txBody>
      <dsp:txXfrm>
        <a:off x="3208734" y="3210142"/>
        <a:ext cx="2178842" cy="1275558"/>
      </dsp:txXfrm>
    </dsp:sp>
    <dsp:sp modelId="{10C3E39E-052F-437E-80F5-41E5142993F7}">
      <dsp:nvSpPr>
        <dsp:cNvPr id="0" name=""/>
        <dsp:cNvSpPr/>
      </dsp:nvSpPr>
      <dsp:spPr>
        <a:xfrm rot="10800000">
          <a:off x="2491587" y="3567903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10800000">
        <a:off x="2635209" y="3679910"/>
        <a:ext cx="335118" cy="336022"/>
      </dsp:txXfrm>
    </dsp:sp>
    <dsp:sp modelId="{FC2935BA-7961-450F-8ACA-F7E9E8FF4443}">
      <dsp:nvSpPr>
        <dsp:cNvPr id="0" name=""/>
        <dsp:cNvSpPr/>
      </dsp:nvSpPr>
      <dsp:spPr>
        <a:xfrm>
          <a:off x="7555" y="3170458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END.</a:t>
          </a:r>
        </a:p>
      </dsp:txBody>
      <dsp:txXfrm>
        <a:off x="47239" y="3210142"/>
        <a:ext cx="2178842" cy="1275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7E8-6266-4FC3-A42D-8AC4E1BCB0A7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55C3-B155-4124-8D43-D004C4B83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4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7E8-6266-4FC3-A42D-8AC4E1BCB0A7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55C3-B155-4124-8D43-D004C4B83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2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7E8-6266-4FC3-A42D-8AC4E1BCB0A7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55C3-B155-4124-8D43-D004C4B8368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8362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7E8-6266-4FC3-A42D-8AC4E1BCB0A7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55C3-B155-4124-8D43-D004C4B83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2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7E8-6266-4FC3-A42D-8AC4E1BCB0A7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55C3-B155-4124-8D43-D004C4B8368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46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7E8-6266-4FC3-A42D-8AC4E1BCB0A7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55C3-B155-4124-8D43-D004C4B83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680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7E8-6266-4FC3-A42D-8AC4E1BCB0A7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55C3-B155-4124-8D43-D004C4B83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31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7E8-6266-4FC3-A42D-8AC4E1BCB0A7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55C3-B155-4124-8D43-D004C4B83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39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7E8-6266-4FC3-A42D-8AC4E1BCB0A7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55C3-B155-4124-8D43-D004C4B83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8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7E8-6266-4FC3-A42D-8AC4E1BCB0A7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55C3-B155-4124-8D43-D004C4B83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03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7E8-6266-4FC3-A42D-8AC4E1BCB0A7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55C3-B155-4124-8D43-D004C4B83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34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7E8-6266-4FC3-A42D-8AC4E1BCB0A7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55C3-B155-4124-8D43-D004C4B83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7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7E8-6266-4FC3-A42D-8AC4E1BCB0A7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55C3-B155-4124-8D43-D004C4B83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04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7E8-6266-4FC3-A42D-8AC4E1BCB0A7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55C3-B155-4124-8D43-D004C4B83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31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7E8-6266-4FC3-A42D-8AC4E1BCB0A7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55C3-B155-4124-8D43-D004C4B83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75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7E8-6266-4FC3-A42D-8AC4E1BCB0A7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55C3-B155-4124-8D43-D004C4B83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5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67E8-6266-4FC3-A42D-8AC4E1BCB0A7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2055C3-B155-4124-8D43-D004C4B83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26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6049-B4AE-4BB0-AB6D-0380A2AA5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sz="4800" dirty="0"/>
              <a:t>Sentiment Analysis of Amazon Reviews Using R</a:t>
            </a:r>
          </a:p>
        </p:txBody>
      </p:sp>
    </p:spTree>
    <p:extLst>
      <p:ext uri="{BB962C8B-B14F-4D97-AF65-F5344CB8AC3E}">
        <p14:creationId xmlns:p14="http://schemas.microsoft.com/office/powerpoint/2010/main" val="154885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93DD-317A-4E93-9D79-C81D55AB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 - A Brief 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41DBA-A2FC-492E-A44A-C6FF871D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 is a language for statistical computing and graphics.</a:t>
            </a:r>
          </a:p>
          <a:p>
            <a:r>
              <a:rPr lang="en-IN" dirty="0"/>
              <a:t>It provides a wide variety of statistical (linear and nonlinear modelling, classical statistical tests, time-series analysis, classification, clustering, and much more.</a:t>
            </a:r>
          </a:p>
          <a:p>
            <a:r>
              <a:rPr lang="en-IN" dirty="0"/>
              <a:t>It ranks 13 on the TIOBE index (Feb 2018).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00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036F-7564-4932-8D37-D430A4B6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8E829-EC2D-409E-B4C1-5070E299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P.S</a:t>
            </a:r>
            <a:r>
              <a:rPr lang="en-IN" dirty="0"/>
              <a:t> : Sentiment analysis of product reviews on Amazon. Analysis should categorise  whether the user is happy, sad or neutral with his purchase.</a:t>
            </a:r>
          </a:p>
          <a:p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A43C4DA-8B4E-47DD-8630-4BFF51399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7998" y="2999232"/>
            <a:ext cx="3974591" cy="340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14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D760-B779-4EDB-9AF4-010C5A48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3D0E9B-2FE0-43B7-8EC6-0E7D1D9E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Unigram.</a:t>
            </a:r>
          </a:p>
          <a:p>
            <a:r>
              <a:rPr lang="en-IN" dirty="0"/>
              <a:t>Ngram.</a:t>
            </a:r>
          </a:p>
          <a:p>
            <a:r>
              <a:rPr lang="en-IN" dirty="0"/>
              <a:t>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8155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9788-71F7-4AF9-99E7-F223A65F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Flow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61B6E6-D99C-4EC0-B953-26AB0A4B9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726767"/>
              </p:ext>
            </p:extLst>
          </p:nvPr>
        </p:nvGraphicFramePr>
        <p:xfrm>
          <a:off x="677863" y="1207008"/>
          <a:ext cx="8596312" cy="5437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58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DD8D-04CA-46A5-BA58-0C7BB6BC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306B9-82AF-4454-9E30-7E2B663E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Learnt about R and Natural Language Processing.</a:t>
            </a:r>
          </a:p>
          <a:p>
            <a:r>
              <a:rPr lang="en-IN" dirty="0"/>
              <a:t>Learnt about the Sentiment analysis process.</a:t>
            </a:r>
          </a:p>
          <a:p>
            <a:r>
              <a:rPr lang="en-IN" dirty="0"/>
              <a:t>Tried different approaches to </a:t>
            </a:r>
            <a:r>
              <a:rPr lang="en-IN"/>
              <a:t>sentiment analysis.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0842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170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Sentiment Analysis of Amazon Reviews Using R</vt:lpstr>
      <vt:lpstr>R - A Brief Introduction </vt:lpstr>
      <vt:lpstr>Problem Statement</vt:lpstr>
      <vt:lpstr>Approach</vt:lpstr>
      <vt:lpstr>Demo Flow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Amazon Reviews Using  R</dc:title>
  <dc:creator>akshat pradhan</dc:creator>
  <cp:lastModifiedBy>akshat pradhan</cp:lastModifiedBy>
  <cp:revision>11</cp:revision>
  <dcterms:created xsi:type="dcterms:W3CDTF">2018-02-22T16:36:01Z</dcterms:created>
  <dcterms:modified xsi:type="dcterms:W3CDTF">2018-02-22T17:36:20Z</dcterms:modified>
</cp:coreProperties>
</file>