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ldx" ContentType="application/vnd.openxmlformats-officedocument.presentationml.slide"/>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74" r:id="rId6"/>
    <p:sldId id="262" r:id="rId7"/>
    <p:sldId id="263" r:id="rId8"/>
    <p:sldId id="264" r:id="rId9"/>
    <p:sldId id="270" r:id="rId10"/>
    <p:sldId id="265" r:id="rId11"/>
    <p:sldId id="268" r:id="rId12"/>
    <p:sldId id="273" r:id="rId13"/>
    <p:sldId id="266"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1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283DE6A-4394-4CE0-A497-168750B91E5C}" type="datetimeFigureOut">
              <a:rPr lang="en-US" smtClean="0"/>
              <a:pPr/>
              <a:t>5/13/2020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8510607-45AA-4D59-B48C-E7E2A2E40CA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83DE6A-4394-4CE0-A497-168750B91E5C}" type="datetimeFigureOut">
              <a:rPr lang="en-US" smtClean="0"/>
              <a:pPr/>
              <a:t>5/13/2020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10607-45AA-4D59-B48C-E7E2A2E40CA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83DE6A-4394-4CE0-A497-168750B91E5C}" type="datetimeFigureOut">
              <a:rPr lang="en-US" smtClean="0"/>
              <a:pPr/>
              <a:t>5/13/2020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510607-45AA-4D59-B48C-E7E2A2E40CA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283DE6A-4394-4CE0-A497-168750B91E5C}" type="datetimeFigureOut">
              <a:rPr lang="en-US" smtClean="0"/>
              <a:pPr/>
              <a:t>5/13/2020</a:t>
            </a:fld>
            <a:endParaRPr lang="en-IN"/>
          </a:p>
        </p:txBody>
      </p:sp>
      <p:sp>
        <p:nvSpPr>
          <p:cNvPr id="9" name="Slide Number Placeholder 8"/>
          <p:cNvSpPr>
            <a:spLocks noGrp="1"/>
          </p:cNvSpPr>
          <p:nvPr>
            <p:ph type="sldNum" sz="quarter" idx="15"/>
          </p:nvPr>
        </p:nvSpPr>
        <p:spPr/>
        <p:txBody>
          <a:bodyPr rtlCol="0"/>
          <a:lstStyle/>
          <a:p>
            <a:fld id="{08510607-45AA-4D59-B48C-E7E2A2E40CA3}"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283DE6A-4394-4CE0-A497-168750B91E5C}" type="datetimeFigureOut">
              <a:rPr lang="en-US" smtClean="0"/>
              <a:pPr/>
              <a:t>5/13/2020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8510607-45AA-4D59-B48C-E7E2A2E40CA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283DE6A-4394-4CE0-A497-168750B91E5C}" type="datetimeFigureOut">
              <a:rPr lang="en-US" smtClean="0"/>
              <a:pPr/>
              <a:t>5/13/2020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510607-45AA-4D59-B48C-E7E2A2E40CA3}"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283DE6A-4394-4CE0-A497-168750B91E5C}" type="datetimeFigureOut">
              <a:rPr lang="en-US" smtClean="0"/>
              <a:pPr/>
              <a:t>5/13/2020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510607-45AA-4D59-B48C-E7E2A2E40CA3}"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283DE6A-4394-4CE0-A497-168750B91E5C}" type="datetimeFigureOut">
              <a:rPr lang="en-US" smtClean="0"/>
              <a:pPr/>
              <a:t>5/13/2020</a:t>
            </a:fld>
            <a:endParaRPr lang="en-IN"/>
          </a:p>
        </p:txBody>
      </p:sp>
      <p:sp>
        <p:nvSpPr>
          <p:cNvPr id="7" name="Slide Number Placeholder 6"/>
          <p:cNvSpPr>
            <a:spLocks noGrp="1"/>
          </p:cNvSpPr>
          <p:nvPr>
            <p:ph type="sldNum" sz="quarter" idx="11"/>
          </p:nvPr>
        </p:nvSpPr>
        <p:spPr/>
        <p:txBody>
          <a:bodyPr rtlCol="0"/>
          <a:lstStyle/>
          <a:p>
            <a:fld id="{08510607-45AA-4D59-B48C-E7E2A2E40CA3}"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3DE6A-4394-4CE0-A497-168750B91E5C}" type="datetimeFigureOut">
              <a:rPr lang="en-US" smtClean="0"/>
              <a:pPr/>
              <a:t>5/13/2020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510607-45AA-4D59-B48C-E7E2A2E40CA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283DE6A-4394-4CE0-A497-168750B91E5C}" type="datetimeFigureOut">
              <a:rPr lang="en-US" smtClean="0"/>
              <a:pPr/>
              <a:t>5/13/2020</a:t>
            </a:fld>
            <a:endParaRPr lang="en-IN"/>
          </a:p>
        </p:txBody>
      </p:sp>
      <p:sp>
        <p:nvSpPr>
          <p:cNvPr id="22" name="Slide Number Placeholder 21"/>
          <p:cNvSpPr>
            <a:spLocks noGrp="1"/>
          </p:cNvSpPr>
          <p:nvPr>
            <p:ph type="sldNum" sz="quarter" idx="15"/>
          </p:nvPr>
        </p:nvSpPr>
        <p:spPr/>
        <p:txBody>
          <a:bodyPr rtlCol="0"/>
          <a:lstStyle/>
          <a:p>
            <a:fld id="{08510607-45AA-4D59-B48C-E7E2A2E40CA3}"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283DE6A-4394-4CE0-A497-168750B91E5C}" type="datetimeFigureOut">
              <a:rPr lang="en-US" smtClean="0"/>
              <a:pPr/>
              <a:t>5/13/2020</a:t>
            </a:fld>
            <a:endParaRPr lang="en-IN"/>
          </a:p>
        </p:txBody>
      </p:sp>
      <p:sp>
        <p:nvSpPr>
          <p:cNvPr id="18" name="Slide Number Placeholder 17"/>
          <p:cNvSpPr>
            <a:spLocks noGrp="1"/>
          </p:cNvSpPr>
          <p:nvPr>
            <p:ph type="sldNum" sz="quarter" idx="11"/>
          </p:nvPr>
        </p:nvSpPr>
        <p:spPr/>
        <p:txBody>
          <a:bodyPr rtlCol="0"/>
          <a:lstStyle/>
          <a:p>
            <a:fld id="{08510607-45AA-4D59-B48C-E7E2A2E40CA3}"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283DE6A-4394-4CE0-A497-168750B91E5C}" type="datetimeFigureOut">
              <a:rPr lang="en-US" smtClean="0"/>
              <a:pPr/>
              <a:t>5/13/2020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8510607-45AA-4D59-B48C-E7E2A2E40CA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ing.com/aclick?ld=e3BefmnKJ0IINzvkSufY9QGjVUCUyrxz_iYwJLBWrXBwxWWGuS3bpTXvsoY9B15UFXlCto3uHYau4nDOQGd-2weiopJ0bNvhjjI2B5oBGN8t1MnK0WPKpxAfYIRHPMz_uO8lrxvURqln5UcNn99htKGTOL14g&amp;u=aHR0cHMlM2ElMmYlMmZkb3dubG9hZHNlYXJjaC5jbmV0LmNvbSUyZnMlM2ZxJTNkdmlzdWFsJTJic3R1ZGlvJTJibmV0JTJiZGV2ZWxvcGVyJTI2cXNyYyUzZDAlMjZzcmMlM2RqbyUyNmdjaCUzZEFkTmV0Ql9DTkVUXzQwOSUyNmF1JTNkMTE2NTI2MDElMjZ0dCUzZFQwMDAwNDA5JTI2Y2xpY2tpZCUzZGRhZDBmOTI5YzNjZTExZjk0ZjI5YTRlYjI0NTE2N2U5JTI2dXRtX2NhbXBhaWduJTNkSU5EX0VOXzAwX1BfQ29tcHV0ZXJzX1RQU0cwMF9vb19vb19TX0ElMjUyMzQwOSUyNmN0JTNkJTI2bWt0JTNkSU5EJTI2dHMlM2RiJTI2dXRtX3NvdXJjZSUzZGIlMjZ1dG1fbWVkaXVtJTNkYmNwYyUyNm1zY2xraWQlM2RkYWQwZjkyOWMzY2UxMWY5NGYyOWE0ZWIyNDUxNjdlOQ&amp;rlid=dad0f929c3ce11f94f29a4eb245167e9" TargetMode="External"/><Relationship Id="rId2" Type="http://schemas.openxmlformats.org/officeDocument/2006/relationships/hyperlink" Target="http://www.tutorialspoint.com/csharp/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PowerPoint_Slide.sl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794" y="928670"/>
            <a:ext cx="6529390" cy="3251684"/>
          </a:xfrm>
        </p:spPr>
        <p:txBody>
          <a:bodyPr>
            <a:normAutofit/>
          </a:bodyPr>
          <a:lstStyle/>
          <a:p>
            <a:r>
              <a:rPr lang="en-IN" u="sng" dirty="0"/>
              <a:t>“BRAIN CAFÉ”</a:t>
            </a:r>
            <a:br>
              <a:rPr lang="en-IN" u="sng" dirty="0"/>
            </a:br>
            <a:r>
              <a:rPr lang="en-IN" u="sng" dirty="0"/>
              <a:t>BEST PLATFROM FOR SELF LEARNING </a:t>
            </a:r>
            <a:br>
              <a:rPr lang="en-IN" dirty="0"/>
            </a:br>
            <a:endParaRPr lang="en-IN" dirty="0"/>
          </a:p>
        </p:txBody>
      </p:sp>
      <p:sp>
        <p:nvSpPr>
          <p:cNvPr id="3" name="Subtitle 2"/>
          <p:cNvSpPr>
            <a:spLocks noGrp="1"/>
          </p:cNvSpPr>
          <p:nvPr>
            <p:ph type="subTitle" idx="1"/>
          </p:nvPr>
        </p:nvSpPr>
        <p:spPr>
          <a:xfrm>
            <a:off x="2571736" y="4714884"/>
            <a:ext cx="6172200" cy="1371600"/>
          </a:xfrm>
        </p:spPr>
        <p:txBody>
          <a:bodyPr>
            <a:normAutofit/>
          </a:bodyPr>
          <a:lstStyle/>
          <a:p>
            <a:r>
              <a:rPr lang="en-IN" dirty="0"/>
              <a:t>Presentation by :</a:t>
            </a:r>
          </a:p>
          <a:p>
            <a:r>
              <a:rPr lang="en-IN" dirty="0"/>
              <a:t>Akansha singh   00711604418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12.Bibliography:-</a:t>
            </a:r>
            <a:br>
              <a:rPr lang="en-IN"/>
            </a:br>
            <a:endParaRPr lang="en-IN" dirty="0"/>
          </a:p>
        </p:txBody>
      </p:sp>
      <p:sp>
        <p:nvSpPr>
          <p:cNvPr id="3" name="Content Placeholder 2"/>
          <p:cNvSpPr>
            <a:spLocks noGrp="1"/>
          </p:cNvSpPr>
          <p:nvPr>
            <p:ph sz="quarter" idx="1"/>
          </p:nvPr>
        </p:nvSpPr>
        <p:spPr/>
        <p:txBody>
          <a:bodyPr>
            <a:normAutofit/>
          </a:bodyPr>
          <a:lstStyle/>
          <a:p>
            <a:pPr>
              <a:buNone/>
            </a:pPr>
            <a:r>
              <a:rPr lang="en-IN" sz="1800" dirty="0">
                <a:latin typeface="Times New Roman" pitchFamily="18" charset="0"/>
                <a:cs typeface="Times New Roman" pitchFamily="18" charset="0"/>
              </a:rPr>
              <a:t> </a:t>
            </a:r>
          </a:p>
          <a:p>
            <a:r>
              <a:rPr lang="en-IN" sz="2000" dirty="0">
                <a:latin typeface="Times New Roman" pitchFamily="18" charset="0"/>
                <a:cs typeface="Times New Roman" pitchFamily="18" charset="0"/>
              </a:rPr>
              <a:t>docs.microsoft.com/en-us/</a:t>
            </a:r>
            <a:r>
              <a:rPr lang="en-IN" sz="2000" dirty="0" err="1">
                <a:latin typeface="Times New Roman" pitchFamily="18" charset="0"/>
                <a:cs typeface="Times New Roman" pitchFamily="18" charset="0"/>
              </a:rPr>
              <a:t>dotnet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csharp</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hlinkClick r:id="rId2"/>
              </a:rPr>
              <a:t>www.tutorialspoint.com/csharp/index.html</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hlinkClick r:id="rId3"/>
              </a:rPr>
              <a:t>downloadsearch.cnet.com/Visual studio net developer</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Mastering in </a:t>
            </a:r>
            <a:r>
              <a:rPr lang="en-IN" sz="2000" dirty="0" err="1">
                <a:latin typeface="Times New Roman" pitchFamily="18" charset="0"/>
                <a:cs typeface="Times New Roman" pitchFamily="18" charset="0"/>
              </a:rPr>
              <a:t>Asp.Net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Evangelos</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Petroutsos</a:t>
            </a:r>
            <a:r>
              <a:rPr lang="en-IN" sz="2000" dirty="0">
                <a:latin typeface="Times New Roman" pitchFamily="18" charset="0"/>
                <a:cs typeface="Times New Roman" pitchFamily="18" charset="0"/>
              </a:rPr>
              <a:t>, BPB Publications.</a:t>
            </a:r>
          </a:p>
          <a:p>
            <a:r>
              <a:rPr lang="en-IN" sz="2000" dirty="0">
                <a:latin typeface="Times New Roman" pitchFamily="18" charset="0"/>
                <a:cs typeface="Times New Roman" pitchFamily="18" charset="0"/>
              </a:rPr>
              <a:t>Introduction to </a:t>
            </a:r>
            <a:r>
              <a:rPr lang="en-IN" sz="2000" dirty="0" err="1">
                <a:latin typeface="Times New Roman" pitchFamily="18" charset="0"/>
                <a:cs typeface="Times New Roman" pitchFamily="18" charset="0"/>
              </a:rPr>
              <a:t>sql</a:t>
            </a:r>
            <a:r>
              <a:rPr lang="en-IN" sz="2000" dirty="0">
                <a:latin typeface="Times New Roman" pitchFamily="18" charset="0"/>
                <a:cs typeface="Times New Roman" pitchFamily="18" charset="0"/>
              </a:rPr>
              <a:t> Server, Kevin </a:t>
            </a:r>
            <a:r>
              <a:rPr lang="en-IN" sz="2000" dirty="0" err="1">
                <a:latin typeface="Times New Roman" pitchFamily="18" charset="0"/>
                <a:cs typeface="Times New Roman" pitchFamily="18" charset="0"/>
              </a:rPr>
              <a:t>Loney</a:t>
            </a:r>
            <a:r>
              <a:rPr lang="en-IN" sz="2000" dirty="0">
                <a:latin typeface="Times New Roman" pitchFamily="18" charset="0"/>
                <a:cs typeface="Times New Roman" pitchFamily="18" charset="0"/>
              </a:rPr>
              <a:t> &amp; George Koch, Tata McGraw Hills</a:t>
            </a:r>
            <a:r>
              <a:rPr lang="en-IN" sz="1800" dirty="0">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7" name="Object 2056">
            <a:extLst>
              <a:ext uri="{FF2B5EF4-FFF2-40B4-BE49-F238E27FC236}">
                <a16:creationId xmlns:a16="http://schemas.microsoft.com/office/drawing/2014/main" id="{E8E7A0DC-3A01-4168-8D3A-2F630666C8A9}"/>
              </a:ext>
            </a:extLst>
          </p:cNvPr>
          <p:cNvGraphicFramePr>
            <a:graphicFrameLocks noChangeAspect="1"/>
          </p:cNvGraphicFramePr>
          <p:nvPr>
            <p:extLst>
              <p:ext uri="{D42A27DB-BD31-4B8C-83A1-F6EECF244321}">
                <p14:modId xmlns:p14="http://schemas.microsoft.com/office/powerpoint/2010/main" val="3847663415"/>
              </p:ext>
            </p:extLst>
          </p:nvPr>
        </p:nvGraphicFramePr>
        <p:xfrm>
          <a:off x="971600" y="1045559"/>
          <a:ext cx="6565939" cy="5550270"/>
        </p:xfrm>
        <a:graphic>
          <a:graphicData uri="http://schemas.openxmlformats.org/presentationml/2006/ole">
            <mc:AlternateContent xmlns:mc="http://schemas.openxmlformats.org/markup-compatibility/2006">
              <mc:Choice xmlns:v="urn:schemas-microsoft-com:vml" Requires="v">
                <p:oleObj spid="_x0000_s2339" name="Slide" r:id="rId3" imgW="4570584" imgH="3427397" progId="PowerPoint.Slide.12">
                  <p:embed/>
                </p:oleObj>
              </mc:Choice>
              <mc:Fallback>
                <p:oleObj name="Slide" r:id="rId3" imgW="4570584" imgH="3427397" progId="PowerPoint.Slide.12">
                  <p:embed/>
                  <p:pic>
                    <p:nvPicPr>
                      <p:cNvPr id="0" name="Object 2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045559"/>
                        <a:ext cx="6565939" cy="5550270"/>
                      </a:xfrm>
                      <a:prstGeom prst="rect">
                        <a:avLst/>
                      </a:prstGeom>
                      <a:noFill/>
                    </p:spPr>
                  </p:pic>
                </p:oleObj>
              </mc:Fallback>
            </mc:AlternateContent>
          </a:graphicData>
        </a:graphic>
      </p:graphicFrame>
      <p:sp>
        <p:nvSpPr>
          <p:cNvPr id="2058" name="Rectangle 288">
            <a:extLst>
              <a:ext uri="{FF2B5EF4-FFF2-40B4-BE49-F238E27FC236}">
                <a16:creationId xmlns:a16="http://schemas.microsoft.com/office/drawing/2014/main" id="{7DAB9404-8CA9-4AD7-B158-BA8EF4131633}"/>
              </a:ext>
            </a:extLst>
          </p:cNvPr>
          <p:cNvSpPr>
            <a:spLocks noChangeArrowheads="1"/>
          </p:cNvSpPr>
          <p:nvPr/>
        </p:nvSpPr>
        <p:spPr bwMode="auto">
          <a:xfrm>
            <a:off x="0" y="5610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2" name="Title 1">
            <a:extLst>
              <a:ext uri="{FF2B5EF4-FFF2-40B4-BE49-F238E27FC236}">
                <a16:creationId xmlns:a16="http://schemas.microsoft.com/office/drawing/2014/main" id="{21E2695E-D4B0-400A-BDD2-BF64D0F284DE}"/>
              </a:ext>
            </a:extLst>
          </p:cNvPr>
          <p:cNvSpPr>
            <a:spLocks noGrp="1"/>
          </p:cNvSpPr>
          <p:nvPr>
            <p:ph type="title"/>
          </p:nvPr>
        </p:nvSpPr>
        <p:spPr>
          <a:xfrm>
            <a:off x="457200" y="274638"/>
            <a:ext cx="7467600" cy="1323290"/>
          </a:xfrm>
        </p:spPr>
        <p:txBody>
          <a:bodyPr>
            <a:normAutofit/>
          </a:bodyPr>
          <a:lstStyle/>
          <a:p>
            <a:pPr lvl="0" eaLnBrk="0" fontAlgn="base" hangingPunct="0">
              <a:spcAft>
                <a:spcPct val="0"/>
              </a:spcAft>
              <a:tabLst>
                <a:tab pos="685800" algn="l"/>
                <a:tab pos="742950" algn="l"/>
              </a:tabLst>
            </a:pPr>
            <a:br>
              <a:rPr lang="en-US" altLang="en-US" sz="1800" cap="none" dirty="0">
                <a:solidFill>
                  <a:schemeClr val="tx1"/>
                </a:solidFill>
                <a:ea typeface="Times New Roman" panose="02020603050405020304" pitchFamily="18" charset="0"/>
              </a:rPr>
            </a:br>
            <a:r>
              <a:rPr lang="en-US" altLang="en-US" sz="1800" b="1" u="sng" cap="none"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Data Models:-</a:t>
            </a:r>
            <a:br>
              <a:rPr lang="en-US" altLang="en-US" sz="1800" cap="none" dirty="0">
                <a:solidFill>
                  <a:schemeClr val="tx1"/>
                </a:solidFill>
                <a:ea typeface="Times New Roman" panose="02020603050405020304" pitchFamily="18" charset="0"/>
              </a:rPr>
            </a:br>
            <a:r>
              <a:rPr lang="en-US" altLang="en-US" sz="1800" b="1" u="sng" cap="none"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ER-Diagram:-</a:t>
            </a:r>
            <a:br>
              <a:rPr lang="en-US" altLang="en-US" sz="1800" cap="none" dirty="0">
                <a:solidFill>
                  <a:schemeClr val="tx1"/>
                </a:solidFill>
                <a:ea typeface="Times New Roman" panose="02020603050405020304" pitchFamily="18" charset="0"/>
              </a:rPr>
            </a:br>
            <a:endParaRPr lang="en-IN"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9586DFD-82E2-4AF0-83B0-8186E0014463}"/>
              </a:ext>
            </a:extLst>
          </p:cNvPr>
          <p:cNvSpPr>
            <a:spLocks noChangeArrowheads="1"/>
          </p:cNvSpPr>
          <p:nvPr/>
        </p:nvSpPr>
        <p:spPr bwMode="auto">
          <a:xfrm>
            <a:off x="1187624" y="381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85800" algn="l"/>
                <a:tab pos="742950" algn="l"/>
              </a:tabLst>
              <a:defRPr>
                <a:solidFill>
                  <a:schemeClr val="tx1"/>
                </a:solidFill>
                <a:latin typeface="Arial" panose="020B0604020202020204" pitchFamily="34" charset="0"/>
              </a:defRPr>
            </a:lvl1pPr>
            <a:lvl2pPr eaLnBrk="0" fontAlgn="base" hangingPunct="0">
              <a:spcBef>
                <a:spcPct val="0"/>
              </a:spcBef>
              <a:spcAft>
                <a:spcPct val="0"/>
              </a:spcAft>
              <a:tabLst>
                <a:tab pos="685800" algn="l"/>
                <a:tab pos="742950" algn="l"/>
              </a:tabLst>
              <a:defRPr>
                <a:solidFill>
                  <a:schemeClr val="tx1"/>
                </a:solidFill>
                <a:latin typeface="Arial" panose="020B0604020202020204" pitchFamily="34" charset="0"/>
              </a:defRPr>
            </a:lvl2pPr>
            <a:lvl3pPr eaLnBrk="0" fontAlgn="base" hangingPunct="0">
              <a:spcBef>
                <a:spcPct val="0"/>
              </a:spcBef>
              <a:spcAft>
                <a:spcPct val="0"/>
              </a:spcAft>
              <a:tabLst>
                <a:tab pos="685800" algn="l"/>
                <a:tab pos="742950" algn="l"/>
              </a:tabLst>
              <a:defRPr>
                <a:solidFill>
                  <a:schemeClr val="tx1"/>
                </a:solidFill>
                <a:latin typeface="Arial" panose="020B0604020202020204" pitchFamily="34" charset="0"/>
              </a:defRPr>
            </a:lvl3pPr>
            <a:lvl4pPr eaLnBrk="0" fontAlgn="base" hangingPunct="0">
              <a:spcBef>
                <a:spcPct val="0"/>
              </a:spcBef>
              <a:spcAft>
                <a:spcPct val="0"/>
              </a:spcAft>
              <a:tabLst>
                <a:tab pos="685800" algn="l"/>
                <a:tab pos="742950" algn="l"/>
              </a:tabLst>
              <a:defRPr>
                <a:solidFill>
                  <a:schemeClr val="tx1"/>
                </a:solidFill>
                <a:latin typeface="Arial" panose="020B0604020202020204" pitchFamily="34" charset="0"/>
              </a:defRPr>
            </a:lvl4pPr>
            <a:lvl5pPr eaLnBrk="0" fontAlgn="base" hangingPunct="0">
              <a:spcBef>
                <a:spcPct val="0"/>
              </a:spcBef>
              <a:spcAft>
                <a:spcPct val="0"/>
              </a:spcAft>
              <a:tabLst>
                <a:tab pos="685800" algn="l"/>
                <a:tab pos="74295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 pos="74295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 pos="74295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 pos="74295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 pos="7429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85800" algn="l"/>
                <a:tab pos="742950" algn="l"/>
              </a:tabLst>
            </a:pPr>
            <a:r>
              <a:rPr kumimoji="0" lang="en-US" altLang="en-US" sz="1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Zero Level DFD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 pos="74295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1" name="Picture 22">
            <a:extLst>
              <a:ext uri="{FF2B5EF4-FFF2-40B4-BE49-F238E27FC236}">
                <a16:creationId xmlns:a16="http://schemas.microsoft.com/office/drawing/2014/main" id="{79F5780B-B0BB-49B2-A64D-BC8CF61FB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838200"/>
            <a:ext cx="5591175" cy="518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863AE715-0E28-4111-87F1-57FC94244E0F}"/>
              </a:ext>
            </a:extLst>
          </p:cNvPr>
          <p:cNvSpPr>
            <a:spLocks noChangeArrowheads="1"/>
          </p:cNvSpPr>
          <p:nvPr/>
        </p:nvSpPr>
        <p:spPr bwMode="auto">
          <a:xfrm>
            <a:off x="1816274" y="6019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6188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2">
            <a:extLst>
              <a:ext uri="{FF2B5EF4-FFF2-40B4-BE49-F238E27FC236}">
                <a16:creationId xmlns:a16="http://schemas.microsoft.com/office/drawing/2014/main" id="{2DF0E5DA-EDAD-483B-B44E-B69AF0D5B941}"/>
              </a:ext>
            </a:extLst>
          </p:cNvPr>
          <p:cNvSpPr>
            <a:spLocks noChangeArrowheads="1"/>
          </p:cNvSpPr>
          <p:nvPr/>
        </p:nvSpPr>
        <p:spPr bwMode="auto">
          <a:xfrm>
            <a:off x="595082" y="580457"/>
            <a:ext cx="10816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First Level DFD:-</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5" name="Group 4">
            <a:extLst>
              <a:ext uri="{FF2B5EF4-FFF2-40B4-BE49-F238E27FC236}">
                <a16:creationId xmlns:a16="http://schemas.microsoft.com/office/drawing/2014/main" id="{588BFF2B-953F-4793-BCA1-EECB7BBCD9A0}"/>
              </a:ext>
            </a:extLst>
          </p:cNvPr>
          <p:cNvGrpSpPr>
            <a:grpSpLocks/>
          </p:cNvGrpSpPr>
          <p:nvPr/>
        </p:nvGrpSpPr>
        <p:grpSpPr bwMode="auto">
          <a:xfrm>
            <a:off x="384862" y="1264214"/>
            <a:ext cx="6995450" cy="5117113"/>
            <a:chOff x="-180" y="2286"/>
            <a:chExt cx="98254" cy="64006"/>
          </a:xfrm>
        </p:grpSpPr>
        <p:sp>
          <p:nvSpPr>
            <p:cNvPr id="6" name="Rectangle 5">
              <a:extLst>
                <a:ext uri="{FF2B5EF4-FFF2-40B4-BE49-F238E27FC236}">
                  <a16:creationId xmlns:a16="http://schemas.microsoft.com/office/drawing/2014/main" id="{097DB873-AFE7-4B11-9DB1-AF00DBA04B99}"/>
                </a:ext>
              </a:extLst>
            </p:cNvPr>
            <p:cNvSpPr>
              <a:spLocks noChangeArrowheads="1"/>
            </p:cNvSpPr>
            <p:nvPr/>
          </p:nvSpPr>
          <p:spPr bwMode="auto">
            <a:xfrm>
              <a:off x="5714" y="2286"/>
              <a:ext cx="10941" cy="4575"/>
            </a:xfrm>
            <a:prstGeom prst="rect">
              <a:avLst/>
            </a:prstGeom>
            <a:solidFill>
              <a:schemeClr val="bg1">
                <a:lumMod val="100000"/>
                <a:lumOff val="0"/>
              </a:schemeClr>
            </a:solidFill>
            <a:ln w="9525">
              <a:solidFill>
                <a:schemeClr val="tx1">
                  <a:lumMod val="100000"/>
                  <a:lumOff val="0"/>
                </a:schemeClr>
              </a:solidFill>
              <a:miter lim="800000"/>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 </a:t>
              </a:r>
              <a:endParaRPr lang="en-US" sz="1200">
                <a:effectLst/>
                <a:latin typeface="Times New Roman" panose="02020603050405020304" pitchFamily="18" charset="0"/>
                <a:ea typeface="Times New Roman" panose="02020603050405020304" pitchFamily="18" charset="0"/>
              </a:endParaRPr>
            </a:p>
          </p:txBody>
        </p:sp>
        <p:cxnSp>
          <p:nvCxnSpPr>
            <p:cNvPr id="7" name="Line 5">
              <a:extLst>
                <a:ext uri="{FF2B5EF4-FFF2-40B4-BE49-F238E27FC236}">
                  <a16:creationId xmlns:a16="http://schemas.microsoft.com/office/drawing/2014/main" id="{CEB33DFA-765D-4C3A-B305-88EC3A9D790E}"/>
                </a:ext>
              </a:extLst>
            </p:cNvPr>
            <p:cNvCxnSpPr>
              <a:cxnSpLocks noChangeShapeType="1"/>
            </p:cNvCxnSpPr>
            <p:nvPr/>
          </p:nvCxnSpPr>
          <p:spPr bwMode="auto">
            <a:xfrm>
              <a:off x="9810" y="6858"/>
              <a:ext cx="0" cy="6096"/>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8" name="Rectangle 7">
              <a:extLst>
                <a:ext uri="{FF2B5EF4-FFF2-40B4-BE49-F238E27FC236}">
                  <a16:creationId xmlns:a16="http://schemas.microsoft.com/office/drawing/2014/main" id="{D277277D-1D45-43FE-8414-0AC5BE0BE0BF}"/>
                </a:ext>
              </a:extLst>
            </p:cNvPr>
            <p:cNvSpPr>
              <a:spLocks noChangeArrowheads="1"/>
            </p:cNvSpPr>
            <p:nvPr/>
          </p:nvSpPr>
          <p:spPr bwMode="auto">
            <a:xfrm>
              <a:off x="9525" y="7616"/>
              <a:ext cx="15921" cy="4568"/>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Username &amp;</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a:t>
              </a:r>
              <a:endParaRPr lang="en-US" sz="1200">
                <a:effectLst/>
                <a:latin typeface="Times New Roman" panose="02020603050405020304" pitchFamily="18" charset="0"/>
                <a:ea typeface="Times New Roman" panose="02020603050405020304" pitchFamily="18" charset="0"/>
              </a:endParaRPr>
            </a:p>
          </p:txBody>
        </p:sp>
        <p:sp>
          <p:nvSpPr>
            <p:cNvPr id="9" name="Oval 8">
              <a:extLst>
                <a:ext uri="{FF2B5EF4-FFF2-40B4-BE49-F238E27FC236}">
                  <a16:creationId xmlns:a16="http://schemas.microsoft.com/office/drawing/2014/main" id="{5E53DA8B-8E69-4A8C-BBCD-C79CC5389F20}"/>
                </a:ext>
              </a:extLst>
            </p:cNvPr>
            <p:cNvSpPr>
              <a:spLocks noChangeArrowheads="1"/>
            </p:cNvSpPr>
            <p:nvPr/>
          </p:nvSpPr>
          <p:spPr bwMode="auto">
            <a:xfrm>
              <a:off x="5147" y="12955"/>
              <a:ext cx="15368" cy="9911"/>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Logs in</a:t>
              </a:r>
              <a:endParaRPr lang="en-US" sz="120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883ECD50-5B28-49E5-BA41-D686A91C7739}"/>
                </a:ext>
              </a:extLst>
            </p:cNvPr>
            <p:cNvSpPr>
              <a:spLocks noChangeArrowheads="1"/>
            </p:cNvSpPr>
            <p:nvPr/>
          </p:nvSpPr>
          <p:spPr bwMode="auto">
            <a:xfrm>
              <a:off x="8766" y="23624"/>
              <a:ext cx="15076" cy="4567"/>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details</a:t>
              </a:r>
              <a:endParaRPr lang="en-US" sz="1200">
                <a:effectLst/>
                <a:latin typeface="Times New Roman" panose="02020603050405020304" pitchFamily="18" charset="0"/>
                <a:ea typeface="Times New Roman" panose="02020603050405020304" pitchFamily="18" charset="0"/>
              </a:endParaRPr>
            </a:p>
          </p:txBody>
        </p:sp>
        <p:sp>
          <p:nvSpPr>
            <p:cNvPr id="11" name="Oval 10">
              <a:extLst>
                <a:ext uri="{FF2B5EF4-FFF2-40B4-BE49-F238E27FC236}">
                  <a16:creationId xmlns:a16="http://schemas.microsoft.com/office/drawing/2014/main" id="{8817C9D9-5198-4673-9359-523FC1A64CAD}"/>
                </a:ext>
              </a:extLst>
            </p:cNvPr>
            <p:cNvSpPr>
              <a:spLocks noChangeArrowheads="1"/>
            </p:cNvSpPr>
            <p:nvPr/>
          </p:nvSpPr>
          <p:spPr bwMode="auto">
            <a:xfrm>
              <a:off x="4377" y="28954"/>
              <a:ext cx="22037" cy="9911"/>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a:t>
              </a:r>
              <a:endParaRPr lang="en-US"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C084EEE4-816C-404A-A010-4BE09E25182C}"/>
                </a:ext>
              </a:extLst>
            </p:cNvPr>
            <p:cNvSpPr>
              <a:spLocks noChangeArrowheads="1"/>
            </p:cNvSpPr>
            <p:nvPr/>
          </p:nvSpPr>
          <p:spPr bwMode="auto">
            <a:xfrm>
              <a:off x="14853" y="32005"/>
              <a:ext cx="11774" cy="4567"/>
            </a:xfrm>
            <a:prstGeom prst="rect">
              <a:avLst/>
            </a:prstGeom>
            <a:solidFill>
              <a:schemeClr val="bg1">
                <a:lumMod val="100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Times New Roman" panose="02020603050405020304" pitchFamily="18" charset="0"/>
              </a:endParaRPr>
            </a:p>
          </p:txBody>
        </p:sp>
        <p:cxnSp>
          <p:nvCxnSpPr>
            <p:cNvPr id="13" name="Line 15">
              <a:extLst>
                <a:ext uri="{FF2B5EF4-FFF2-40B4-BE49-F238E27FC236}">
                  <a16:creationId xmlns:a16="http://schemas.microsoft.com/office/drawing/2014/main" id="{24A829BB-6AEE-474F-8BE0-67FB7321C116}"/>
                </a:ext>
              </a:extLst>
            </p:cNvPr>
            <p:cNvCxnSpPr>
              <a:cxnSpLocks noChangeShapeType="1"/>
            </p:cNvCxnSpPr>
            <p:nvPr/>
          </p:nvCxnSpPr>
          <p:spPr bwMode="auto">
            <a:xfrm>
              <a:off x="14097" y="34290"/>
              <a:ext cx="2286"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14" name="Oval 13">
              <a:extLst>
                <a:ext uri="{FF2B5EF4-FFF2-40B4-BE49-F238E27FC236}">
                  <a16:creationId xmlns:a16="http://schemas.microsoft.com/office/drawing/2014/main" id="{A4476EAD-BE75-4CE1-9D66-B5490945FC5B}"/>
                </a:ext>
              </a:extLst>
            </p:cNvPr>
            <p:cNvSpPr>
              <a:spLocks noChangeArrowheads="1"/>
            </p:cNvSpPr>
            <p:nvPr/>
          </p:nvSpPr>
          <p:spPr bwMode="auto">
            <a:xfrm>
              <a:off x="5147" y="45716"/>
              <a:ext cx="13876" cy="9139"/>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a:t>
              </a:r>
              <a:endParaRPr lang="en-US" sz="1200">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875F48B8-E2B3-4816-AE67-C4679A309974}"/>
                </a:ext>
              </a:extLst>
            </p:cNvPr>
            <p:cNvSpPr>
              <a:spLocks noChangeArrowheads="1"/>
            </p:cNvSpPr>
            <p:nvPr/>
          </p:nvSpPr>
          <p:spPr bwMode="auto">
            <a:xfrm>
              <a:off x="16383" y="45716"/>
              <a:ext cx="11774" cy="4568"/>
            </a:xfrm>
            <a:prstGeom prst="rect">
              <a:avLst/>
            </a:prstGeom>
            <a:solidFill>
              <a:schemeClr val="bg1">
                <a:lumMod val="100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Times New Roman" panose="02020603050405020304" pitchFamily="18" charset="0"/>
              </a:endParaRPr>
            </a:p>
          </p:txBody>
        </p:sp>
        <p:cxnSp>
          <p:nvCxnSpPr>
            <p:cNvPr id="16" name="Line 26">
              <a:extLst>
                <a:ext uri="{FF2B5EF4-FFF2-40B4-BE49-F238E27FC236}">
                  <a16:creationId xmlns:a16="http://schemas.microsoft.com/office/drawing/2014/main" id="{32C16AAE-1AF8-4EEA-84A9-326560080886}"/>
                </a:ext>
              </a:extLst>
            </p:cNvPr>
            <p:cNvCxnSpPr>
              <a:cxnSpLocks noChangeShapeType="1"/>
            </p:cNvCxnSpPr>
            <p:nvPr/>
          </p:nvCxnSpPr>
          <p:spPr bwMode="auto">
            <a:xfrm flipH="1">
              <a:off x="14097" y="48006"/>
              <a:ext cx="2286"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17" name="Rectangle 16">
              <a:extLst>
                <a:ext uri="{FF2B5EF4-FFF2-40B4-BE49-F238E27FC236}">
                  <a16:creationId xmlns:a16="http://schemas.microsoft.com/office/drawing/2014/main" id="{4077D34B-6452-4713-BEF1-4F7617ADF1F5}"/>
                </a:ext>
              </a:extLst>
            </p:cNvPr>
            <p:cNvSpPr>
              <a:spLocks noChangeArrowheads="1"/>
            </p:cNvSpPr>
            <p:nvPr/>
          </p:nvSpPr>
          <p:spPr bwMode="auto">
            <a:xfrm>
              <a:off x="13334" y="50284"/>
              <a:ext cx="18104" cy="4576"/>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details</a:t>
              </a:r>
              <a:endParaRPr lang="en-US" sz="1200">
                <a:effectLst/>
                <a:latin typeface="Times New Roman" panose="02020603050405020304" pitchFamily="18" charset="0"/>
                <a:ea typeface="Times New Roman" panose="02020603050405020304" pitchFamily="18" charset="0"/>
              </a:endParaRPr>
            </a:p>
          </p:txBody>
        </p:sp>
        <p:sp>
          <p:nvSpPr>
            <p:cNvPr id="18" name="Oval 17">
              <a:extLst>
                <a:ext uri="{FF2B5EF4-FFF2-40B4-BE49-F238E27FC236}">
                  <a16:creationId xmlns:a16="http://schemas.microsoft.com/office/drawing/2014/main" id="{ACF93D82-E781-4632-A04F-63E938891564}"/>
                </a:ext>
              </a:extLst>
            </p:cNvPr>
            <p:cNvSpPr>
              <a:spLocks noChangeArrowheads="1"/>
            </p:cNvSpPr>
            <p:nvPr/>
          </p:nvSpPr>
          <p:spPr bwMode="auto">
            <a:xfrm>
              <a:off x="24190" y="48004"/>
              <a:ext cx="13279" cy="8390"/>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centre </a:t>
              </a:r>
              <a:endParaRPr lang="en-US" sz="1200">
                <a:effectLst/>
                <a:latin typeface="Times New Roman" panose="02020603050405020304" pitchFamily="18" charset="0"/>
                <a:ea typeface="Times New Roman" panose="02020603050405020304" pitchFamily="18" charset="0"/>
              </a:endParaRPr>
            </a:p>
          </p:txBody>
        </p:sp>
        <p:cxnSp>
          <p:nvCxnSpPr>
            <p:cNvPr id="19" name="Line 32">
              <a:extLst>
                <a:ext uri="{FF2B5EF4-FFF2-40B4-BE49-F238E27FC236}">
                  <a16:creationId xmlns:a16="http://schemas.microsoft.com/office/drawing/2014/main" id="{34464E25-E255-47DE-9636-9BB23C1B8E11}"/>
                </a:ext>
              </a:extLst>
            </p:cNvPr>
            <p:cNvCxnSpPr>
              <a:cxnSpLocks noChangeShapeType="1"/>
            </p:cNvCxnSpPr>
            <p:nvPr/>
          </p:nvCxnSpPr>
          <p:spPr bwMode="auto">
            <a:xfrm flipH="1">
              <a:off x="28575" y="43434"/>
              <a:ext cx="0" cy="3048"/>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20" name="Line 33">
              <a:extLst>
                <a:ext uri="{FF2B5EF4-FFF2-40B4-BE49-F238E27FC236}">
                  <a16:creationId xmlns:a16="http://schemas.microsoft.com/office/drawing/2014/main" id="{DBF1D5A5-3012-483D-BA8F-794982D22E62}"/>
                </a:ext>
              </a:extLst>
            </p:cNvPr>
            <p:cNvCxnSpPr>
              <a:cxnSpLocks noChangeShapeType="1"/>
            </p:cNvCxnSpPr>
            <p:nvPr/>
          </p:nvCxnSpPr>
          <p:spPr bwMode="auto">
            <a:xfrm>
              <a:off x="33147" y="52578"/>
              <a:ext cx="10668"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21" name="Rectangle 20">
              <a:extLst>
                <a:ext uri="{FF2B5EF4-FFF2-40B4-BE49-F238E27FC236}">
                  <a16:creationId xmlns:a16="http://schemas.microsoft.com/office/drawing/2014/main" id="{E2D450B6-D2EE-40AE-94CF-61DB5A93E8B0}"/>
                </a:ext>
              </a:extLst>
            </p:cNvPr>
            <p:cNvSpPr>
              <a:spLocks noChangeArrowheads="1"/>
            </p:cNvSpPr>
            <p:nvPr/>
          </p:nvSpPr>
          <p:spPr bwMode="auto">
            <a:xfrm>
              <a:off x="33147" y="49521"/>
              <a:ext cx="17693" cy="4576"/>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Centre  details</a:t>
              </a:r>
              <a:endParaRPr lang="en-US" sz="1200">
                <a:effectLst/>
                <a:latin typeface="Times New Roman" panose="02020603050405020304" pitchFamily="18" charset="0"/>
                <a:ea typeface="Times New Roman" panose="02020603050405020304" pitchFamily="18" charset="0"/>
              </a:endParaRPr>
            </a:p>
          </p:txBody>
        </p:sp>
        <p:cxnSp>
          <p:nvCxnSpPr>
            <p:cNvPr id="22" name="Line 40">
              <a:extLst>
                <a:ext uri="{FF2B5EF4-FFF2-40B4-BE49-F238E27FC236}">
                  <a16:creationId xmlns:a16="http://schemas.microsoft.com/office/drawing/2014/main" id="{058A1DF1-FBDB-43BB-97D8-25E0DA46F3A4}"/>
                </a:ext>
              </a:extLst>
            </p:cNvPr>
            <p:cNvCxnSpPr>
              <a:cxnSpLocks noChangeShapeType="1"/>
            </p:cNvCxnSpPr>
            <p:nvPr/>
          </p:nvCxnSpPr>
          <p:spPr bwMode="auto">
            <a:xfrm>
              <a:off x="28575" y="43434"/>
              <a:ext cx="152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23" name="Oval 22">
              <a:extLst>
                <a:ext uri="{FF2B5EF4-FFF2-40B4-BE49-F238E27FC236}">
                  <a16:creationId xmlns:a16="http://schemas.microsoft.com/office/drawing/2014/main" id="{E2B1E98D-C3EE-47C8-8F81-AD3EE2B6F8F9}"/>
                </a:ext>
              </a:extLst>
            </p:cNvPr>
            <p:cNvSpPr>
              <a:spLocks noChangeArrowheads="1"/>
            </p:cNvSpPr>
            <p:nvPr/>
          </p:nvSpPr>
          <p:spPr bwMode="auto">
            <a:xfrm>
              <a:off x="44003" y="48004"/>
              <a:ext cx="21485" cy="8390"/>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Takes exam</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paper </a:t>
              </a:r>
              <a:endParaRPr lang="en-US" sz="1200">
                <a:effectLst/>
                <a:latin typeface="Times New Roman" panose="02020603050405020304" pitchFamily="18" charset="0"/>
                <a:ea typeface="Times New Roman" panose="02020603050405020304" pitchFamily="18" charset="0"/>
              </a:endParaRPr>
            </a:p>
          </p:txBody>
        </p:sp>
        <p:cxnSp>
          <p:nvCxnSpPr>
            <p:cNvPr id="24" name="Line 44">
              <a:extLst>
                <a:ext uri="{FF2B5EF4-FFF2-40B4-BE49-F238E27FC236}">
                  <a16:creationId xmlns:a16="http://schemas.microsoft.com/office/drawing/2014/main" id="{99EB8D43-E704-4E2C-933F-38EFE8071CD2}"/>
                </a:ext>
              </a:extLst>
            </p:cNvPr>
            <p:cNvCxnSpPr>
              <a:cxnSpLocks noChangeShapeType="1"/>
            </p:cNvCxnSpPr>
            <p:nvPr/>
          </p:nvCxnSpPr>
          <p:spPr bwMode="auto">
            <a:xfrm>
              <a:off x="52197" y="52578"/>
              <a:ext cx="914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25" name="Rectangle 24">
              <a:extLst>
                <a:ext uri="{FF2B5EF4-FFF2-40B4-BE49-F238E27FC236}">
                  <a16:creationId xmlns:a16="http://schemas.microsoft.com/office/drawing/2014/main" id="{BDBCA3F3-F747-4751-B264-568564807EEB}"/>
                </a:ext>
              </a:extLst>
            </p:cNvPr>
            <p:cNvSpPr>
              <a:spLocks noChangeArrowheads="1"/>
            </p:cNvSpPr>
            <p:nvPr/>
          </p:nvSpPr>
          <p:spPr bwMode="auto">
            <a:xfrm>
              <a:off x="51431" y="48767"/>
              <a:ext cx="15224" cy="4576"/>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 paper</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details</a:t>
              </a:r>
              <a:endParaRPr lang="en-US" sz="1200">
                <a:effectLst/>
                <a:latin typeface="Times New Roman" panose="02020603050405020304" pitchFamily="18" charset="0"/>
                <a:ea typeface="Times New Roman" panose="02020603050405020304" pitchFamily="18" charset="0"/>
              </a:endParaRPr>
            </a:p>
          </p:txBody>
        </p:sp>
        <p:sp>
          <p:nvSpPr>
            <p:cNvPr id="26" name="Oval 25">
              <a:extLst>
                <a:ext uri="{FF2B5EF4-FFF2-40B4-BE49-F238E27FC236}">
                  <a16:creationId xmlns:a16="http://schemas.microsoft.com/office/drawing/2014/main" id="{7762BC70-BD6D-4B12-8D46-6ADE37307C43}"/>
                </a:ext>
              </a:extLst>
            </p:cNvPr>
            <p:cNvSpPr>
              <a:spLocks noChangeArrowheads="1"/>
            </p:cNvSpPr>
            <p:nvPr/>
          </p:nvSpPr>
          <p:spPr bwMode="auto">
            <a:xfrm>
              <a:off x="61538" y="48004"/>
              <a:ext cx="17069" cy="9151"/>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Provides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answer</a:t>
              </a:r>
              <a:endParaRPr lang="en-US" sz="1200">
                <a:effectLst/>
                <a:latin typeface="Times New Roman" panose="02020603050405020304" pitchFamily="18" charset="0"/>
                <a:ea typeface="Times New Roman" panose="02020603050405020304" pitchFamily="18" charset="0"/>
              </a:endParaRPr>
            </a:p>
          </p:txBody>
        </p:sp>
        <p:cxnSp>
          <p:nvCxnSpPr>
            <p:cNvPr id="27" name="Line 47">
              <a:extLst>
                <a:ext uri="{FF2B5EF4-FFF2-40B4-BE49-F238E27FC236}">
                  <a16:creationId xmlns:a16="http://schemas.microsoft.com/office/drawing/2014/main" id="{584915D1-2124-4203-96EF-C8DC7ED8C077}"/>
                </a:ext>
              </a:extLst>
            </p:cNvPr>
            <p:cNvCxnSpPr>
              <a:cxnSpLocks noChangeShapeType="1"/>
            </p:cNvCxnSpPr>
            <p:nvPr/>
          </p:nvCxnSpPr>
          <p:spPr bwMode="auto">
            <a:xfrm>
              <a:off x="69723" y="52578"/>
              <a:ext cx="7620"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28" name="Rectangle 27">
              <a:extLst>
                <a:ext uri="{FF2B5EF4-FFF2-40B4-BE49-F238E27FC236}">
                  <a16:creationId xmlns:a16="http://schemas.microsoft.com/office/drawing/2014/main" id="{50466A0D-955F-453A-9CDF-418FE3CE7431}"/>
                </a:ext>
              </a:extLst>
            </p:cNvPr>
            <p:cNvSpPr>
              <a:spLocks noChangeArrowheads="1"/>
            </p:cNvSpPr>
            <p:nvPr/>
          </p:nvSpPr>
          <p:spPr bwMode="auto">
            <a:xfrm>
              <a:off x="68195" y="49521"/>
              <a:ext cx="10909" cy="4576"/>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Answer </a:t>
              </a:r>
              <a:endParaRPr lang="en-US" sz="1200">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83A24B46-6B70-492C-83F3-3CFE09460056}"/>
                </a:ext>
              </a:extLst>
            </p:cNvPr>
            <p:cNvSpPr>
              <a:spLocks noChangeArrowheads="1"/>
            </p:cNvSpPr>
            <p:nvPr/>
          </p:nvSpPr>
          <p:spPr bwMode="auto">
            <a:xfrm>
              <a:off x="77334" y="50287"/>
              <a:ext cx="17409" cy="4576"/>
            </a:xfrm>
            <a:prstGeom prst="rect">
              <a:avLst/>
            </a:prstGeom>
            <a:solidFill>
              <a:schemeClr val="bg1">
                <a:lumMod val="100000"/>
                <a:lumOff val="0"/>
              </a:schemeClr>
            </a:solidFill>
            <a:ln w="9525">
              <a:solidFill>
                <a:schemeClr val="tx1">
                  <a:lumMod val="100000"/>
                  <a:lumOff val="0"/>
                </a:schemeClr>
              </a:solidFill>
              <a:miter lim="800000"/>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Administrator  </a:t>
              </a:r>
              <a:endParaRPr lang="en-US" sz="1200">
                <a:effectLst/>
                <a:latin typeface="Times New Roman" panose="02020603050405020304" pitchFamily="18" charset="0"/>
                <a:ea typeface="Times New Roman" panose="02020603050405020304" pitchFamily="18" charset="0"/>
              </a:endParaRPr>
            </a:p>
          </p:txBody>
        </p:sp>
        <p:sp>
          <p:nvSpPr>
            <p:cNvPr id="30" name="Rectangle 29">
              <a:extLst>
                <a:ext uri="{FF2B5EF4-FFF2-40B4-BE49-F238E27FC236}">
                  <a16:creationId xmlns:a16="http://schemas.microsoft.com/office/drawing/2014/main" id="{7097B3BC-3F68-4E20-94E3-B74DB7F1B8A0}"/>
                </a:ext>
              </a:extLst>
            </p:cNvPr>
            <p:cNvSpPr>
              <a:spLocks noChangeArrowheads="1"/>
            </p:cNvSpPr>
            <p:nvPr/>
          </p:nvSpPr>
          <p:spPr bwMode="auto">
            <a:xfrm>
              <a:off x="78862" y="55623"/>
              <a:ext cx="10645" cy="3805"/>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Creates  </a:t>
              </a:r>
              <a:endParaRPr lang="en-US" sz="1200">
                <a:effectLst/>
                <a:latin typeface="Times New Roman" panose="02020603050405020304" pitchFamily="18" charset="0"/>
                <a:ea typeface="Times New Roman" panose="02020603050405020304" pitchFamily="18" charset="0"/>
              </a:endParaRPr>
            </a:p>
          </p:txBody>
        </p:sp>
        <p:sp>
          <p:nvSpPr>
            <p:cNvPr id="31" name="Rectangle 30">
              <a:extLst>
                <a:ext uri="{FF2B5EF4-FFF2-40B4-BE49-F238E27FC236}">
                  <a16:creationId xmlns:a16="http://schemas.microsoft.com/office/drawing/2014/main" id="{6F20E41B-2AF9-4319-A452-36809D9AB0F5}"/>
                </a:ext>
              </a:extLst>
            </p:cNvPr>
            <p:cNvSpPr>
              <a:spLocks noChangeArrowheads="1"/>
            </p:cNvSpPr>
            <p:nvPr/>
          </p:nvSpPr>
          <p:spPr bwMode="auto">
            <a:xfrm>
              <a:off x="84189" y="57148"/>
              <a:ext cx="10920" cy="3813"/>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Reports  </a:t>
              </a:r>
              <a:endParaRPr lang="en-US" sz="1200">
                <a:effectLst/>
                <a:latin typeface="Times New Roman" panose="02020603050405020304" pitchFamily="18" charset="0"/>
                <a:ea typeface="Times New Roman" panose="02020603050405020304" pitchFamily="18" charset="0"/>
              </a:endParaRPr>
            </a:p>
          </p:txBody>
        </p:sp>
        <p:cxnSp>
          <p:nvCxnSpPr>
            <p:cNvPr id="32" name="Line 55">
              <a:extLst>
                <a:ext uri="{FF2B5EF4-FFF2-40B4-BE49-F238E27FC236}">
                  <a16:creationId xmlns:a16="http://schemas.microsoft.com/office/drawing/2014/main" id="{4DEFAFEB-8A7F-40EC-8BF3-361B28AD3D41}"/>
                </a:ext>
              </a:extLst>
            </p:cNvPr>
            <p:cNvCxnSpPr>
              <a:cxnSpLocks noChangeShapeType="1"/>
            </p:cNvCxnSpPr>
            <p:nvPr/>
          </p:nvCxnSpPr>
          <p:spPr bwMode="auto">
            <a:xfrm>
              <a:off x="79629" y="54864"/>
              <a:ext cx="0" cy="381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33" name="Line 56">
              <a:extLst>
                <a:ext uri="{FF2B5EF4-FFF2-40B4-BE49-F238E27FC236}">
                  <a16:creationId xmlns:a16="http://schemas.microsoft.com/office/drawing/2014/main" id="{DA583A33-D72D-4C31-97F6-A54ACE7FC54C}"/>
                </a:ext>
              </a:extLst>
            </p:cNvPr>
            <p:cNvCxnSpPr>
              <a:cxnSpLocks noChangeShapeType="1"/>
            </p:cNvCxnSpPr>
            <p:nvPr/>
          </p:nvCxnSpPr>
          <p:spPr bwMode="auto">
            <a:xfrm>
              <a:off x="79629" y="58674"/>
              <a:ext cx="533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grpSp>
          <p:nvGrpSpPr>
            <p:cNvPr id="34" name="Group 33">
              <a:extLst>
                <a:ext uri="{FF2B5EF4-FFF2-40B4-BE49-F238E27FC236}">
                  <a16:creationId xmlns:a16="http://schemas.microsoft.com/office/drawing/2014/main" id="{648B1288-157D-4B75-9B18-D974436D1A7E}"/>
                </a:ext>
              </a:extLst>
            </p:cNvPr>
            <p:cNvGrpSpPr>
              <a:grpSpLocks/>
            </p:cNvGrpSpPr>
            <p:nvPr/>
          </p:nvGrpSpPr>
          <p:grpSpPr bwMode="auto">
            <a:xfrm>
              <a:off x="80390" y="60960"/>
              <a:ext cx="8382" cy="3810"/>
              <a:chOff x="80390" y="60960"/>
              <a:chExt cx="9" cy="2"/>
            </a:xfrm>
          </p:grpSpPr>
          <p:sp>
            <p:nvSpPr>
              <p:cNvPr id="81" name="Text Box 62">
                <a:extLst>
                  <a:ext uri="{FF2B5EF4-FFF2-40B4-BE49-F238E27FC236}">
                    <a16:creationId xmlns:a16="http://schemas.microsoft.com/office/drawing/2014/main" id="{675384C6-7A88-4888-9AA8-4F6F87AAC7B5}"/>
                  </a:ext>
                </a:extLst>
              </p:cNvPr>
              <p:cNvSpPr txBox="1">
                <a:spLocks noChangeArrowheads="1"/>
              </p:cNvSpPr>
              <p:nvPr/>
            </p:nvSpPr>
            <p:spPr bwMode="auto">
              <a:xfrm>
                <a:off x="80392" y="60960"/>
                <a:ext cx="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endParaRPr lang="en-US"/>
              </a:p>
            </p:txBody>
          </p:sp>
          <p:cxnSp>
            <p:nvCxnSpPr>
              <p:cNvPr id="82" name="Line 63">
                <a:extLst>
                  <a:ext uri="{FF2B5EF4-FFF2-40B4-BE49-F238E27FC236}">
                    <a16:creationId xmlns:a16="http://schemas.microsoft.com/office/drawing/2014/main" id="{13B2AA19-BBE0-45F5-A353-5205ACA878A4}"/>
                  </a:ext>
                </a:extLst>
              </p:cNvPr>
              <p:cNvCxnSpPr>
                <a:cxnSpLocks noChangeShapeType="1"/>
              </p:cNvCxnSpPr>
              <p:nvPr/>
            </p:nvCxnSpPr>
            <p:spPr bwMode="auto">
              <a:xfrm>
                <a:off x="80390" y="60962"/>
                <a:ext cx="10"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83" name="Line 64">
                <a:extLst>
                  <a:ext uri="{FF2B5EF4-FFF2-40B4-BE49-F238E27FC236}">
                    <a16:creationId xmlns:a16="http://schemas.microsoft.com/office/drawing/2014/main" id="{FED0FFF4-F68E-476A-8AA0-27655D0985FE}"/>
                  </a:ext>
                </a:extLst>
              </p:cNvPr>
              <p:cNvCxnSpPr>
                <a:cxnSpLocks noChangeShapeType="1"/>
              </p:cNvCxnSpPr>
              <p:nvPr/>
            </p:nvCxnSpPr>
            <p:spPr bwMode="auto">
              <a:xfrm>
                <a:off x="80390" y="60960"/>
                <a:ext cx="10"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84" name="Line 65">
                <a:extLst>
                  <a:ext uri="{FF2B5EF4-FFF2-40B4-BE49-F238E27FC236}">
                    <a16:creationId xmlns:a16="http://schemas.microsoft.com/office/drawing/2014/main" id="{EDF6E83E-BBD4-466E-A05B-1789FE2123E1}"/>
                  </a:ext>
                </a:extLst>
              </p:cNvPr>
              <p:cNvCxnSpPr>
                <a:cxnSpLocks noChangeShapeType="1"/>
              </p:cNvCxnSpPr>
              <p:nvPr/>
            </p:nvCxnSpPr>
            <p:spPr bwMode="auto">
              <a:xfrm>
                <a:off x="80390" y="60960"/>
                <a:ext cx="0" cy="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85" name="Line 66">
                <a:extLst>
                  <a:ext uri="{FF2B5EF4-FFF2-40B4-BE49-F238E27FC236}">
                    <a16:creationId xmlns:a16="http://schemas.microsoft.com/office/drawing/2014/main" id="{5FDE875D-0A0A-4483-A573-3E351FBE9EB5}"/>
                  </a:ext>
                </a:extLst>
              </p:cNvPr>
              <p:cNvCxnSpPr>
                <a:cxnSpLocks noChangeShapeType="1"/>
              </p:cNvCxnSpPr>
              <p:nvPr/>
            </p:nvCxnSpPr>
            <p:spPr bwMode="auto">
              <a:xfrm>
                <a:off x="80392" y="60960"/>
                <a:ext cx="0" cy="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grpSp>
        <p:sp>
          <p:nvSpPr>
            <p:cNvPr id="35" name="Rectangle 34">
              <a:extLst>
                <a:ext uri="{FF2B5EF4-FFF2-40B4-BE49-F238E27FC236}">
                  <a16:creationId xmlns:a16="http://schemas.microsoft.com/office/drawing/2014/main" id="{70C02409-29BD-4CDD-86CC-6AEA84F11578}"/>
                </a:ext>
              </a:extLst>
            </p:cNvPr>
            <p:cNvSpPr>
              <a:spLocks noChangeArrowheads="1"/>
            </p:cNvSpPr>
            <p:nvPr/>
          </p:nvSpPr>
          <p:spPr bwMode="auto">
            <a:xfrm>
              <a:off x="81140" y="61716"/>
              <a:ext cx="12334" cy="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a:t>
              </a:r>
              <a:endParaRPr lang="en-US" sz="1200">
                <a:effectLst/>
                <a:latin typeface="Times New Roman" panose="02020603050405020304" pitchFamily="18" charset="0"/>
                <a:ea typeface="Times New Roman" panose="02020603050405020304" pitchFamily="18" charset="0"/>
              </a:endParaRPr>
            </a:p>
          </p:txBody>
        </p:sp>
        <p:cxnSp>
          <p:nvCxnSpPr>
            <p:cNvPr id="36" name="Line 68">
              <a:extLst>
                <a:ext uri="{FF2B5EF4-FFF2-40B4-BE49-F238E27FC236}">
                  <a16:creationId xmlns:a16="http://schemas.microsoft.com/office/drawing/2014/main" id="{FD40A43E-15B3-4F44-9207-DEB5F657AA61}"/>
                </a:ext>
              </a:extLst>
            </p:cNvPr>
            <p:cNvCxnSpPr>
              <a:cxnSpLocks noChangeShapeType="1"/>
            </p:cNvCxnSpPr>
            <p:nvPr/>
          </p:nvCxnSpPr>
          <p:spPr bwMode="auto">
            <a:xfrm>
              <a:off x="78867" y="54864"/>
              <a:ext cx="0" cy="838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37" name="Line 69">
              <a:extLst>
                <a:ext uri="{FF2B5EF4-FFF2-40B4-BE49-F238E27FC236}">
                  <a16:creationId xmlns:a16="http://schemas.microsoft.com/office/drawing/2014/main" id="{3A0B9CAC-16A3-48C1-AA85-98632357F87B}"/>
                </a:ext>
              </a:extLst>
            </p:cNvPr>
            <p:cNvCxnSpPr>
              <a:cxnSpLocks noChangeShapeType="1"/>
            </p:cNvCxnSpPr>
            <p:nvPr/>
          </p:nvCxnSpPr>
          <p:spPr bwMode="auto">
            <a:xfrm>
              <a:off x="78867" y="63246"/>
              <a:ext cx="152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38" name="Line 84">
              <a:extLst>
                <a:ext uri="{FF2B5EF4-FFF2-40B4-BE49-F238E27FC236}">
                  <a16:creationId xmlns:a16="http://schemas.microsoft.com/office/drawing/2014/main" id="{C320B7C8-E1DF-4CFF-9D27-16FAD94A22E0}"/>
                </a:ext>
              </a:extLst>
            </p:cNvPr>
            <p:cNvCxnSpPr>
              <a:cxnSpLocks noChangeShapeType="1"/>
            </p:cNvCxnSpPr>
            <p:nvPr/>
          </p:nvCxnSpPr>
          <p:spPr bwMode="auto">
            <a:xfrm>
              <a:off x="30099" y="40386"/>
              <a:ext cx="914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39" name="Line 85">
              <a:extLst>
                <a:ext uri="{FF2B5EF4-FFF2-40B4-BE49-F238E27FC236}">
                  <a16:creationId xmlns:a16="http://schemas.microsoft.com/office/drawing/2014/main" id="{7BAD51CF-B42E-4123-A22F-72093589E16F}"/>
                </a:ext>
              </a:extLst>
            </p:cNvPr>
            <p:cNvCxnSpPr>
              <a:cxnSpLocks noChangeShapeType="1"/>
            </p:cNvCxnSpPr>
            <p:nvPr/>
          </p:nvCxnSpPr>
          <p:spPr bwMode="auto">
            <a:xfrm>
              <a:off x="30099" y="40386"/>
              <a:ext cx="0" cy="457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40" name="Line 86">
              <a:extLst>
                <a:ext uri="{FF2B5EF4-FFF2-40B4-BE49-F238E27FC236}">
                  <a16:creationId xmlns:a16="http://schemas.microsoft.com/office/drawing/2014/main" id="{5F4F1076-B137-470F-8649-26241B179FA4}"/>
                </a:ext>
              </a:extLst>
            </p:cNvPr>
            <p:cNvCxnSpPr>
              <a:cxnSpLocks noChangeShapeType="1"/>
            </p:cNvCxnSpPr>
            <p:nvPr/>
          </p:nvCxnSpPr>
          <p:spPr bwMode="auto">
            <a:xfrm>
              <a:off x="30099" y="44958"/>
              <a:ext cx="914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41" name="Rectangle 40">
              <a:extLst>
                <a:ext uri="{FF2B5EF4-FFF2-40B4-BE49-F238E27FC236}">
                  <a16:creationId xmlns:a16="http://schemas.microsoft.com/office/drawing/2014/main" id="{CD1272B5-837E-423D-8674-3F17BCB5F1F7}"/>
                </a:ext>
              </a:extLst>
            </p:cNvPr>
            <p:cNvSpPr>
              <a:spLocks noChangeArrowheads="1"/>
            </p:cNvSpPr>
            <p:nvPr/>
          </p:nvSpPr>
          <p:spPr bwMode="auto">
            <a:xfrm>
              <a:off x="28568" y="40386"/>
              <a:ext cx="11775" cy="4568"/>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Centre</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a:t>
              </a:r>
              <a:endParaRPr lang="en-US" sz="1200">
                <a:effectLst/>
                <a:latin typeface="Times New Roman" panose="02020603050405020304" pitchFamily="18" charset="0"/>
                <a:ea typeface="Times New Roman" panose="02020603050405020304" pitchFamily="18" charset="0"/>
              </a:endParaRPr>
            </a:p>
          </p:txBody>
        </p:sp>
        <p:sp>
          <p:nvSpPr>
            <p:cNvPr id="42" name="Oval 41">
              <a:extLst>
                <a:ext uri="{FF2B5EF4-FFF2-40B4-BE49-F238E27FC236}">
                  <a16:creationId xmlns:a16="http://schemas.microsoft.com/office/drawing/2014/main" id="{1B4EB4F6-DBA1-4F3B-AFA9-4E1321E5E806}"/>
                </a:ext>
              </a:extLst>
            </p:cNvPr>
            <p:cNvSpPr>
              <a:spLocks noChangeArrowheads="1"/>
            </p:cNvSpPr>
            <p:nvPr/>
          </p:nvSpPr>
          <p:spPr bwMode="auto">
            <a:xfrm>
              <a:off x="-180" y="54097"/>
              <a:ext cx="17069" cy="8390"/>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detail </a:t>
              </a:r>
              <a:endParaRPr lang="en-US" sz="1200">
                <a:effectLst/>
                <a:latin typeface="Times New Roman" panose="02020603050405020304" pitchFamily="18" charset="0"/>
                <a:ea typeface="Times New Roman" panose="02020603050405020304" pitchFamily="18" charset="0"/>
              </a:endParaRPr>
            </a:p>
          </p:txBody>
        </p:sp>
        <p:cxnSp>
          <p:nvCxnSpPr>
            <p:cNvPr id="43" name="Line 89">
              <a:extLst>
                <a:ext uri="{FF2B5EF4-FFF2-40B4-BE49-F238E27FC236}">
                  <a16:creationId xmlns:a16="http://schemas.microsoft.com/office/drawing/2014/main" id="{75FFFFCB-435A-4475-B862-63B7360DF58B}"/>
                </a:ext>
              </a:extLst>
            </p:cNvPr>
            <p:cNvCxnSpPr>
              <a:cxnSpLocks noChangeShapeType="1"/>
            </p:cNvCxnSpPr>
            <p:nvPr/>
          </p:nvCxnSpPr>
          <p:spPr bwMode="auto">
            <a:xfrm>
              <a:off x="3429" y="4572"/>
              <a:ext cx="0" cy="4953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44" name="Line 90">
              <a:extLst>
                <a:ext uri="{FF2B5EF4-FFF2-40B4-BE49-F238E27FC236}">
                  <a16:creationId xmlns:a16="http://schemas.microsoft.com/office/drawing/2014/main" id="{8E1204BE-A574-4A7E-800D-4B350A73C988}"/>
                </a:ext>
              </a:extLst>
            </p:cNvPr>
            <p:cNvCxnSpPr>
              <a:cxnSpLocks noChangeShapeType="1"/>
            </p:cNvCxnSpPr>
            <p:nvPr/>
          </p:nvCxnSpPr>
          <p:spPr bwMode="auto">
            <a:xfrm>
              <a:off x="3429" y="4572"/>
              <a:ext cx="2286"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45" name="Rectangle 44">
              <a:extLst>
                <a:ext uri="{FF2B5EF4-FFF2-40B4-BE49-F238E27FC236}">
                  <a16:creationId xmlns:a16="http://schemas.microsoft.com/office/drawing/2014/main" id="{914EB1C1-C907-452B-93C0-CEB1BEE0C928}"/>
                </a:ext>
              </a:extLst>
            </p:cNvPr>
            <p:cNvSpPr>
              <a:spLocks noChangeArrowheads="1"/>
            </p:cNvSpPr>
            <p:nvPr/>
          </p:nvSpPr>
          <p:spPr bwMode="auto">
            <a:xfrm>
              <a:off x="12574" y="56385"/>
              <a:ext cx="15783" cy="3805"/>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Marks detail</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Reports  </a:t>
              </a:r>
              <a:endParaRPr lang="en-US" sz="1200">
                <a:effectLst/>
                <a:latin typeface="Times New Roman" panose="02020603050405020304" pitchFamily="18" charset="0"/>
                <a:ea typeface="Times New Roman" panose="02020603050405020304" pitchFamily="18" charset="0"/>
              </a:endParaRPr>
            </a:p>
          </p:txBody>
        </p:sp>
        <p:cxnSp>
          <p:nvCxnSpPr>
            <p:cNvPr id="46" name="Line 94">
              <a:extLst>
                <a:ext uri="{FF2B5EF4-FFF2-40B4-BE49-F238E27FC236}">
                  <a16:creationId xmlns:a16="http://schemas.microsoft.com/office/drawing/2014/main" id="{8E15D180-47F2-4F3C-B1E0-74E6B4134255}"/>
                </a:ext>
              </a:extLst>
            </p:cNvPr>
            <p:cNvCxnSpPr>
              <a:cxnSpLocks noChangeShapeType="1"/>
            </p:cNvCxnSpPr>
            <p:nvPr/>
          </p:nvCxnSpPr>
          <p:spPr bwMode="auto">
            <a:xfrm>
              <a:off x="7239" y="57912"/>
              <a:ext cx="533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47" name="Line 95">
              <a:extLst>
                <a:ext uri="{FF2B5EF4-FFF2-40B4-BE49-F238E27FC236}">
                  <a16:creationId xmlns:a16="http://schemas.microsoft.com/office/drawing/2014/main" id="{E9F2D529-9858-418C-A1C8-E3800DD87886}"/>
                </a:ext>
              </a:extLst>
            </p:cNvPr>
            <p:cNvCxnSpPr>
              <a:cxnSpLocks noChangeShapeType="1"/>
            </p:cNvCxnSpPr>
            <p:nvPr/>
          </p:nvCxnSpPr>
          <p:spPr bwMode="auto">
            <a:xfrm flipH="1" flipV="1">
              <a:off x="7239" y="60198"/>
              <a:ext cx="70866"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48" name="Line 96">
              <a:extLst>
                <a:ext uri="{FF2B5EF4-FFF2-40B4-BE49-F238E27FC236}">
                  <a16:creationId xmlns:a16="http://schemas.microsoft.com/office/drawing/2014/main" id="{AD9BFD50-DD77-40D8-9B04-3A8426E3E8E5}"/>
                </a:ext>
              </a:extLst>
            </p:cNvPr>
            <p:cNvCxnSpPr>
              <a:cxnSpLocks noChangeShapeType="1"/>
            </p:cNvCxnSpPr>
            <p:nvPr/>
          </p:nvCxnSpPr>
          <p:spPr bwMode="auto">
            <a:xfrm>
              <a:off x="78105" y="54864"/>
              <a:ext cx="0" cy="5334"/>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49" name="Rectangle 48">
              <a:extLst>
                <a:ext uri="{FF2B5EF4-FFF2-40B4-BE49-F238E27FC236}">
                  <a16:creationId xmlns:a16="http://schemas.microsoft.com/office/drawing/2014/main" id="{C5532F78-8CBF-4954-9195-EBF0B87826D6}"/>
                </a:ext>
              </a:extLst>
            </p:cNvPr>
            <p:cNvSpPr>
              <a:spLocks noChangeArrowheads="1"/>
            </p:cNvSpPr>
            <p:nvPr/>
          </p:nvSpPr>
          <p:spPr bwMode="auto">
            <a:xfrm>
              <a:off x="34667" y="57148"/>
              <a:ext cx="14221" cy="3813"/>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Marks info  </a:t>
              </a:r>
              <a:endParaRPr lang="en-US" sz="1200">
                <a:effectLst/>
                <a:latin typeface="Times New Roman" panose="02020603050405020304" pitchFamily="18" charset="0"/>
                <a:ea typeface="Times New Roman" panose="02020603050405020304" pitchFamily="18" charset="0"/>
              </a:endParaRPr>
            </a:p>
          </p:txBody>
        </p:sp>
        <p:sp>
          <p:nvSpPr>
            <p:cNvPr id="50" name="Rectangle 49">
              <a:extLst>
                <a:ext uri="{FF2B5EF4-FFF2-40B4-BE49-F238E27FC236}">
                  <a16:creationId xmlns:a16="http://schemas.microsoft.com/office/drawing/2014/main" id="{23B86BFE-374D-4CAA-94BA-A57A49A4854E}"/>
                </a:ext>
              </a:extLst>
            </p:cNvPr>
            <p:cNvSpPr>
              <a:spLocks noChangeArrowheads="1"/>
            </p:cNvSpPr>
            <p:nvPr/>
          </p:nvSpPr>
          <p:spPr bwMode="auto">
            <a:xfrm>
              <a:off x="2668" y="23624"/>
              <a:ext cx="9516" cy="3805"/>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   </a:t>
              </a:r>
              <a:endParaRPr lang="en-US" sz="1200">
                <a:effectLst/>
                <a:latin typeface="Times New Roman" panose="02020603050405020304" pitchFamily="18" charset="0"/>
                <a:ea typeface="Times New Roman" panose="02020603050405020304" pitchFamily="18" charset="0"/>
              </a:endParaRPr>
            </a:p>
          </p:txBody>
        </p:sp>
        <p:sp>
          <p:nvSpPr>
            <p:cNvPr id="51" name="Rectangle 50">
              <a:extLst>
                <a:ext uri="{FF2B5EF4-FFF2-40B4-BE49-F238E27FC236}">
                  <a16:creationId xmlns:a16="http://schemas.microsoft.com/office/drawing/2014/main" id="{2CB6391A-8CC9-4518-A143-5FC47BEB4BF5}"/>
                </a:ext>
              </a:extLst>
            </p:cNvPr>
            <p:cNvSpPr>
              <a:spLocks noChangeArrowheads="1"/>
            </p:cNvSpPr>
            <p:nvPr/>
          </p:nvSpPr>
          <p:spPr bwMode="auto">
            <a:xfrm>
              <a:off x="30858" y="61716"/>
              <a:ext cx="25162" cy="4576"/>
            </a:xfrm>
            <a:prstGeom prst="rect">
              <a:avLst/>
            </a:prstGeom>
            <a:solidFill>
              <a:schemeClr val="bg1">
                <a:lumMod val="100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6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First level DFD  </a:t>
              </a:r>
              <a:endParaRPr lang="en-US" sz="1200">
                <a:effectLst/>
                <a:latin typeface="Times New Roman" panose="02020603050405020304" pitchFamily="18" charset="0"/>
                <a:ea typeface="Times New Roman" panose="02020603050405020304" pitchFamily="18" charset="0"/>
              </a:endParaRPr>
            </a:p>
          </p:txBody>
        </p:sp>
        <p:cxnSp>
          <p:nvCxnSpPr>
            <p:cNvPr id="52" name="Line 100">
              <a:extLst>
                <a:ext uri="{FF2B5EF4-FFF2-40B4-BE49-F238E27FC236}">
                  <a16:creationId xmlns:a16="http://schemas.microsoft.com/office/drawing/2014/main" id="{42DFC1D8-AB8D-485E-A544-C1D598C9A094}"/>
                </a:ext>
              </a:extLst>
            </p:cNvPr>
            <p:cNvCxnSpPr>
              <a:cxnSpLocks noChangeShapeType="1"/>
            </p:cNvCxnSpPr>
            <p:nvPr/>
          </p:nvCxnSpPr>
          <p:spPr bwMode="auto">
            <a:xfrm>
              <a:off x="16383" y="31242"/>
              <a:ext cx="0" cy="5334"/>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53" name="Line 101">
              <a:extLst>
                <a:ext uri="{FF2B5EF4-FFF2-40B4-BE49-F238E27FC236}">
                  <a16:creationId xmlns:a16="http://schemas.microsoft.com/office/drawing/2014/main" id="{6E201255-23A2-4509-88DE-4987595D0952}"/>
                </a:ext>
              </a:extLst>
            </p:cNvPr>
            <p:cNvCxnSpPr>
              <a:cxnSpLocks noChangeShapeType="1"/>
            </p:cNvCxnSpPr>
            <p:nvPr/>
          </p:nvCxnSpPr>
          <p:spPr bwMode="auto">
            <a:xfrm>
              <a:off x="16383" y="36576"/>
              <a:ext cx="8382"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54" name="Line 102">
              <a:extLst>
                <a:ext uri="{FF2B5EF4-FFF2-40B4-BE49-F238E27FC236}">
                  <a16:creationId xmlns:a16="http://schemas.microsoft.com/office/drawing/2014/main" id="{A96A3A39-D667-4D46-8C1A-69ECEF28F19F}"/>
                </a:ext>
              </a:extLst>
            </p:cNvPr>
            <p:cNvCxnSpPr>
              <a:cxnSpLocks noChangeShapeType="1"/>
            </p:cNvCxnSpPr>
            <p:nvPr/>
          </p:nvCxnSpPr>
          <p:spPr bwMode="auto">
            <a:xfrm>
              <a:off x="16383" y="31242"/>
              <a:ext cx="8382"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55" name="Line 103">
              <a:extLst>
                <a:ext uri="{FF2B5EF4-FFF2-40B4-BE49-F238E27FC236}">
                  <a16:creationId xmlns:a16="http://schemas.microsoft.com/office/drawing/2014/main" id="{428D7863-E6AA-43EE-9DE3-50C801C58A02}"/>
                </a:ext>
              </a:extLst>
            </p:cNvPr>
            <p:cNvCxnSpPr>
              <a:cxnSpLocks noChangeShapeType="1"/>
            </p:cNvCxnSpPr>
            <p:nvPr/>
          </p:nvCxnSpPr>
          <p:spPr bwMode="auto">
            <a:xfrm>
              <a:off x="16383" y="44958"/>
              <a:ext cx="0" cy="5334"/>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56" name="Line 104">
              <a:extLst>
                <a:ext uri="{FF2B5EF4-FFF2-40B4-BE49-F238E27FC236}">
                  <a16:creationId xmlns:a16="http://schemas.microsoft.com/office/drawing/2014/main" id="{ACD538C7-36F6-434C-AED9-4E32F34D6CC8}"/>
                </a:ext>
              </a:extLst>
            </p:cNvPr>
            <p:cNvCxnSpPr>
              <a:cxnSpLocks noChangeShapeType="1"/>
            </p:cNvCxnSpPr>
            <p:nvPr/>
          </p:nvCxnSpPr>
          <p:spPr bwMode="auto">
            <a:xfrm>
              <a:off x="16383" y="44958"/>
              <a:ext cx="6858"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57" name="Line 105">
              <a:extLst>
                <a:ext uri="{FF2B5EF4-FFF2-40B4-BE49-F238E27FC236}">
                  <a16:creationId xmlns:a16="http://schemas.microsoft.com/office/drawing/2014/main" id="{4D788510-A149-445B-A7D7-E93895A26777}"/>
                </a:ext>
              </a:extLst>
            </p:cNvPr>
            <p:cNvCxnSpPr>
              <a:cxnSpLocks noChangeShapeType="1"/>
            </p:cNvCxnSpPr>
            <p:nvPr/>
          </p:nvCxnSpPr>
          <p:spPr bwMode="auto">
            <a:xfrm>
              <a:off x="16383" y="50292"/>
              <a:ext cx="7620"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58" name="Oval 57">
              <a:extLst>
                <a:ext uri="{FF2B5EF4-FFF2-40B4-BE49-F238E27FC236}">
                  <a16:creationId xmlns:a16="http://schemas.microsoft.com/office/drawing/2014/main" id="{EC7E424A-04C8-40EB-A470-C96798F94EEE}"/>
                </a:ext>
              </a:extLst>
            </p:cNvPr>
            <p:cNvSpPr>
              <a:spLocks noChangeArrowheads="1"/>
            </p:cNvSpPr>
            <p:nvPr/>
          </p:nvSpPr>
          <p:spPr bwMode="auto">
            <a:xfrm>
              <a:off x="75253" y="34277"/>
              <a:ext cx="17069" cy="10672"/>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marks</a:t>
              </a:r>
              <a:endParaRPr lang="en-US" sz="1200">
                <a:effectLst/>
                <a:latin typeface="Times New Roman" panose="02020603050405020304" pitchFamily="18" charset="0"/>
                <a:ea typeface="Times New Roman" panose="02020603050405020304" pitchFamily="18" charset="0"/>
              </a:endParaRPr>
            </a:p>
          </p:txBody>
        </p:sp>
        <p:sp>
          <p:nvSpPr>
            <p:cNvPr id="59" name="Rectangle 58">
              <a:extLst>
                <a:ext uri="{FF2B5EF4-FFF2-40B4-BE49-F238E27FC236}">
                  <a16:creationId xmlns:a16="http://schemas.microsoft.com/office/drawing/2014/main" id="{32723EF1-E779-4082-8AA2-349A88F61D94}"/>
                </a:ext>
              </a:extLst>
            </p:cNvPr>
            <p:cNvSpPr>
              <a:spLocks noChangeArrowheads="1"/>
            </p:cNvSpPr>
            <p:nvPr/>
          </p:nvSpPr>
          <p:spPr bwMode="auto">
            <a:xfrm>
              <a:off x="78091" y="44954"/>
              <a:ext cx="9664" cy="4575"/>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details</a:t>
              </a:r>
              <a:endParaRPr lang="en-US" sz="1200">
                <a:effectLst/>
                <a:latin typeface="Times New Roman" panose="02020603050405020304" pitchFamily="18" charset="0"/>
                <a:ea typeface="Times New Roman" panose="02020603050405020304" pitchFamily="18" charset="0"/>
              </a:endParaRPr>
            </a:p>
          </p:txBody>
        </p:sp>
        <p:cxnSp>
          <p:nvCxnSpPr>
            <p:cNvPr id="60" name="Line 108">
              <a:extLst>
                <a:ext uri="{FF2B5EF4-FFF2-40B4-BE49-F238E27FC236}">
                  <a16:creationId xmlns:a16="http://schemas.microsoft.com/office/drawing/2014/main" id="{D67F31EE-8147-4DC1-A356-B174FE0E9DF6}"/>
                </a:ext>
              </a:extLst>
            </p:cNvPr>
            <p:cNvCxnSpPr>
              <a:cxnSpLocks noChangeShapeType="1"/>
            </p:cNvCxnSpPr>
            <p:nvPr/>
          </p:nvCxnSpPr>
          <p:spPr bwMode="auto">
            <a:xfrm>
              <a:off x="80105" y="44958"/>
              <a:ext cx="0" cy="5334"/>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61" name="Rectangle 60">
              <a:extLst>
                <a:ext uri="{FF2B5EF4-FFF2-40B4-BE49-F238E27FC236}">
                  <a16:creationId xmlns:a16="http://schemas.microsoft.com/office/drawing/2014/main" id="{B90D926A-EFE1-4EBB-962D-726DA4F5D6C7}"/>
                </a:ext>
              </a:extLst>
            </p:cNvPr>
            <p:cNvSpPr>
              <a:spLocks noChangeArrowheads="1"/>
            </p:cNvSpPr>
            <p:nvPr/>
          </p:nvSpPr>
          <p:spPr bwMode="auto">
            <a:xfrm>
              <a:off x="79621" y="28191"/>
              <a:ext cx="18453" cy="6094"/>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Checked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Question paper</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details</a:t>
              </a:r>
              <a:endParaRPr lang="en-US" sz="1200">
                <a:effectLst/>
                <a:latin typeface="Times New Roman" panose="02020603050405020304" pitchFamily="18" charset="0"/>
                <a:ea typeface="Times New Roman" panose="02020603050405020304" pitchFamily="18" charset="0"/>
              </a:endParaRPr>
            </a:p>
          </p:txBody>
        </p:sp>
        <p:sp>
          <p:nvSpPr>
            <p:cNvPr id="62" name="Oval 61">
              <a:extLst>
                <a:ext uri="{FF2B5EF4-FFF2-40B4-BE49-F238E27FC236}">
                  <a16:creationId xmlns:a16="http://schemas.microsoft.com/office/drawing/2014/main" id="{5256CB8C-F6AB-45DD-AAB7-9DF495E73279}"/>
                </a:ext>
              </a:extLst>
            </p:cNvPr>
            <p:cNvSpPr>
              <a:spLocks noChangeArrowheads="1"/>
            </p:cNvSpPr>
            <p:nvPr/>
          </p:nvSpPr>
          <p:spPr bwMode="auto">
            <a:xfrm>
              <a:off x="76002" y="17514"/>
              <a:ext cx="17457" cy="11444"/>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Question</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Paper </a:t>
              </a:r>
              <a:endParaRPr lang="en-US" sz="1200">
                <a:effectLst/>
                <a:latin typeface="Times New Roman" panose="02020603050405020304" pitchFamily="18" charset="0"/>
                <a:ea typeface="Times New Roman" panose="02020603050405020304" pitchFamily="18" charset="0"/>
              </a:endParaRPr>
            </a:p>
          </p:txBody>
        </p:sp>
        <p:cxnSp>
          <p:nvCxnSpPr>
            <p:cNvPr id="63" name="Line 112">
              <a:extLst>
                <a:ext uri="{FF2B5EF4-FFF2-40B4-BE49-F238E27FC236}">
                  <a16:creationId xmlns:a16="http://schemas.microsoft.com/office/drawing/2014/main" id="{6F0E1DF8-A45A-46D8-9941-400D2C932FCF}"/>
                </a:ext>
              </a:extLst>
            </p:cNvPr>
            <p:cNvCxnSpPr>
              <a:cxnSpLocks noChangeShapeType="1"/>
            </p:cNvCxnSpPr>
            <p:nvPr/>
          </p:nvCxnSpPr>
          <p:spPr bwMode="auto">
            <a:xfrm>
              <a:off x="80105" y="28956"/>
              <a:ext cx="0" cy="5334"/>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64" name="Oval 63">
              <a:extLst>
                <a:ext uri="{FF2B5EF4-FFF2-40B4-BE49-F238E27FC236}">
                  <a16:creationId xmlns:a16="http://schemas.microsoft.com/office/drawing/2014/main" id="{6895B3D3-68B5-45DA-8BC9-293AE89B45F1}"/>
                </a:ext>
              </a:extLst>
            </p:cNvPr>
            <p:cNvSpPr>
              <a:spLocks noChangeArrowheads="1"/>
            </p:cNvSpPr>
            <p:nvPr/>
          </p:nvSpPr>
          <p:spPr bwMode="auto">
            <a:xfrm>
              <a:off x="59238" y="15997"/>
              <a:ext cx="22723" cy="12954"/>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Verification</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Username &amp;</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a:t>
              </a:r>
              <a:endParaRPr lang="en-US" sz="1200">
                <a:effectLst/>
                <a:latin typeface="Times New Roman" panose="02020603050405020304" pitchFamily="18" charset="0"/>
                <a:ea typeface="Times New Roman" panose="02020603050405020304" pitchFamily="18" charset="0"/>
              </a:endParaRPr>
            </a:p>
          </p:txBody>
        </p:sp>
        <p:cxnSp>
          <p:nvCxnSpPr>
            <p:cNvPr id="65" name="Line 116">
              <a:extLst>
                <a:ext uri="{FF2B5EF4-FFF2-40B4-BE49-F238E27FC236}">
                  <a16:creationId xmlns:a16="http://schemas.microsoft.com/office/drawing/2014/main" id="{BAF0005E-D54C-49DC-AACE-75BAF81D84E1}"/>
                </a:ext>
              </a:extLst>
            </p:cNvPr>
            <p:cNvCxnSpPr>
              <a:cxnSpLocks noChangeShapeType="1"/>
            </p:cNvCxnSpPr>
            <p:nvPr/>
          </p:nvCxnSpPr>
          <p:spPr bwMode="auto">
            <a:xfrm flipH="1">
              <a:off x="64389" y="12954"/>
              <a:ext cx="0" cy="3048"/>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66" name="Line 117">
              <a:extLst>
                <a:ext uri="{FF2B5EF4-FFF2-40B4-BE49-F238E27FC236}">
                  <a16:creationId xmlns:a16="http://schemas.microsoft.com/office/drawing/2014/main" id="{1F1B2421-F956-4640-91A1-5185EC91366F}"/>
                </a:ext>
              </a:extLst>
            </p:cNvPr>
            <p:cNvCxnSpPr>
              <a:cxnSpLocks noChangeShapeType="1"/>
            </p:cNvCxnSpPr>
            <p:nvPr/>
          </p:nvCxnSpPr>
          <p:spPr bwMode="auto">
            <a:xfrm>
              <a:off x="64389" y="12954"/>
              <a:ext cx="152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67" name="Line 118">
              <a:extLst>
                <a:ext uri="{FF2B5EF4-FFF2-40B4-BE49-F238E27FC236}">
                  <a16:creationId xmlns:a16="http://schemas.microsoft.com/office/drawing/2014/main" id="{BD508001-D72B-4824-89CB-206D83CE83D7}"/>
                </a:ext>
              </a:extLst>
            </p:cNvPr>
            <p:cNvCxnSpPr>
              <a:cxnSpLocks noChangeShapeType="1"/>
            </p:cNvCxnSpPr>
            <p:nvPr/>
          </p:nvCxnSpPr>
          <p:spPr bwMode="auto">
            <a:xfrm>
              <a:off x="65913" y="9906"/>
              <a:ext cx="914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68" name="Line 119">
              <a:extLst>
                <a:ext uri="{FF2B5EF4-FFF2-40B4-BE49-F238E27FC236}">
                  <a16:creationId xmlns:a16="http://schemas.microsoft.com/office/drawing/2014/main" id="{54C274A3-4EAF-4AEA-8944-667A8D69D014}"/>
                </a:ext>
              </a:extLst>
            </p:cNvPr>
            <p:cNvCxnSpPr>
              <a:cxnSpLocks noChangeShapeType="1"/>
            </p:cNvCxnSpPr>
            <p:nvPr/>
          </p:nvCxnSpPr>
          <p:spPr bwMode="auto">
            <a:xfrm>
              <a:off x="65913" y="9906"/>
              <a:ext cx="0" cy="457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69" name="Line 120">
              <a:extLst>
                <a:ext uri="{FF2B5EF4-FFF2-40B4-BE49-F238E27FC236}">
                  <a16:creationId xmlns:a16="http://schemas.microsoft.com/office/drawing/2014/main" id="{550079B2-5667-4546-9336-5F87ACE8D996}"/>
                </a:ext>
              </a:extLst>
            </p:cNvPr>
            <p:cNvCxnSpPr>
              <a:cxnSpLocks noChangeShapeType="1"/>
            </p:cNvCxnSpPr>
            <p:nvPr/>
          </p:nvCxnSpPr>
          <p:spPr bwMode="auto">
            <a:xfrm>
              <a:off x="65913" y="14478"/>
              <a:ext cx="914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70" name="Rectangle 69">
              <a:extLst>
                <a:ext uri="{FF2B5EF4-FFF2-40B4-BE49-F238E27FC236}">
                  <a16:creationId xmlns:a16="http://schemas.microsoft.com/office/drawing/2014/main" id="{C33B6630-23A1-46B1-BEAB-EEC481767390}"/>
                </a:ext>
              </a:extLst>
            </p:cNvPr>
            <p:cNvSpPr>
              <a:spLocks noChangeArrowheads="1"/>
            </p:cNvSpPr>
            <p:nvPr/>
          </p:nvSpPr>
          <p:spPr bwMode="auto">
            <a:xfrm>
              <a:off x="64387" y="9904"/>
              <a:ext cx="12903" cy="4568"/>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Examiner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a:t>
              </a:r>
              <a:endParaRPr lang="en-US" sz="1200">
                <a:effectLst/>
                <a:latin typeface="Times New Roman" panose="02020603050405020304" pitchFamily="18" charset="0"/>
                <a:ea typeface="Times New Roman" panose="02020603050405020304" pitchFamily="18" charset="0"/>
              </a:endParaRPr>
            </a:p>
          </p:txBody>
        </p:sp>
        <p:sp>
          <p:nvSpPr>
            <p:cNvPr id="71" name="Oval 70">
              <a:extLst>
                <a:ext uri="{FF2B5EF4-FFF2-40B4-BE49-F238E27FC236}">
                  <a16:creationId xmlns:a16="http://schemas.microsoft.com/office/drawing/2014/main" id="{F7716582-6FE9-49C6-8FA8-7A872B932E82}"/>
                </a:ext>
              </a:extLst>
            </p:cNvPr>
            <p:cNvSpPr>
              <a:spLocks noChangeArrowheads="1"/>
            </p:cNvSpPr>
            <p:nvPr/>
          </p:nvSpPr>
          <p:spPr bwMode="auto">
            <a:xfrm>
              <a:off x="39425" y="17522"/>
              <a:ext cx="15368" cy="10683"/>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Logs in</a:t>
              </a:r>
              <a:endParaRPr lang="en-US" sz="1200">
                <a:effectLst/>
                <a:latin typeface="Times New Roman" panose="02020603050405020304" pitchFamily="18" charset="0"/>
                <a:ea typeface="Times New Roman" panose="02020603050405020304" pitchFamily="18" charset="0"/>
              </a:endParaRPr>
            </a:p>
          </p:txBody>
        </p:sp>
        <p:cxnSp>
          <p:nvCxnSpPr>
            <p:cNvPr id="72" name="Line 123">
              <a:extLst>
                <a:ext uri="{FF2B5EF4-FFF2-40B4-BE49-F238E27FC236}">
                  <a16:creationId xmlns:a16="http://schemas.microsoft.com/office/drawing/2014/main" id="{4F9931D5-8A45-466B-A4B3-37A6234C4FD4}"/>
                </a:ext>
              </a:extLst>
            </p:cNvPr>
            <p:cNvCxnSpPr>
              <a:cxnSpLocks noChangeShapeType="1"/>
            </p:cNvCxnSpPr>
            <p:nvPr/>
          </p:nvCxnSpPr>
          <p:spPr bwMode="auto">
            <a:xfrm>
              <a:off x="49911" y="22860"/>
              <a:ext cx="914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73" name="Rectangle 72">
              <a:extLst>
                <a:ext uri="{FF2B5EF4-FFF2-40B4-BE49-F238E27FC236}">
                  <a16:creationId xmlns:a16="http://schemas.microsoft.com/office/drawing/2014/main" id="{5502D2C8-7219-4F9B-8D35-1993303CEFC1}"/>
                </a:ext>
              </a:extLst>
            </p:cNvPr>
            <p:cNvSpPr>
              <a:spLocks noChangeArrowheads="1"/>
            </p:cNvSpPr>
            <p:nvPr/>
          </p:nvSpPr>
          <p:spPr bwMode="auto">
            <a:xfrm>
              <a:off x="49141" y="19810"/>
              <a:ext cx="15077" cy="4568"/>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details</a:t>
              </a:r>
              <a:endParaRPr lang="en-US" sz="1200">
                <a:effectLst/>
                <a:latin typeface="Times New Roman" panose="02020603050405020304" pitchFamily="18" charset="0"/>
                <a:ea typeface="Times New Roman" panose="02020603050405020304" pitchFamily="18" charset="0"/>
              </a:endParaRPr>
            </a:p>
          </p:txBody>
        </p:sp>
        <p:sp>
          <p:nvSpPr>
            <p:cNvPr id="74" name="Rectangle 73">
              <a:extLst>
                <a:ext uri="{FF2B5EF4-FFF2-40B4-BE49-F238E27FC236}">
                  <a16:creationId xmlns:a16="http://schemas.microsoft.com/office/drawing/2014/main" id="{4C2B9073-1E63-4F36-A441-7DAADB1C493A}"/>
                </a:ext>
              </a:extLst>
            </p:cNvPr>
            <p:cNvSpPr>
              <a:spLocks noChangeArrowheads="1"/>
            </p:cNvSpPr>
            <p:nvPr/>
          </p:nvSpPr>
          <p:spPr bwMode="auto">
            <a:xfrm>
              <a:off x="41526" y="6857"/>
              <a:ext cx="13040" cy="4576"/>
            </a:xfrm>
            <a:prstGeom prst="rect">
              <a:avLst/>
            </a:prstGeom>
            <a:solidFill>
              <a:schemeClr val="bg1">
                <a:lumMod val="100000"/>
                <a:lumOff val="0"/>
              </a:schemeClr>
            </a:solidFill>
            <a:ln w="9525">
              <a:solidFill>
                <a:schemeClr val="tx1">
                  <a:lumMod val="100000"/>
                  <a:lumOff val="0"/>
                </a:schemeClr>
              </a:solidFill>
              <a:miter lim="800000"/>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Examiner  </a:t>
              </a:r>
              <a:endParaRPr lang="en-US" sz="1200" dirty="0">
                <a:effectLst/>
                <a:latin typeface="Times New Roman" panose="02020603050405020304" pitchFamily="18" charset="0"/>
                <a:ea typeface="Times New Roman" panose="02020603050405020304" pitchFamily="18" charset="0"/>
              </a:endParaRPr>
            </a:p>
          </p:txBody>
        </p:sp>
        <p:cxnSp>
          <p:nvCxnSpPr>
            <p:cNvPr id="75" name="Line 126">
              <a:extLst>
                <a:ext uri="{FF2B5EF4-FFF2-40B4-BE49-F238E27FC236}">
                  <a16:creationId xmlns:a16="http://schemas.microsoft.com/office/drawing/2014/main" id="{89006DD9-31B1-4BF3-9807-7D8A8974877B}"/>
                </a:ext>
              </a:extLst>
            </p:cNvPr>
            <p:cNvCxnSpPr>
              <a:cxnSpLocks noChangeShapeType="1"/>
            </p:cNvCxnSpPr>
            <p:nvPr/>
          </p:nvCxnSpPr>
          <p:spPr bwMode="auto">
            <a:xfrm>
              <a:off x="45624" y="11430"/>
              <a:ext cx="0" cy="6096"/>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76" name="Rectangle 75">
              <a:extLst>
                <a:ext uri="{FF2B5EF4-FFF2-40B4-BE49-F238E27FC236}">
                  <a16:creationId xmlns:a16="http://schemas.microsoft.com/office/drawing/2014/main" id="{F16D8A28-F60C-41D0-93F6-6D5375DFE6FF}"/>
                </a:ext>
              </a:extLst>
            </p:cNvPr>
            <p:cNvSpPr>
              <a:spLocks noChangeArrowheads="1"/>
            </p:cNvSpPr>
            <p:nvPr/>
          </p:nvSpPr>
          <p:spPr bwMode="auto">
            <a:xfrm>
              <a:off x="45333" y="12192"/>
              <a:ext cx="15920" cy="4576"/>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Username &amp;</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a:t>
              </a:r>
              <a:endParaRPr lang="en-US" sz="1200">
                <a:effectLst/>
                <a:latin typeface="Times New Roman" panose="02020603050405020304" pitchFamily="18" charset="0"/>
                <a:ea typeface="Times New Roman" panose="02020603050405020304" pitchFamily="18" charset="0"/>
              </a:endParaRPr>
            </a:p>
          </p:txBody>
        </p:sp>
        <p:cxnSp>
          <p:nvCxnSpPr>
            <p:cNvPr id="77" name="Straight Arrow Connector 76">
              <a:extLst>
                <a:ext uri="{FF2B5EF4-FFF2-40B4-BE49-F238E27FC236}">
                  <a16:creationId xmlns:a16="http://schemas.microsoft.com/office/drawing/2014/main" id="{57AC1F9C-574B-4D7C-B9F5-EDF20E4F275E}"/>
                </a:ext>
              </a:extLst>
            </p:cNvPr>
            <p:cNvCxnSpPr>
              <a:cxnSpLocks noChangeShapeType="1"/>
            </p:cNvCxnSpPr>
            <p:nvPr/>
          </p:nvCxnSpPr>
          <p:spPr bwMode="auto">
            <a:xfrm>
              <a:off x="72771" y="22844"/>
              <a:ext cx="3048" cy="16"/>
            </a:xfrm>
            <a:prstGeom prst="straightConnector1">
              <a:avLst/>
            </a:prstGeom>
            <a:noFill/>
            <a:ln w="9525">
              <a:solidFill>
                <a:schemeClr val="dk1">
                  <a:lumMod val="95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78" name="Straight Arrow Connector 77">
              <a:extLst>
                <a:ext uri="{FF2B5EF4-FFF2-40B4-BE49-F238E27FC236}">
                  <a16:creationId xmlns:a16="http://schemas.microsoft.com/office/drawing/2014/main" id="{05873E6E-9351-45CA-A018-453980BAC6B0}"/>
                </a:ext>
              </a:extLst>
            </p:cNvPr>
            <p:cNvCxnSpPr>
              <a:cxnSpLocks noChangeShapeType="1"/>
              <a:stCxn id="11" idx="4"/>
            </p:cNvCxnSpPr>
            <p:nvPr/>
          </p:nvCxnSpPr>
          <p:spPr bwMode="auto">
            <a:xfrm rot="5400000">
              <a:off x="5707" y="42283"/>
              <a:ext cx="6858" cy="16"/>
            </a:xfrm>
            <a:prstGeom prst="straightConnector1">
              <a:avLst/>
            </a:prstGeom>
            <a:noFill/>
            <a:ln w="9525">
              <a:solidFill>
                <a:schemeClr val="dk1">
                  <a:lumMod val="95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79" name="Straight Arrow Connector 78">
              <a:extLst>
                <a:ext uri="{FF2B5EF4-FFF2-40B4-BE49-F238E27FC236}">
                  <a16:creationId xmlns:a16="http://schemas.microsoft.com/office/drawing/2014/main" id="{3CB8ED73-BD6E-4961-967B-36BC6AB61462}"/>
                </a:ext>
              </a:extLst>
            </p:cNvPr>
            <p:cNvCxnSpPr>
              <a:cxnSpLocks noChangeShapeType="1"/>
            </p:cNvCxnSpPr>
            <p:nvPr/>
          </p:nvCxnSpPr>
          <p:spPr bwMode="auto">
            <a:xfrm rot="16200000" flipH="1">
              <a:off x="6477" y="25908"/>
              <a:ext cx="6096" cy="0"/>
            </a:xfrm>
            <a:prstGeom prst="straightConnector1">
              <a:avLst/>
            </a:prstGeom>
            <a:noFill/>
            <a:ln w="9525">
              <a:solidFill>
                <a:schemeClr val="dk1">
                  <a:lumMod val="95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80" name="Straight Arrow Connector 79">
              <a:extLst>
                <a:ext uri="{FF2B5EF4-FFF2-40B4-BE49-F238E27FC236}">
                  <a16:creationId xmlns:a16="http://schemas.microsoft.com/office/drawing/2014/main" id="{9F936DFD-FE2F-440C-88CB-DD0D7CFA378A}"/>
                </a:ext>
              </a:extLst>
            </p:cNvPr>
            <p:cNvCxnSpPr>
              <a:cxnSpLocks noChangeShapeType="1"/>
            </p:cNvCxnSpPr>
            <p:nvPr/>
          </p:nvCxnSpPr>
          <p:spPr bwMode="auto">
            <a:xfrm>
              <a:off x="12573" y="53324"/>
              <a:ext cx="11430" cy="16"/>
            </a:xfrm>
            <a:prstGeom prst="straightConnector1">
              <a:avLst/>
            </a:prstGeom>
            <a:noFill/>
            <a:ln w="9525">
              <a:solidFill>
                <a:schemeClr val="dk1">
                  <a:lumMod val="95000"/>
                  <a:lumOff val="0"/>
                </a:schemeClr>
              </a:solidFill>
              <a:round/>
              <a:headEnd/>
              <a:tailEnd type="arrow" w="med" len="med"/>
            </a:ln>
            <a:extLst>
              <a:ext uri="{909E8E84-426E-40DD-AFC4-6F175D3DCCD1}">
                <a14:hiddenFill xmlns:a14="http://schemas.microsoft.com/office/drawing/2010/main">
                  <a:noFill/>
                </a14:hiddenFill>
              </a:ext>
            </a:extLst>
          </p:spPr>
        </p:cxnSp>
      </p:grpSp>
      <p:sp>
        <p:nvSpPr>
          <p:cNvPr id="86" name="Rectangle 118">
            <a:extLst>
              <a:ext uri="{FF2B5EF4-FFF2-40B4-BE49-F238E27FC236}">
                <a16:creationId xmlns:a16="http://schemas.microsoft.com/office/drawing/2014/main" id="{CAE2896B-250A-49C0-91C5-BD0E22A43202}"/>
              </a:ext>
            </a:extLst>
          </p:cNvPr>
          <p:cNvSpPr>
            <a:spLocks noChangeArrowheads="1"/>
          </p:cNvSpPr>
          <p:nvPr/>
        </p:nvSpPr>
        <p:spPr bwMode="auto">
          <a:xfrm>
            <a:off x="595082" y="6157944"/>
            <a:ext cx="10816545" cy="4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5">
            <a:extLst>
              <a:ext uri="{FF2B5EF4-FFF2-40B4-BE49-F238E27FC236}">
                <a16:creationId xmlns:a16="http://schemas.microsoft.com/office/drawing/2014/main" id="{D122B39E-A0C1-442A-AC0C-66A54B95F472}"/>
              </a:ext>
            </a:extLst>
          </p:cNvPr>
          <p:cNvSpPr>
            <a:spLocks noChangeArrowheads="1"/>
          </p:cNvSpPr>
          <p:nvPr/>
        </p:nvSpPr>
        <p:spPr bwMode="auto">
          <a:xfrm>
            <a:off x="251520" y="60707"/>
            <a:ext cx="135708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Second Level DFD:-</a:t>
            </a: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5" name="Group 4">
            <a:extLst>
              <a:ext uri="{FF2B5EF4-FFF2-40B4-BE49-F238E27FC236}">
                <a16:creationId xmlns:a16="http://schemas.microsoft.com/office/drawing/2014/main" id="{CB121027-824B-412F-9DC6-9806D4859C40}"/>
              </a:ext>
            </a:extLst>
          </p:cNvPr>
          <p:cNvGrpSpPr>
            <a:grpSpLocks/>
          </p:cNvGrpSpPr>
          <p:nvPr/>
        </p:nvGrpSpPr>
        <p:grpSpPr bwMode="auto">
          <a:xfrm>
            <a:off x="155262" y="1319410"/>
            <a:ext cx="8377178" cy="5349950"/>
            <a:chOff x="-270" y="2286"/>
            <a:chExt cx="96114" cy="64004"/>
          </a:xfrm>
        </p:grpSpPr>
        <p:sp>
          <p:nvSpPr>
            <p:cNvPr id="6" name="Rectangle 5">
              <a:extLst>
                <a:ext uri="{FF2B5EF4-FFF2-40B4-BE49-F238E27FC236}">
                  <a16:creationId xmlns:a16="http://schemas.microsoft.com/office/drawing/2014/main" id="{60E6BB8A-3E43-45D8-860E-9C576FDC8521}"/>
                </a:ext>
              </a:extLst>
            </p:cNvPr>
            <p:cNvSpPr>
              <a:spLocks noChangeArrowheads="1"/>
            </p:cNvSpPr>
            <p:nvPr/>
          </p:nvSpPr>
          <p:spPr bwMode="auto">
            <a:xfrm>
              <a:off x="4857" y="2286"/>
              <a:ext cx="11212" cy="4573"/>
            </a:xfrm>
            <a:prstGeom prst="rect">
              <a:avLst/>
            </a:prstGeom>
            <a:solidFill>
              <a:schemeClr val="bg1">
                <a:lumMod val="100000"/>
                <a:lumOff val="0"/>
              </a:schemeClr>
            </a:solidFill>
            <a:ln w="9525">
              <a:solidFill>
                <a:schemeClr val="tx1">
                  <a:lumMod val="100000"/>
                  <a:lumOff val="0"/>
                </a:schemeClr>
              </a:solidFill>
              <a:miter lim="800000"/>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 </a:t>
              </a:r>
              <a:endParaRPr lang="en-US" sz="1200">
                <a:effectLst/>
                <a:latin typeface="Times New Roman" panose="02020603050405020304" pitchFamily="18" charset="0"/>
                <a:ea typeface="Times New Roman" panose="02020603050405020304" pitchFamily="18" charset="0"/>
              </a:endParaRPr>
            </a:p>
          </p:txBody>
        </p:sp>
        <p:cxnSp>
          <p:nvCxnSpPr>
            <p:cNvPr id="7" name="Line 3">
              <a:extLst>
                <a:ext uri="{FF2B5EF4-FFF2-40B4-BE49-F238E27FC236}">
                  <a16:creationId xmlns:a16="http://schemas.microsoft.com/office/drawing/2014/main" id="{3DA206CD-DC42-4F5E-BE09-D43791ED9248}"/>
                </a:ext>
              </a:extLst>
            </p:cNvPr>
            <p:cNvCxnSpPr>
              <a:cxnSpLocks noChangeShapeType="1"/>
            </p:cNvCxnSpPr>
            <p:nvPr/>
          </p:nvCxnSpPr>
          <p:spPr bwMode="auto">
            <a:xfrm>
              <a:off x="8953" y="6858"/>
              <a:ext cx="0" cy="6096"/>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8" name="Rectangle 7">
              <a:extLst>
                <a:ext uri="{FF2B5EF4-FFF2-40B4-BE49-F238E27FC236}">
                  <a16:creationId xmlns:a16="http://schemas.microsoft.com/office/drawing/2014/main" id="{6755D13A-6FAA-4F5E-ACA3-7D84AF694F75}"/>
                </a:ext>
              </a:extLst>
            </p:cNvPr>
            <p:cNvSpPr>
              <a:spLocks noChangeArrowheads="1"/>
            </p:cNvSpPr>
            <p:nvPr/>
          </p:nvSpPr>
          <p:spPr bwMode="auto">
            <a:xfrm>
              <a:off x="8670" y="7621"/>
              <a:ext cx="16315" cy="4574"/>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Username &amp;</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a:t>
              </a:r>
              <a:endParaRPr lang="en-US" sz="1200">
                <a:effectLst/>
                <a:latin typeface="Times New Roman" panose="02020603050405020304" pitchFamily="18" charset="0"/>
                <a:ea typeface="Times New Roman" panose="02020603050405020304" pitchFamily="18" charset="0"/>
              </a:endParaRPr>
            </a:p>
          </p:txBody>
        </p:sp>
        <p:sp>
          <p:nvSpPr>
            <p:cNvPr id="9" name="Oval 8">
              <a:extLst>
                <a:ext uri="{FF2B5EF4-FFF2-40B4-BE49-F238E27FC236}">
                  <a16:creationId xmlns:a16="http://schemas.microsoft.com/office/drawing/2014/main" id="{6AD18E1B-4F9A-4E09-8FCE-2DAD9C6630DA}"/>
                </a:ext>
              </a:extLst>
            </p:cNvPr>
            <p:cNvSpPr>
              <a:spLocks noChangeArrowheads="1"/>
            </p:cNvSpPr>
            <p:nvPr/>
          </p:nvSpPr>
          <p:spPr bwMode="auto">
            <a:xfrm>
              <a:off x="3524" y="12949"/>
              <a:ext cx="15749" cy="10680"/>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Logs in</a:t>
              </a:r>
              <a:endParaRPr lang="en-US" sz="1200">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FD28B83C-DAE0-49AD-BA1C-88EFD7017288}"/>
                </a:ext>
              </a:extLst>
            </p:cNvPr>
            <p:cNvSpPr>
              <a:spLocks noChangeArrowheads="1"/>
            </p:cNvSpPr>
            <p:nvPr/>
          </p:nvSpPr>
          <p:spPr bwMode="auto">
            <a:xfrm>
              <a:off x="7902" y="23620"/>
              <a:ext cx="15450" cy="4574"/>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details</a:t>
              </a:r>
              <a:endParaRPr lang="en-US" sz="1200">
                <a:effectLst/>
                <a:latin typeface="Times New Roman" panose="02020603050405020304" pitchFamily="18" charset="0"/>
                <a:ea typeface="Times New Roman" panose="02020603050405020304" pitchFamily="18" charset="0"/>
              </a:endParaRPr>
            </a:p>
          </p:txBody>
        </p:sp>
        <p:sp>
          <p:nvSpPr>
            <p:cNvPr id="11" name="Oval 10">
              <a:extLst>
                <a:ext uri="{FF2B5EF4-FFF2-40B4-BE49-F238E27FC236}">
                  <a16:creationId xmlns:a16="http://schemas.microsoft.com/office/drawing/2014/main" id="{E454AF4F-0907-47C0-88F5-5D9EB9B24357}"/>
                </a:ext>
              </a:extLst>
            </p:cNvPr>
            <p:cNvSpPr>
              <a:spLocks noChangeArrowheads="1"/>
            </p:cNvSpPr>
            <p:nvPr/>
          </p:nvSpPr>
          <p:spPr bwMode="auto">
            <a:xfrm>
              <a:off x="3524" y="28956"/>
              <a:ext cx="22583" cy="10668"/>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a:t>
              </a:r>
              <a:endParaRPr lang="en-US"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5AB5314D-69DC-4998-B228-3C1993E5F37B}"/>
                </a:ext>
              </a:extLst>
            </p:cNvPr>
            <p:cNvSpPr>
              <a:spLocks noChangeArrowheads="1"/>
            </p:cNvSpPr>
            <p:nvPr/>
          </p:nvSpPr>
          <p:spPr bwMode="auto">
            <a:xfrm>
              <a:off x="14000" y="34284"/>
              <a:ext cx="12066" cy="4573"/>
            </a:xfrm>
            <a:prstGeom prst="rect">
              <a:avLst/>
            </a:prstGeom>
            <a:solidFill>
              <a:schemeClr val="bg1">
                <a:lumMod val="100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Times New Roman" panose="02020603050405020304" pitchFamily="18" charset="0"/>
              </a:endParaRPr>
            </a:p>
          </p:txBody>
        </p:sp>
        <p:cxnSp>
          <p:nvCxnSpPr>
            <p:cNvPr id="13" name="Line 9">
              <a:extLst>
                <a:ext uri="{FF2B5EF4-FFF2-40B4-BE49-F238E27FC236}">
                  <a16:creationId xmlns:a16="http://schemas.microsoft.com/office/drawing/2014/main" id="{269D674E-F466-4BF4-9332-2337CFC288A0}"/>
                </a:ext>
              </a:extLst>
            </p:cNvPr>
            <p:cNvCxnSpPr>
              <a:cxnSpLocks noChangeShapeType="1"/>
            </p:cNvCxnSpPr>
            <p:nvPr/>
          </p:nvCxnSpPr>
          <p:spPr bwMode="auto">
            <a:xfrm>
              <a:off x="13239" y="36576"/>
              <a:ext cx="2286"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14" name="Oval 13">
              <a:extLst>
                <a:ext uri="{FF2B5EF4-FFF2-40B4-BE49-F238E27FC236}">
                  <a16:creationId xmlns:a16="http://schemas.microsoft.com/office/drawing/2014/main" id="{1446C456-2F4D-4827-A479-6505A6ADECE5}"/>
                </a:ext>
              </a:extLst>
            </p:cNvPr>
            <p:cNvSpPr>
              <a:spLocks noChangeArrowheads="1"/>
            </p:cNvSpPr>
            <p:nvPr/>
          </p:nvSpPr>
          <p:spPr bwMode="auto">
            <a:xfrm>
              <a:off x="3534" y="44947"/>
              <a:ext cx="15030" cy="9913"/>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Views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details </a:t>
              </a:r>
              <a:endParaRPr lang="en-US" sz="1200">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3CE3470E-AA74-4FEC-BE39-62C53385DE6D}"/>
                </a:ext>
              </a:extLst>
            </p:cNvPr>
            <p:cNvSpPr>
              <a:spLocks noChangeArrowheads="1"/>
            </p:cNvSpPr>
            <p:nvPr/>
          </p:nvSpPr>
          <p:spPr bwMode="auto">
            <a:xfrm>
              <a:off x="14768" y="44955"/>
              <a:ext cx="12065" cy="4574"/>
            </a:xfrm>
            <a:prstGeom prst="rect">
              <a:avLst/>
            </a:prstGeom>
            <a:solidFill>
              <a:schemeClr val="bg1">
                <a:lumMod val="100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Times New Roman" panose="02020603050405020304" pitchFamily="18" charset="0"/>
              </a:endParaRPr>
            </a:p>
          </p:txBody>
        </p:sp>
        <p:cxnSp>
          <p:nvCxnSpPr>
            <p:cNvPr id="16" name="Line 12">
              <a:extLst>
                <a:ext uri="{FF2B5EF4-FFF2-40B4-BE49-F238E27FC236}">
                  <a16:creationId xmlns:a16="http://schemas.microsoft.com/office/drawing/2014/main" id="{608B6CFC-4DBE-483F-87EF-A804C0CD6090}"/>
                </a:ext>
              </a:extLst>
            </p:cNvPr>
            <p:cNvCxnSpPr>
              <a:cxnSpLocks noChangeShapeType="1"/>
            </p:cNvCxnSpPr>
            <p:nvPr/>
          </p:nvCxnSpPr>
          <p:spPr bwMode="auto">
            <a:xfrm flipH="1">
              <a:off x="12477" y="47244"/>
              <a:ext cx="2286"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17" name="Line 13">
              <a:extLst>
                <a:ext uri="{FF2B5EF4-FFF2-40B4-BE49-F238E27FC236}">
                  <a16:creationId xmlns:a16="http://schemas.microsoft.com/office/drawing/2014/main" id="{D61064A7-8FFE-4116-832F-CC326E912F89}"/>
                </a:ext>
              </a:extLst>
            </p:cNvPr>
            <p:cNvCxnSpPr>
              <a:cxnSpLocks noChangeShapeType="1"/>
            </p:cNvCxnSpPr>
            <p:nvPr/>
          </p:nvCxnSpPr>
          <p:spPr bwMode="auto">
            <a:xfrm>
              <a:off x="13239" y="52578"/>
              <a:ext cx="10668"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6B3CAF78-1DAD-4832-A7AA-7A3626B92B48}"/>
                </a:ext>
              </a:extLst>
            </p:cNvPr>
            <p:cNvSpPr>
              <a:spLocks noChangeArrowheads="1"/>
            </p:cNvSpPr>
            <p:nvPr/>
          </p:nvSpPr>
          <p:spPr bwMode="auto">
            <a:xfrm>
              <a:off x="13243" y="49529"/>
              <a:ext cx="18553" cy="4573"/>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details</a:t>
              </a:r>
              <a:endParaRPr lang="en-US" sz="1200">
                <a:effectLst/>
                <a:latin typeface="Times New Roman" panose="02020603050405020304" pitchFamily="18" charset="0"/>
                <a:ea typeface="Times New Roman" panose="02020603050405020304" pitchFamily="18" charset="0"/>
              </a:endParaRPr>
            </a:p>
          </p:txBody>
        </p:sp>
        <p:sp>
          <p:nvSpPr>
            <p:cNvPr id="19" name="Oval 18">
              <a:extLst>
                <a:ext uri="{FF2B5EF4-FFF2-40B4-BE49-F238E27FC236}">
                  <a16:creationId xmlns:a16="http://schemas.microsoft.com/office/drawing/2014/main" id="{D25DB6C0-5C63-4B12-976D-69136482B596}"/>
                </a:ext>
              </a:extLst>
            </p:cNvPr>
            <p:cNvSpPr>
              <a:spLocks noChangeArrowheads="1"/>
            </p:cNvSpPr>
            <p:nvPr/>
          </p:nvSpPr>
          <p:spPr bwMode="auto">
            <a:xfrm>
              <a:off x="24096" y="46480"/>
              <a:ext cx="17079" cy="9146"/>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Subjects  </a:t>
              </a:r>
              <a:endParaRPr lang="en-US" sz="1200">
                <a:effectLst/>
                <a:latin typeface="Times New Roman" panose="02020603050405020304" pitchFamily="18" charset="0"/>
                <a:ea typeface="Times New Roman" panose="02020603050405020304" pitchFamily="18" charset="0"/>
              </a:endParaRPr>
            </a:p>
          </p:txBody>
        </p:sp>
        <p:cxnSp>
          <p:nvCxnSpPr>
            <p:cNvPr id="20" name="Line 16">
              <a:extLst>
                <a:ext uri="{FF2B5EF4-FFF2-40B4-BE49-F238E27FC236}">
                  <a16:creationId xmlns:a16="http://schemas.microsoft.com/office/drawing/2014/main" id="{833C3A69-EBCD-46FA-A9DF-0E31C901B19A}"/>
                </a:ext>
              </a:extLst>
            </p:cNvPr>
            <p:cNvCxnSpPr>
              <a:cxnSpLocks noChangeShapeType="1"/>
            </p:cNvCxnSpPr>
            <p:nvPr/>
          </p:nvCxnSpPr>
          <p:spPr bwMode="auto">
            <a:xfrm flipH="1">
              <a:off x="27717" y="43434"/>
              <a:ext cx="0" cy="3048"/>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21" name="Line 17">
              <a:extLst>
                <a:ext uri="{FF2B5EF4-FFF2-40B4-BE49-F238E27FC236}">
                  <a16:creationId xmlns:a16="http://schemas.microsoft.com/office/drawing/2014/main" id="{E0F3646D-FE75-4A01-A2E5-9DBC4F03718A}"/>
                </a:ext>
              </a:extLst>
            </p:cNvPr>
            <p:cNvCxnSpPr>
              <a:cxnSpLocks noChangeShapeType="1"/>
            </p:cNvCxnSpPr>
            <p:nvPr/>
          </p:nvCxnSpPr>
          <p:spPr bwMode="auto">
            <a:xfrm>
              <a:off x="32289" y="52578"/>
              <a:ext cx="10668"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22" name="Rectangle 21">
              <a:extLst>
                <a:ext uri="{FF2B5EF4-FFF2-40B4-BE49-F238E27FC236}">
                  <a16:creationId xmlns:a16="http://schemas.microsoft.com/office/drawing/2014/main" id="{80947E20-A424-4BC2-BEB2-8FF679A464D0}"/>
                </a:ext>
              </a:extLst>
            </p:cNvPr>
            <p:cNvSpPr>
              <a:spLocks noChangeArrowheads="1"/>
            </p:cNvSpPr>
            <p:nvPr/>
          </p:nvSpPr>
          <p:spPr bwMode="auto">
            <a:xfrm>
              <a:off x="32282" y="49529"/>
              <a:ext cx="17915" cy="4573"/>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subject details</a:t>
              </a:r>
              <a:endParaRPr lang="en-US" sz="1200">
                <a:effectLst/>
                <a:latin typeface="Times New Roman" panose="02020603050405020304" pitchFamily="18" charset="0"/>
                <a:ea typeface="Times New Roman" panose="02020603050405020304" pitchFamily="18" charset="0"/>
              </a:endParaRPr>
            </a:p>
          </p:txBody>
        </p:sp>
        <p:cxnSp>
          <p:nvCxnSpPr>
            <p:cNvPr id="23" name="Line 19">
              <a:extLst>
                <a:ext uri="{FF2B5EF4-FFF2-40B4-BE49-F238E27FC236}">
                  <a16:creationId xmlns:a16="http://schemas.microsoft.com/office/drawing/2014/main" id="{1CA07B2B-F96B-41BD-A8BB-84B0EAA5A2E1}"/>
                </a:ext>
              </a:extLst>
            </p:cNvPr>
            <p:cNvCxnSpPr>
              <a:cxnSpLocks noChangeShapeType="1"/>
            </p:cNvCxnSpPr>
            <p:nvPr/>
          </p:nvCxnSpPr>
          <p:spPr bwMode="auto">
            <a:xfrm>
              <a:off x="27717" y="43434"/>
              <a:ext cx="152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24" name="Oval 23">
              <a:extLst>
                <a:ext uri="{FF2B5EF4-FFF2-40B4-BE49-F238E27FC236}">
                  <a16:creationId xmlns:a16="http://schemas.microsoft.com/office/drawing/2014/main" id="{DED577B0-F41E-4EA2-892B-17498D8382E3}"/>
                </a:ext>
              </a:extLst>
            </p:cNvPr>
            <p:cNvSpPr>
              <a:spLocks noChangeArrowheads="1"/>
            </p:cNvSpPr>
            <p:nvPr/>
          </p:nvSpPr>
          <p:spPr bwMode="auto">
            <a:xfrm>
              <a:off x="43155" y="48004"/>
              <a:ext cx="16467" cy="9146"/>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Courses  </a:t>
              </a:r>
              <a:endParaRPr lang="en-US" sz="1200">
                <a:effectLst/>
                <a:latin typeface="Times New Roman" panose="02020603050405020304" pitchFamily="18" charset="0"/>
                <a:ea typeface="Times New Roman" panose="02020603050405020304" pitchFamily="18" charset="0"/>
              </a:endParaRPr>
            </a:p>
          </p:txBody>
        </p:sp>
        <p:cxnSp>
          <p:nvCxnSpPr>
            <p:cNvPr id="25" name="Line 21">
              <a:extLst>
                <a:ext uri="{FF2B5EF4-FFF2-40B4-BE49-F238E27FC236}">
                  <a16:creationId xmlns:a16="http://schemas.microsoft.com/office/drawing/2014/main" id="{3B6093E5-A948-4F41-B205-D4DA283204A8}"/>
                </a:ext>
              </a:extLst>
            </p:cNvPr>
            <p:cNvCxnSpPr>
              <a:cxnSpLocks noChangeShapeType="1"/>
            </p:cNvCxnSpPr>
            <p:nvPr/>
          </p:nvCxnSpPr>
          <p:spPr bwMode="auto">
            <a:xfrm>
              <a:off x="51339" y="52578"/>
              <a:ext cx="914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26" name="Rectangle 25">
              <a:extLst>
                <a:ext uri="{FF2B5EF4-FFF2-40B4-BE49-F238E27FC236}">
                  <a16:creationId xmlns:a16="http://schemas.microsoft.com/office/drawing/2014/main" id="{09F1CFA2-4D99-454D-8ECF-7308E302DA12}"/>
                </a:ext>
              </a:extLst>
            </p:cNvPr>
            <p:cNvSpPr>
              <a:spLocks noChangeArrowheads="1"/>
            </p:cNvSpPr>
            <p:nvPr/>
          </p:nvSpPr>
          <p:spPr bwMode="auto">
            <a:xfrm>
              <a:off x="51668" y="48287"/>
              <a:ext cx="17904" cy="4573"/>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Selected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details</a:t>
              </a:r>
              <a:endParaRPr lang="en-US" sz="1200">
                <a:effectLst/>
                <a:latin typeface="Times New Roman" panose="02020603050405020304" pitchFamily="18" charset="0"/>
                <a:ea typeface="Times New Roman" panose="02020603050405020304" pitchFamily="18" charset="0"/>
              </a:endParaRPr>
            </a:p>
          </p:txBody>
        </p:sp>
        <p:sp>
          <p:nvSpPr>
            <p:cNvPr id="27" name="Oval 26">
              <a:extLst>
                <a:ext uri="{FF2B5EF4-FFF2-40B4-BE49-F238E27FC236}">
                  <a16:creationId xmlns:a16="http://schemas.microsoft.com/office/drawing/2014/main" id="{4938F51D-B6D9-4441-8ABE-CB5A16D15EF2}"/>
                </a:ext>
              </a:extLst>
            </p:cNvPr>
            <p:cNvSpPr>
              <a:spLocks noChangeArrowheads="1"/>
            </p:cNvSpPr>
            <p:nvPr/>
          </p:nvSpPr>
          <p:spPr bwMode="auto">
            <a:xfrm>
              <a:off x="60668" y="47242"/>
              <a:ext cx="15030" cy="9146"/>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Views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Centre</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Details </a:t>
              </a:r>
              <a:endParaRPr lang="en-US" sz="1200">
                <a:effectLst/>
                <a:latin typeface="Times New Roman" panose="02020603050405020304" pitchFamily="18" charset="0"/>
                <a:ea typeface="Times New Roman" panose="02020603050405020304" pitchFamily="18" charset="0"/>
              </a:endParaRPr>
            </a:p>
          </p:txBody>
        </p:sp>
        <p:cxnSp>
          <p:nvCxnSpPr>
            <p:cNvPr id="28" name="Line 24">
              <a:extLst>
                <a:ext uri="{FF2B5EF4-FFF2-40B4-BE49-F238E27FC236}">
                  <a16:creationId xmlns:a16="http://schemas.microsoft.com/office/drawing/2014/main" id="{55A690FE-C3C4-46CE-BD44-92DF27A99659}"/>
                </a:ext>
              </a:extLst>
            </p:cNvPr>
            <p:cNvCxnSpPr>
              <a:cxnSpLocks noChangeShapeType="1"/>
            </p:cNvCxnSpPr>
            <p:nvPr/>
          </p:nvCxnSpPr>
          <p:spPr bwMode="auto">
            <a:xfrm flipV="1">
              <a:off x="65055" y="39624"/>
              <a:ext cx="3810"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29" name="Rectangle 28">
              <a:extLst>
                <a:ext uri="{FF2B5EF4-FFF2-40B4-BE49-F238E27FC236}">
                  <a16:creationId xmlns:a16="http://schemas.microsoft.com/office/drawing/2014/main" id="{4ECBB245-98AC-4C40-A39C-1F136321B5DA}"/>
                </a:ext>
              </a:extLst>
            </p:cNvPr>
            <p:cNvSpPr>
              <a:spLocks noChangeArrowheads="1"/>
            </p:cNvSpPr>
            <p:nvPr/>
          </p:nvSpPr>
          <p:spPr bwMode="auto">
            <a:xfrm>
              <a:off x="64761" y="43431"/>
              <a:ext cx="17482" cy="4565"/>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Centre details </a:t>
              </a:r>
              <a:endParaRPr lang="en-US" sz="1200">
                <a:effectLst/>
                <a:latin typeface="Times New Roman" panose="02020603050405020304" pitchFamily="18" charset="0"/>
                <a:ea typeface="Times New Roman" panose="02020603050405020304" pitchFamily="18" charset="0"/>
              </a:endParaRPr>
            </a:p>
          </p:txBody>
        </p:sp>
        <p:sp>
          <p:nvSpPr>
            <p:cNvPr id="30" name="Rectangle 29">
              <a:extLst>
                <a:ext uri="{FF2B5EF4-FFF2-40B4-BE49-F238E27FC236}">
                  <a16:creationId xmlns:a16="http://schemas.microsoft.com/office/drawing/2014/main" id="{220F47D4-171A-41A8-BC7D-6B9B95C775ED}"/>
                </a:ext>
              </a:extLst>
            </p:cNvPr>
            <p:cNvSpPr>
              <a:spLocks noChangeArrowheads="1"/>
            </p:cNvSpPr>
            <p:nvPr/>
          </p:nvSpPr>
          <p:spPr bwMode="auto">
            <a:xfrm>
              <a:off x="78004" y="25906"/>
              <a:ext cx="17840" cy="4573"/>
            </a:xfrm>
            <a:prstGeom prst="rect">
              <a:avLst/>
            </a:prstGeom>
            <a:solidFill>
              <a:schemeClr val="bg1">
                <a:lumMod val="100000"/>
                <a:lumOff val="0"/>
              </a:schemeClr>
            </a:solidFill>
            <a:ln w="9525">
              <a:solidFill>
                <a:schemeClr val="tx1">
                  <a:lumMod val="100000"/>
                  <a:lumOff val="0"/>
                </a:schemeClr>
              </a:solidFill>
              <a:miter lim="800000"/>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Administrator  </a:t>
              </a:r>
              <a:endParaRPr lang="en-US" sz="1200">
                <a:effectLst/>
                <a:latin typeface="Times New Roman" panose="02020603050405020304" pitchFamily="18" charset="0"/>
                <a:ea typeface="Times New Roman" panose="02020603050405020304" pitchFamily="18" charset="0"/>
              </a:endParaRPr>
            </a:p>
          </p:txBody>
        </p:sp>
        <p:cxnSp>
          <p:nvCxnSpPr>
            <p:cNvPr id="31" name="Line 27">
              <a:extLst>
                <a:ext uri="{FF2B5EF4-FFF2-40B4-BE49-F238E27FC236}">
                  <a16:creationId xmlns:a16="http://schemas.microsoft.com/office/drawing/2014/main" id="{A5F9AE2A-50A4-4E59-A0F7-099E473AB1ED}"/>
                </a:ext>
              </a:extLst>
            </p:cNvPr>
            <p:cNvCxnSpPr>
              <a:cxnSpLocks noChangeShapeType="1"/>
            </p:cNvCxnSpPr>
            <p:nvPr/>
          </p:nvCxnSpPr>
          <p:spPr bwMode="auto">
            <a:xfrm>
              <a:off x="8667" y="23622"/>
              <a:ext cx="0" cy="5334"/>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32" name="Line 28">
              <a:extLst>
                <a:ext uri="{FF2B5EF4-FFF2-40B4-BE49-F238E27FC236}">
                  <a16:creationId xmlns:a16="http://schemas.microsoft.com/office/drawing/2014/main" id="{88E22D30-BDFA-48FD-8562-E6C48585EBCC}"/>
                </a:ext>
              </a:extLst>
            </p:cNvPr>
            <p:cNvCxnSpPr>
              <a:cxnSpLocks noChangeShapeType="1"/>
            </p:cNvCxnSpPr>
            <p:nvPr/>
          </p:nvCxnSpPr>
          <p:spPr bwMode="auto">
            <a:xfrm>
              <a:off x="8667" y="39624"/>
              <a:ext cx="0" cy="5334"/>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33" name="Rectangle 32">
              <a:extLst>
                <a:ext uri="{FF2B5EF4-FFF2-40B4-BE49-F238E27FC236}">
                  <a16:creationId xmlns:a16="http://schemas.microsoft.com/office/drawing/2014/main" id="{980A0769-B0B3-4189-9E34-5F1379997429}"/>
                </a:ext>
              </a:extLst>
            </p:cNvPr>
            <p:cNvSpPr>
              <a:spLocks noChangeArrowheads="1"/>
            </p:cNvSpPr>
            <p:nvPr/>
          </p:nvSpPr>
          <p:spPr bwMode="auto">
            <a:xfrm>
              <a:off x="79529" y="31243"/>
              <a:ext cx="10909" cy="3811"/>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Creates  </a:t>
              </a:r>
              <a:endParaRPr lang="en-US" sz="1200">
                <a:effectLst/>
                <a:latin typeface="Times New Roman" panose="02020603050405020304" pitchFamily="18" charset="0"/>
                <a:ea typeface="Times New Roman" panose="02020603050405020304" pitchFamily="18" charset="0"/>
              </a:endParaRPr>
            </a:p>
          </p:txBody>
        </p:sp>
        <p:sp>
          <p:nvSpPr>
            <p:cNvPr id="34" name="Rectangle 33">
              <a:extLst>
                <a:ext uri="{FF2B5EF4-FFF2-40B4-BE49-F238E27FC236}">
                  <a16:creationId xmlns:a16="http://schemas.microsoft.com/office/drawing/2014/main" id="{6251EA39-0B6E-4082-AF24-1C7746ED3E77}"/>
                </a:ext>
              </a:extLst>
            </p:cNvPr>
            <p:cNvSpPr>
              <a:spLocks noChangeArrowheads="1"/>
            </p:cNvSpPr>
            <p:nvPr/>
          </p:nvSpPr>
          <p:spPr bwMode="auto">
            <a:xfrm>
              <a:off x="84286" y="32382"/>
              <a:ext cx="11190" cy="3803"/>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Reports  </a:t>
              </a:r>
              <a:endParaRPr lang="en-US" sz="1200">
                <a:effectLst/>
                <a:latin typeface="Times New Roman" panose="02020603050405020304" pitchFamily="18" charset="0"/>
                <a:ea typeface="Times New Roman" panose="02020603050405020304" pitchFamily="18" charset="0"/>
              </a:endParaRPr>
            </a:p>
          </p:txBody>
        </p:sp>
        <p:cxnSp>
          <p:nvCxnSpPr>
            <p:cNvPr id="35" name="Line 31">
              <a:extLst>
                <a:ext uri="{FF2B5EF4-FFF2-40B4-BE49-F238E27FC236}">
                  <a16:creationId xmlns:a16="http://schemas.microsoft.com/office/drawing/2014/main" id="{E2B08387-B324-46E3-B855-236B7CA79FA8}"/>
                </a:ext>
              </a:extLst>
            </p:cNvPr>
            <p:cNvCxnSpPr>
              <a:cxnSpLocks noChangeShapeType="1"/>
            </p:cNvCxnSpPr>
            <p:nvPr/>
          </p:nvCxnSpPr>
          <p:spPr bwMode="auto">
            <a:xfrm>
              <a:off x="80295" y="30480"/>
              <a:ext cx="0" cy="381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36" name="Line 32">
              <a:extLst>
                <a:ext uri="{FF2B5EF4-FFF2-40B4-BE49-F238E27FC236}">
                  <a16:creationId xmlns:a16="http://schemas.microsoft.com/office/drawing/2014/main" id="{FDDF8F55-4E96-42BA-80B7-6F70F9C794BC}"/>
                </a:ext>
              </a:extLst>
            </p:cNvPr>
            <p:cNvCxnSpPr>
              <a:cxnSpLocks noChangeShapeType="1"/>
            </p:cNvCxnSpPr>
            <p:nvPr/>
          </p:nvCxnSpPr>
          <p:spPr bwMode="auto">
            <a:xfrm>
              <a:off x="80295" y="34290"/>
              <a:ext cx="533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grpSp>
          <p:nvGrpSpPr>
            <p:cNvPr id="37" name="Group 36">
              <a:extLst>
                <a:ext uri="{FF2B5EF4-FFF2-40B4-BE49-F238E27FC236}">
                  <a16:creationId xmlns:a16="http://schemas.microsoft.com/office/drawing/2014/main" id="{B082BB28-BE76-433A-AEBD-8D2BF22035BC}"/>
                </a:ext>
              </a:extLst>
            </p:cNvPr>
            <p:cNvGrpSpPr>
              <a:grpSpLocks/>
            </p:cNvGrpSpPr>
            <p:nvPr/>
          </p:nvGrpSpPr>
          <p:grpSpPr bwMode="auto">
            <a:xfrm>
              <a:off x="81057" y="36576"/>
              <a:ext cx="8382" cy="3810"/>
              <a:chOff x="81057" y="36576"/>
              <a:chExt cx="9" cy="2"/>
            </a:xfrm>
          </p:grpSpPr>
          <p:sp>
            <p:nvSpPr>
              <p:cNvPr id="114" name="Text Box 34">
                <a:extLst>
                  <a:ext uri="{FF2B5EF4-FFF2-40B4-BE49-F238E27FC236}">
                    <a16:creationId xmlns:a16="http://schemas.microsoft.com/office/drawing/2014/main" id="{94ABB33F-0475-4E09-9A0E-32D7CB3D91C2}"/>
                  </a:ext>
                </a:extLst>
              </p:cNvPr>
              <p:cNvSpPr txBox="1">
                <a:spLocks noChangeArrowheads="1"/>
              </p:cNvSpPr>
              <p:nvPr/>
            </p:nvSpPr>
            <p:spPr bwMode="auto">
              <a:xfrm>
                <a:off x="81059" y="36576"/>
                <a:ext cx="2"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endParaRPr lang="en-US"/>
              </a:p>
            </p:txBody>
          </p:sp>
          <p:cxnSp>
            <p:nvCxnSpPr>
              <p:cNvPr id="115" name="Line 35">
                <a:extLst>
                  <a:ext uri="{FF2B5EF4-FFF2-40B4-BE49-F238E27FC236}">
                    <a16:creationId xmlns:a16="http://schemas.microsoft.com/office/drawing/2014/main" id="{119AE056-D5D3-40AB-8DFB-766752B0DC5A}"/>
                  </a:ext>
                </a:extLst>
              </p:cNvPr>
              <p:cNvCxnSpPr>
                <a:cxnSpLocks noChangeShapeType="1"/>
              </p:cNvCxnSpPr>
              <p:nvPr/>
            </p:nvCxnSpPr>
            <p:spPr bwMode="auto">
              <a:xfrm>
                <a:off x="81057" y="36578"/>
                <a:ext cx="9"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116" name="Line 36">
                <a:extLst>
                  <a:ext uri="{FF2B5EF4-FFF2-40B4-BE49-F238E27FC236}">
                    <a16:creationId xmlns:a16="http://schemas.microsoft.com/office/drawing/2014/main" id="{E2F4A29D-3914-4C1B-A6ED-030F4130BE55}"/>
                  </a:ext>
                </a:extLst>
              </p:cNvPr>
              <p:cNvCxnSpPr>
                <a:cxnSpLocks noChangeShapeType="1"/>
              </p:cNvCxnSpPr>
              <p:nvPr/>
            </p:nvCxnSpPr>
            <p:spPr bwMode="auto">
              <a:xfrm>
                <a:off x="81057" y="36576"/>
                <a:ext cx="9"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117" name="Line 37">
                <a:extLst>
                  <a:ext uri="{FF2B5EF4-FFF2-40B4-BE49-F238E27FC236}">
                    <a16:creationId xmlns:a16="http://schemas.microsoft.com/office/drawing/2014/main" id="{6D799F5D-8E4D-41B7-8C85-5388023E2A78}"/>
                  </a:ext>
                </a:extLst>
              </p:cNvPr>
              <p:cNvCxnSpPr>
                <a:cxnSpLocks noChangeShapeType="1"/>
              </p:cNvCxnSpPr>
              <p:nvPr/>
            </p:nvCxnSpPr>
            <p:spPr bwMode="auto">
              <a:xfrm>
                <a:off x="81057" y="36576"/>
                <a:ext cx="0" cy="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118" name="Line 38">
                <a:extLst>
                  <a:ext uri="{FF2B5EF4-FFF2-40B4-BE49-F238E27FC236}">
                    <a16:creationId xmlns:a16="http://schemas.microsoft.com/office/drawing/2014/main" id="{960E53E9-8069-4DFF-A81A-2D714BE2C65C}"/>
                  </a:ext>
                </a:extLst>
              </p:cNvPr>
              <p:cNvCxnSpPr>
                <a:cxnSpLocks noChangeShapeType="1"/>
              </p:cNvCxnSpPr>
              <p:nvPr/>
            </p:nvCxnSpPr>
            <p:spPr bwMode="auto">
              <a:xfrm>
                <a:off x="81058" y="36576"/>
                <a:ext cx="0" cy="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grpSp>
        <p:sp>
          <p:nvSpPr>
            <p:cNvPr id="38" name="Rectangle 37">
              <a:extLst>
                <a:ext uri="{FF2B5EF4-FFF2-40B4-BE49-F238E27FC236}">
                  <a16:creationId xmlns:a16="http://schemas.microsoft.com/office/drawing/2014/main" id="{65D499FE-A7AA-44E8-A1FE-440A96B1478E}"/>
                </a:ext>
              </a:extLst>
            </p:cNvPr>
            <p:cNvSpPr>
              <a:spLocks noChangeArrowheads="1"/>
            </p:cNvSpPr>
            <p:nvPr/>
          </p:nvSpPr>
          <p:spPr bwMode="auto">
            <a:xfrm>
              <a:off x="81810" y="37333"/>
              <a:ext cx="12639" cy="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a:t>
              </a:r>
              <a:endParaRPr lang="en-US" sz="1200">
                <a:effectLst/>
                <a:latin typeface="Times New Roman" panose="02020603050405020304" pitchFamily="18" charset="0"/>
                <a:ea typeface="Times New Roman" panose="02020603050405020304" pitchFamily="18" charset="0"/>
              </a:endParaRPr>
            </a:p>
          </p:txBody>
        </p:sp>
        <p:cxnSp>
          <p:nvCxnSpPr>
            <p:cNvPr id="39" name="Line 40">
              <a:extLst>
                <a:ext uri="{FF2B5EF4-FFF2-40B4-BE49-F238E27FC236}">
                  <a16:creationId xmlns:a16="http://schemas.microsoft.com/office/drawing/2014/main" id="{64B5ED21-C703-4D85-803C-BA50AD6CCC56}"/>
                </a:ext>
              </a:extLst>
            </p:cNvPr>
            <p:cNvCxnSpPr>
              <a:cxnSpLocks noChangeShapeType="1"/>
            </p:cNvCxnSpPr>
            <p:nvPr/>
          </p:nvCxnSpPr>
          <p:spPr bwMode="auto">
            <a:xfrm>
              <a:off x="79533" y="30480"/>
              <a:ext cx="0" cy="838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40" name="Line 41">
              <a:extLst>
                <a:ext uri="{FF2B5EF4-FFF2-40B4-BE49-F238E27FC236}">
                  <a16:creationId xmlns:a16="http://schemas.microsoft.com/office/drawing/2014/main" id="{60EA6214-CEB0-4235-A3A1-222B0E3DE957}"/>
                </a:ext>
              </a:extLst>
            </p:cNvPr>
            <p:cNvCxnSpPr>
              <a:cxnSpLocks noChangeShapeType="1"/>
            </p:cNvCxnSpPr>
            <p:nvPr/>
          </p:nvCxnSpPr>
          <p:spPr bwMode="auto">
            <a:xfrm>
              <a:off x="79533" y="38862"/>
              <a:ext cx="152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41" name="Line 42">
              <a:extLst>
                <a:ext uri="{FF2B5EF4-FFF2-40B4-BE49-F238E27FC236}">
                  <a16:creationId xmlns:a16="http://schemas.microsoft.com/office/drawing/2014/main" id="{06C0AB4D-AC37-42F7-B6AC-9122FF0F4726}"/>
                </a:ext>
              </a:extLst>
            </p:cNvPr>
            <p:cNvCxnSpPr>
              <a:cxnSpLocks noChangeShapeType="1"/>
            </p:cNvCxnSpPr>
            <p:nvPr/>
          </p:nvCxnSpPr>
          <p:spPr bwMode="auto">
            <a:xfrm>
              <a:off x="29241" y="40386"/>
              <a:ext cx="914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42" name="Line 43">
              <a:extLst>
                <a:ext uri="{FF2B5EF4-FFF2-40B4-BE49-F238E27FC236}">
                  <a16:creationId xmlns:a16="http://schemas.microsoft.com/office/drawing/2014/main" id="{5F7A5A92-06A8-4CEE-8583-90E01BD77002}"/>
                </a:ext>
              </a:extLst>
            </p:cNvPr>
            <p:cNvCxnSpPr>
              <a:cxnSpLocks noChangeShapeType="1"/>
            </p:cNvCxnSpPr>
            <p:nvPr/>
          </p:nvCxnSpPr>
          <p:spPr bwMode="auto">
            <a:xfrm>
              <a:off x="29241" y="40386"/>
              <a:ext cx="0" cy="457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43" name="Line 44">
              <a:extLst>
                <a:ext uri="{FF2B5EF4-FFF2-40B4-BE49-F238E27FC236}">
                  <a16:creationId xmlns:a16="http://schemas.microsoft.com/office/drawing/2014/main" id="{83399923-1E61-44C2-8142-6891D351F3AB}"/>
                </a:ext>
              </a:extLst>
            </p:cNvPr>
            <p:cNvCxnSpPr>
              <a:cxnSpLocks noChangeShapeType="1"/>
            </p:cNvCxnSpPr>
            <p:nvPr/>
          </p:nvCxnSpPr>
          <p:spPr bwMode="auto">
            <a:xfrm>
              <a:off x="29241" y="44958"/>
              <a:ext cx="914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44" name="Rectangle 43">
              <a:extLst>
                <a:ext uri="{FF2B5EF4-FFF2-40B4-BE49-F238E27FC236}">
                  <a16:creationId xmlns:a16="http://schemas.microsoft.com/office/drawing/2014/main" id="{92527110-7439-4F34-B4BD-11E7C1B2C184}"/>
                </a:ext>
              </a:extLst>
            </p:cNvPr>
            <p:cNvSpPr>
              <a:spLocks noChangeArrowheads="1"/>
            </p:cNvSpPr>
            <p:nvPr/>
          </p:nvSpPr>
          <p:spPr bwMode="auto">
            <a:xfrm>
              <a:off x="27720" y="40382"/>
              <a:ext cx="12066" cy="4573"/>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Centre</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a:t>
              </a:r>
              <a:endParaRPr lang="en-US" sz="1200">
                <a:effectLst/>
                <a:latin typeface="Times New Roman" panose="02020603050405020304" pitchFamily="18" charset="0"/>
                <a:ea typeface="Times New Roman" panose="02020603050405020304" pitchFamily="18" charset="0"/>
              </a:endParaRPr>
            </a:p>
          </p:txBody>
        </p:sp>
        <p:sp>
          <p:nvSpPr>
            <p:cNvPr id="45" name="Oval 44">
              <a:extLst>
                <a:ext uri="{FF2B5EF4-FFF2-40B4-BE49-F238E27FC236}">
                  <a16:creationId xmlns:a16="http://schemas.microsoft.com/office/drawing/2014/main" id="{46179D82-F803-47C6-B973-6D652B2B3520}"/>
                </a:ext>
              </a:extLst>
            </p:cNvPr>
            <p:cNvSpPr>
              <a:spLocks noChangeArrowheads="1"/>
            </p:cNvSpPr>
            <p:nvPr/>
          </p:nvSpPr>
          <p:spPr bwMode="auto">
            <a:xfrm>
              <a:off x="-270" y="54094"/>
              <a:ext cx="17492" cy="8379"/>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detail </a:t>
              </a:r>
              <a:endParaRPr lang="en-US" sz="1200">
                <a:effectLst/>
                <a:latin typeface="Times New Roman" panose="02020603050405020304" pitchFamily="18" charset="0"/>
                <a:ea typeface="Times New Roman" panose="02020603050405020304" pitchFamily="18" charset="0"/>
              </a:endParaRPr>
            </a:p>
          </p:txBody>
        </p:sp>
        <p:cxnSp>
          <p:nvCxnSpPr>
            <p:cNvPr id="46" name="Line 47">
              <a:extLst>
                <a:ext uri="{FF2B5EF4-FFF2-40B4-BE49-F238E27FC236}">
                  <a16:creationId xmlns:a16="http://schemas.microsoft.com/office/drawing/2014/main" id="{0495C59B-DDA4-40DA-AE03-CBBE13030A28}"/>
                </a:ext>
              </a:extLst>
            </p:cNvPr>
            <p:cNvCxnSpPr>
              <a:cxnSpLocks noChangeShapeType="1"/>
            </p:cNvCxnSpPr>
            <p:nvPr/>
          </p:nvCxnSpPr>
          <p:spPr bwMode="auto">
            <a:xfrm>
              <a:off x="2571" y="4572"/>
              <a:ext cx="0" cy="4953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47" name="Line 48">
              <a:extLst>
                <a:ext uri="{FF2B5EF4-FFF2-40B4-BE49-F238E27FC236}">
                  <a16:creationId xmlns:a16="http://schemas.microsoft.com/office/drawing/2014/main" id="{4F51E377-29ED-472D-8083-7CECDFA8BC8A}"/>
                </a:ext>
              </a:extLst>
            </p:cNvPr>
            <p:cNvCxnSpPr>
              <a:cxnSpLocks noChangeShapeType="1"/>
            </p:cNvCxnSpPr>
            <p:nvPr/>
          </p:nvCxnSpPr>
          <p:spPr bwMode="auto">
            <a:xfrm>
              <a:off x="2571" y="4572"/>
              <a:ext cx="2286"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48" name="Rectangle 47">
              <a:extLst>
                <a:ext uri="{FF2B5EF4-FFF2-40B4-BE49-F238E27FC236}">
                  <a16:creationId xmlns:a16="http://schemas.microsoft.com/office/drawing/2014/main" id="{E7F08F1D-D154-43C7-8B62-E5547FB8FE27}"/>
                </a:ext>
              </a:extLst>
            </p:cNvPr>
            <p:cNvSpPr>
              <a:spLocks noChangeArrowheads="1"/>
            </p:cNvSpPr>
            <p:nvPr/>
          </p:nvSpPr>
          <p:spPr bwMode="auto">
            <a:xfrm>
              <a:off x="11719" y="56381"/>
              <a:ext cx="16174" cy="3811"/>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Marks detail</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Reports  </a:t>
              </a:r>
              <a:endParaRPr lang="en-US" sz="1200">
                <a:effectLst/>
                <a:latin typeface="Times New Roman" panose="02020603050405020304" pitchFamily="18" charset="0"/>
                <a:ea typeface="Times New Roman" panose="02020603050405020304" pitchFamily="18" charset="0"/>
              </a:endParaRPr>
            </a:p>
          </p:txBody>
        </p:sp>
        <p:cxnSp>
          <p:nvCxnSpPr>
            <p:cNvPr id="49" name="Line 50">
              <a:extLst>
                <a:ext uri="{FF2B5EF4-FFF2-40B4-BE49-F238E27FC236}">
                  <a16:creationId xmlns:a16="http://schemas.microsoft.com/office/drawing/2014/main" id="{C4B87312-A521-43CE-9929-8762C961351A}"/>
                </a:ext>
              </a:extLst>
            </p:cNvPr>
            <p:cNvCxnSpPr>
              <a:cxnSpLocks noChangeShapeType="1"/>
            </p:cNvCxnSpPr>
            <p:nvPr/>
          </p:nvCxnSpPr>
          <p:spPr bwMode="auto">
            <a:xfrm>
              <a:off x="6381" y="57912"/>
              <a:ext cx="533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50" name="Line 51">
              <a:extLst>
                <a:ext uri="{FF2B5EF4-FFF2-40B4-BE49-F238E27FC236}">
                  <a16:creationId xmlns:a16="http://schemas.microsoft.com/office/drawing/2014/main" id="{84D825AE-B461-44FB-B76D-5B97CCC29567}"/>
                </a:ext>
              </a:extLst>
            </p:cNvPr>
            <p:cNvCxnSpPr>
              <a:cxnSpLocks noChangeShapeType="1"/>
            </p:cNvCxnSpPr>
            <p:nvPr/>
          </p:nvCxnSpPr>
          <p:spPr bwMode="auto">
            <a:xfrm flipH="1" flipV="1">
              <a:off x="6381" y="60198"/>
              <a:ext cx="72390"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51" name="Line 52">
              <a:extLst>
                <a:ext uri="{FF2B5EF4-FFF2-40B4-BE49-F238E27FC236}">
                  <a16:creationId xmlns:a16="http://schemas.microsoft.com/office/drawing/2014/main" id="{D5574C6E-E345-4995-AB69-4DA1263BF326}"/>
                </a:ext>
              </a:extLst>
            </p:cNvPr>
            <p:cNvCxnSpPr>
              <a:cxnSpLocks noChangeShapeType="1"/>
            </p:cNvCxnSpPr>
            <p:nvPr/>
          </p:nvCxnSpPr>
          <p:spPr bwMode="auto">
            <a:xfrm>
              <a:off x="78771" y="30480"/>
              <a:ext cx="0" cy="29718"/>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52" name="Rectangle 51">
              <a:extLst>
                <a:ext uri="{FF2B5EF4-FFF2-40B4-BE49-F238E27FC236}">
                  <a16:creationId xmlns:a16="http://schemas.microsoft.com/office/drawing/2014/main" id="{56E71FB9-BE83-40EE-BDD2-41C63ED1C784}"/>
                </a:ext>
              </a:extLst>
            </p:cNvPr>
            <p:cNvSpPr>
              <a:spLocks noChangeArrowheads="1"/>
            </p:cNvSpPr>
            <p:nvPr/>
          </p:nvSpPr>
          <p:spPr bwMode="auto">
            <a:xfrm>
              <a:off x="33807" y="57143"/>
              <a:ext cx="14574" cy="3811"/>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Marks info  </a:t>
              </a:r>
              <a:endParaRPr lang="en-US" sz="1200">
                <a:effectLst/>
                <a:latin typeface="Times New Roman" panose="02020603050405020304" pitchFamily="18" charset="0"/>
                <a:ea typeface="Times New Roman" panose="02020603050405020304" pitchFamily="18" charset="0"/>
              </a:endParaRPr>
            </a:p>
          </p:txBody>
        </p:sp>
        <p:sp>
          <p:nvSpPr>
            <p:cNvPr id="53" name="Rectangle 52">
              <a:extLst>
                <a:ext uri="{FF2B5EF4-FFF2-40B4-BE49-F238E27FC236}">
                  <a16:creationId xmlns:a16="http://schemas.microsoft.com/office/drawing/2014/main" id="{89E5D8E6-7732-4065-8C0D-19C71F774340}"/>
                </a:ext>
              </a:extLst>
            </p:cNvPr>
            <p:cNvSpPr>
              <a:spLocks noChangeArrowheads="1"/>
            </p:cNvSpPr>
            <p:nvPr/>
          </p:nvSpPr>
          <p:spPr bwMode="auto">
            <a:xfrm>
              <a:off x="1329" y="23620"/>
              <a:ext cx="9752" cy="3811"/>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   </a:t>
              </a:r>
              <a:endParaRPr lang="en-US" sz="1200">
                <a:effectLst/>
                <a:latin typeface="Times New Roman" panose="02020603050405020304" pitchFamily="18" charset="0"/>
                <a:ea typeface="Times New Roman" panose="02020603050405020304" pitchFamily="18" charset="0"/>
              </a:endParaRPr>
            </a:p>
          </p:txBody>
        </p:sp>
        <p:sp>
          <p:nvSpPr>
            <p:cNvPr id="54" name="Rectangle 53">
              <a:extLst>
                <a:ext uri="{FF2B5EF4-FFF2-40B4-BE49-F238E27FC236}">
                  <a16:creationId xmlns:a16="http://schemas.microsoft.com/office/drawing/2014/main" id="{A0201351-9A04-4543-B675-1040633FFECC}"/>
                </a:ext>
              </a:extLst>
            </p:cNvPr>
            <p:cNvSpPr>
              <a:spLocks noChangeArrowheads="1"/>
            </p:cNvSpPr>
            <p:nvPr/>
          </p:nvSpPr>
          <p:spPr bwMode="auto">
            <a:xfrm>
              <a:off x="30001" y="61716"/>
              <a:ext cx="29246" cy="4574"/>
            </a:xfrm>
            <a:prstGeom prst="rect">
              <a:avLst/>
            </a:prstGeom>
            <a:solidFill>
              <a:schemeClr val="bg1">
                <a:lumMod val="100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6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Second level DFD  </a:t>
              </a:r>
              <a:endParaRPr lang="en-US" sz="1200">
                <a:effectLst/>
                <a:latin typeface="Times New Roman" panose="02020603050405020304" pitchFamily="18" charset="0"/>
                <a:ea typeface="Times New Roman" panose="02020603050405020304" pitchFamily="18" charset="0"/>
              </a:endParaRPr>
            </a:p>
          </p:txBody>
        </p:sp>
        <p:cxnSp>
          <p:nvCxnSpPr>
            <p:cNvPr id="55" name="Line 56">
              <a:extLst>
                <a:ext uri="{FF2B5EF4-FFF2-40B4-BE49-F238E27FC236}">
                  <a16:creationId xmlns:a16="http://schemas.microsoft.com/office/drawing/2014/main" id="{8A1D7C26-EDC1-4DF8-B256-6734912B5820}"/>
                </a:ext>
              </a:extLst>
            </p:cNvPr>
            <p:cNvCxnSpPr>
              <a:cxnSpLocks noChangeShapeType="1"/>
            </p:cNvCxnSpPr>
            <p:nvPr/>
          </p:nvCxnSpPr>
          <p:spPr bwMode="auto">
            <a:xfrm>
              <a:off x="15525" y="33528"/>
              <a:ext cx="0" cy="5334"/>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56" name="Line 57">
              <a:extLst>
                <a:ext uri="{FF2B5EF4-FFF2-40B4-BE49-F238E27FC236}">
                  <a16:creationId xmlns:a16="http://schemas.microsoft.com/office/drawing/2014/main" id="{5E8E8FC6-4082-47C8-88E7-F8084E031037}"/>
                </a:ext>
              </a:extLst>
            </p:cNvPr>
            <p:cNvCxnSpPr>
              <a:cxnSpLocks noChangeShapeType="1"/>
            </p:cNvCxnSpPr>
            <p:nvPr/>
          </p:nvCxnSpPr>
          <p:spPr bwMode="auto">
            <a:xfrm>
              <a:off x="15525" y="38862"/>
              <a:ext cx="8382"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57" name="Line 58">
              <a:extLst>
                <a:ext uri="{FF2B5EF4-FFF2-40B4-BE49-F238E27FC236}">
                  <a16:creationId xmlns:a16="http://schemas.microsoft.com/office/drawing/2014/main" id="{2C7B128B-07FB-4EBD-88A9-9B62547A4AFE}"/>
                </a:ext>
              </a:extLst>
            </p:cNvPr>
            <p:cNvCxnSpPr>
              <a:cxnSpLocks noChangeShapeType="1"/>
            </p:cNvCxnSpPr>
            <p:nvPr/>
          </p:nvCxnSpPr>
          <p:spPr bwMode="auto">
            <a:xfrm>
              <a:off x="15525" y="33528"/>
              <a:ext cx="8382"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58" name="Line 59">
              <a:extLst>
                <a:ext uri="{FF2B5EF4-FFF2-40B4-BE49-F238E27FC236}">
                  <a16:creationId xmlns:a16="http://schemas.microsoft.com/office/drawing/2014/main" id="{BEF42C51-8D8F-4882-B162-DBEA9B838AAE}"/>
                </a:ext>
              </a:extLst>
            </p:cNvPr>
            <p:cNvCxnSpPr>
              <a:cxnSpLocks noChangeShapeType="1"/>
            </p:cNvCxnSpPr>
            <p:nvPr/>
          </p:nvCxnSpPr>
          <p:spPr bwMode="auto">
            <a:xfrm>
              <a:off x="14763" y="44196"/>
              <a:ext cx="0" cy="5334"/>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59" name="Line 60">
              <a:extLst>
                <a:ext uri="{FF2B5EF4-FFF2-40B4-BE49-F238E27FC236}">
                  <a16:creationId xmlns:a16="http://schemas.microsoft.com/office/drawing/2014/main" id="{89FE1F38-122D-4FC5-827A-59CCBF3F9CDA}"/>
                </a:ext>
              </a:extLst>
            </p:cNvPr>
            <p:cNvCxnSpPr>
              <a:cxnSpLocks noChangeShapeType="1"/>
            </p:cNvCxnSpPr>
            <p:nvPr/>
          </p:nvCxnSpPr>
          <p:spPr bwMode="auto">
            <a:xfrm>
              <a:off x="14763" y="44196"/>
              <a:ext cx="6858"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60" name="Line 61">
              <a:extLst>
                <a:ext uri="{FF2B5EF4-FFF2-40B4-BE49-F238E27FC236}">
                  <a16:creationId xmlns:a16="http://schemas.microsoft.com/office/drawing/2014/main" id="{67FF665C-72D5-42CB-B360-FD4CDE564CFD}"/>
                </a:ext>
              </a:extLst>
            </p:cNvPr>
            <p:cNvCxnSpPr>
              <a:cxnSpLocks noChangeShapeType="1"/>
            </p:cNvCxnSpPr>
            <p:nvPr/>
          </p:nvCxnSpPr>
          <p:spPr bwMode="auto">
            <a:xfrm>
              <a:off x="14763" y="49530"/>
              <a:ext cx="7620"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61" name="Oval 60">
              <a:extLst>
                <a:ext uri="{FF2B5EF4-FFF2-40B4-BE49-F238E27FC236}">
                  <a16:creationId xmlns:a16="http://schemas.microsoft.com/office/drawing/2014/main" id="{4CC61502-941D-4C68-AAF5-6A206A8A4F47}"/>
                </a:ext>
              </a:extLst>
            </p:cNvPr>
            <p:cNvSpPr>
              <a:spLocks noChangeArrowheads="1"/>
            </p:cNvSpPr>
            <p:nvPr/>
          </p:nvSpPr>
          <p:spPr bwMode="auto">
            <a:xfrm>
              <a:off x="70581" y="16760"/>
              <a:ext cx="17492" cy="8379"/>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marks</a:t>
              </a:r>
              <a:endParaRPr lang="en-US" sz="1200">
                <a:effectLst/>
                <a:latin typeface="Times New Roman" panose="02020603050405020304" pitchFamily="18" charset="0"/>
                <a:ea typeface="Times New Roman" panose="02020603050405020304" pitchFamily="18" charset="0"/>
              </a:endParaRPr>
            </a:p>
          </p:txBody>
        </p:sp>
        <p:sp>
          <p:nvSpPr>
            <p:cNvPr id="62" name="Rectangle 61">
              <a:extLst>
                <a:ext uri="{FF2B5EF4-FFF2-40B4-BE49-F238E27FC236}">
                  <a16:creationId xmlns:a16="http://schemas.microsoft.com/office/drawing/2014/main" id="{02AEF308-D29F-4684-BDE8-831C9287538E}"/>
                </a:ext>
              </a:extLst>
            </p:cNvPr>
            <p:cNvSpPr>
              <a:spLocks noChangeArrowheads="1"/>
            </p:cNvSpPr>
            <p:nvPr/>
          </p:nvSpPr>
          <p:spPr bwMode="auto">
            <a:xfrm>
              <a:off x="78762" y="20571"/>
              <a:ext cx="9903" cy="4574"/>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details</a:t>
              </a:r>
              <a:endParaRPr lang="en-US" sz="1200">
                <a:effectLst/>
                <a:latin typeface="Times New Roman" panose="02020603050405020304" pitchFamily="18" charset="0"/>
                <a:ea typeface="Times New Roman" panose="02020603050405020304" pitchFamily="18" charset="0"/>
              </a:endParaRPr>
            </a:p>
          </p:txBody>
        </p:sp>
        <p:cxnSp>
          <p:nvCxnSpPr>
            <p:cNvPr id="63" name="Line 64">
              <a:extLst>
                <a:ext uri="{FF2B5EF4-FFF2-40B4-BE49-F238E27FC236}">
                  <a16:creationId xmlns:a16="http://schemas.microsoft.com/office/drawing/2014/main" id="{F141A713-36C1-4CEE-880C-E59A933E25F0}"/>
                </a:ext>
              </a:extLst>
            </p:cNvPr>
            <p:cNvCxnSpPr>
              <a:cxnSpLocks noChangeShapeType="1"/>
            </p:cNvCxnSpPr>
            <p:nvPr/>
          </p:nvCxnSpPr>
          <p:spPr bwMode="auto">
            <a:xfrm flipH="1">
              <a:off x="81057" y="19812"/>
              <a:ext cx="0" cy="6096"/>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64" name="Rectangle 63">
              <a:extLst>
                <a:ext uri="{FF2B5EF4-FFF2-40B4-BE49-F238E27FC236}">
                  <a16:creationId xmlns:a16="http://schemas.microsoft.com/office/drawing/2014/main" id="{F61CCD04-FAE8-499B-84C4-255C15CA6AAC}"/>
                </a:ext>
              </a:extLst>
            </p:cNvPr>
            <p:cNvSpPr>
              <a:spLocks noChangeArrowheads="1"/>
            </p:cNvSpPr>
            <p:nvPr/>
          </p:nvSpPr>
          <p:spPr bwMode="auto">
            <a:xfrm>
              <a:off x="62004" y="15236"/>
              <a:ext cx="13071" cy="6098"/>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Checking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details</a:t>
              </a:r>
              <a:endParaRPr lang="en-US" sz="1200">
                <a:effectLst/>
                <a:latin typeface="Times New Roman" panose="02020603050405020304" pitchFamily="18" charset="0"/>
                <a:ea typeface="Times New Roman" panose="02020603050405020304" pitchFamily="18" charset="0"/>
              </a:endParaRPr>
            </a:p>
          </p:txBody>
        </p:sp>
        <p:sp>
          <p:nvSpPr>
            <p:cNvPr id="65" name="Oval 64">
              <a:extLst>
                <a:ext uri="{FF2B5EF4-FFF2-40B4-BE49-F238E27FC236}">
                  <a16:creationId xmlns:a16="http://schemas.microsoft.com/office/drawing/2014/main" id="{5B74EF15-F295-4177-92A5-77188A69B19E}"/>
                </a:ext>
              </a:extLst>
            </p:cNvPr>
            <p:cNvSpPr>
              <a:spLocks noChangeArrowheads="1"/>
            </p:cNvSpPr>
            <p:nvPr/>
          </p:nvSpPr>
          <p:spPr bwMode="auto">
            <a:xfrm>
              <a:off x="55338" y="15236"/>
              <a:ext cx="18898" cy="8379"/>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Evaluates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Question</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Paper </a:t>
              </a:r>
              <a:endParaRPr lang="en-US" sz="1200">
                <a:effectLst/>
                <a:latin typeface="Times New Roman" panose="02020603050405020304" pitchFamily="18" charset="0"/>
                <a:ea typeface="Times New Roman" panose="02020603050405020304" pitchFamily="18" charset="0"/>
              </a:endParaRPr>
            </a:p>
          </p:txBody>
        </p:sp>
        <p:sp>
          <p:nvSpPr>
            <p:cNvPr id="66" name="Oval 65">
              <a:extLst>
                <a:ext uri="{FF2B5EF4-FFF2-40B4-BE49-F238E27FC236}">
                  <a16:creationId xmlns:a16="http://schemas.microsoft.com/office/drawing/2014/main" id="{858DF728-528E-412D-BEB3-1644B38C0E11}"/>
                </a:ext>
              </a:extLst>
            </p:cNvPr>
            <p:cNvSpPr>
              <a:spLocks noChangeArrowheads="1"/>
            </p:cNvSpPr>
            <p:nvPr/>
          </p:nvSpPr>
          <p:spPr bwMode="auto">
            <a:xfrm>
              <a:off x="38571" y="12195"/>
              <a:ext cx="23286" cy="12180"/>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Verification</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Username &amp;</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a:t>
              </a:r>
              <a:endParaRPr lang="en-US" sz="1200">
                <a:effectLst/>
                <a:latin typeface="Times New Roman" panose="02020603050405020304" pitchFamily="18" charset="0"/>
                <a:ea typeface="Times New Roman" panose="02020603050405020304" pitchFamily="18" charset="0"/>
              </a:endParaRPr>
            </a:p>
          </p:txBody>
        </p:sp>
        <p:cxnSp>
          <p:nvCxnSpPr>
            <p:cNvPr id="67" name="Line 70">
              <a:extLst>
                <a:ext uri="{FF2B5EF4-FFF2-40B4-BE49-F238E27FC236}">
                  <a16:creationId xmlns:a16="http://schemas.microsoft.com/office/drawing/2014/main" id="{0DD578D9-A809-4237-A1C3-74A2FAC0B1A9}"/>
                </a:ext>
              </a:extLst>
            </p:cNvPr>
            <p:cNvCxnSpPr>
              <a:cxnSpLocks noChangeShapeType="1"/>
            </p:cNvCxnSpPr>
            <p:nvPr/>
          </p:nvCxnSpPr>
          <p:spPr bwMode="auto">
            <a:xfrm flipH="1">
              <a:off x="43719" y="9144"/>
              <a:ext cx="0" cy="3048"/>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68" name="Line 71">
              <a:extLst>
                <a:ext uri="{FF2B5EF4-FFF2-40B4-BE49-F238E27FC236}">
                  <a16:creationId xmlns:a16="http://schemas.microsoft.com/office/drawing/2014/main" id="{7519EA32-B0DA-4485-83A5-D11A0EEB3519}"/>
                </a:ext>
              </a:extLst>
            </p:cNvPr>
            <p:cNvCxnSpPr>
              <a:cxnSpLocks noChangeShapeType="1"/>
            </p:cNvCxnSpPr>
            <p:nvPr/>
          </p:nvCxnSpPr>
          <p:spPr bwMode="auto">
            <a:xfrm>
              <a:off x="43719" y="9144"/>
              <a:ext cx="152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69" name="Line 72">
              <a:extLst>
                <a:ext uri="{FF2B5EF4-FFF2-40B4-BE49-F238E27FC236}">
                  <a16:creationId xmlns:a16="http://schemas.microsoft.com/office/drawing/2014/main" id="{E65203DF-12C1-4868-B946-B964C6B0D703}"/>
                </a:ext>
              </a:extLst>
            </p:cNvPr>
            <p:cNvCxnSpPr>
              <a:cxnSpLocks noChangeShapeType="1"/>
            </p:cNvCxnSpPr>
            <p:nvPr/>
          </p:nvCxnSpPr>
          <p:spPr bwMode="auto">
            <a:xfrm>
              <a:off x="45243" y="6096"/>
              <a:ext cx="914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70" name="Line 73">
              <a:extLst>
                <a:ext uri="{FF2B5EF4-FFF2-40B4-BE49-F238E27FC236}">
                  <a16:creationId xmlns:a16="http://schemas.microsoft.com/office/drawing/2014/main" id="{4639B210-1980-41DE-84EF-5A5434E2049A}"/>
                </a:ext>
              </a:extLst>
            </p:cNvPr>
            <p:cNvCxnSpPr>
              <a:cxnSpLocks noChangeShapeType="1"/>
            </p:cNvCxnSpPr>
            <p:nvPr/>
          </p:nvCxnSpPr>
          <p:spPr bwMode="auto">
            <a:xfrm>
              <a:off x="45243" y="6096"/>
              <a:ext cx="0" cy="457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71" name="Line 74">
              <a:extLst>
                <a:ext uri="{FF2B5EF4-FFF2-40B4-BE49-F238E27FC236}">
                  <a16:creationId xmlns:a16="http://schemas.microsoft.com/office/drawing/2014/main" id="{BFFC6019-065D-4B64-81B7-B20E0B033301}"/>
                </a:ext>
              </a:extLst>
            </p:cNvPr>
            <p:cNvCxnSpPr>
              <a:cxnSpLocks noChangeShapeType="1"/>
            </p:cNvCxnSpPr>
            <p:nvPr/>
          </p:nvCxnSpPr>
          <p:spPr bwMode="auto">
            <a:xfrm>
              <a:off x="45243" y="10668"/>
              <a:ext cx="914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72" name="Rectangle 71">
              <a:extLst>
                <a:ext uri="{FF2B5EF4-FFF2-40B4-BE49-F238E27FC236}">
                  <a16:creationId xmlns:a16="http://schemas.microsoft.com/office/drawing/2014/main" id="{1990DCE8-B1B6-4C08-A70D-E06CB64C2A2C}"/>
                </a:ext>
              </a:extLst>
            </p:cNvPr>
            <p:cNvSpPr>
              <a:spLocks noChangeArrowheads="1"/>
            </p:cNvSpPr>
            <p:nvPr/>
          </p:nvSpPr>
          <p:spPr bwMode="auto">
            <a:xfrm>
              <a:off x="43710" y="6097"/>
              <a:ext cx="13223" cy="4573"/>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Examiner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a:t>
              </a:r>
              <a:endParaRPr lang="en-US" sz="1200">
                <a:effectLst/>
                <a:latin typeface="Times New Roman" panose="02020603050405020304" pitchFamily="18" charset="0"/>
                <a:ea typeface="Times New Roman" panose="02020603050405020304" pitchFamily="18" charset="0"/>
              </a:endParaRPr>
            </a:p>
          </p:txBody>
        </p:sp>
        <p:sp>
          <p:nvSpPr>
            <p:cNvPr id="73" name="Oval 72">
              <a:extLst>
                <a:ext uri="{FF2B5EF4-FFF2-40B4-BE49-F238E27FC236}">
                  <a16:creationId xmlns:a16="http://schemas.microsoft.com/office/drawing/2014/main" id="{C6683481-C41C-4533-AB26-DFF922DDBC41}"/>
                </a:ext>
              </a:extLst>
            </p:cNvPr>
            <p:cNvSpPr>
              <a:spLocks noChangeArrowheads="1"/>
            </p:cNvSpPr>
            <p:nvPr/>
          </p:nvSpPr>
          <p:spPr bwMode="auto">
            <a:xfrm>
              <a:off x="19523" y="13711"/>
              <a:ext cx="15749" cy="9913"/>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Logs in</a:t>
              </a:r>
              <a:endParaRPr lang="en-US" sz="1200">
                <a:effectLst/>
                <a:latin typeface="Times New Roman" panose="02020603050405020304" pitchFamily="18" charset="0"/>
                <a:ea typeface="Times New Roman" panose="02020603050405020304" pitchFamily="18" charset="0"/>
              </a:endParaRPr>
            </a:p>
          </p:txBody>
        </p:sp>
        <p:cxnSp>
          <p:nvCxnSpPr>
            <p:cNvPr id="74" name="Line 77">
              <a:extLst>
                <a:ext uri="{FF2B5EF4-FFF2-40B4-BE49-F238E27FC236}">
                  <a16:creationId xmlns:a16="http://schemas.microsoft.com/office/drawing/2014/main" id="{7A144E0C-1DCA-420C-B8CF-236CC47B2EE5}"/>
                </a:ext>
              </a:extLst>
            </p:cNvPr>
            <p:cNvCxnSpPr>
              <a:cxnSpLocks noChangeShapeType="1"/>
            </p:cNvCxnSpPr>
            <p:nvPr/>
          </p:nvCxnSpPr>
          <p:spPr bwMode="auto">
            <a:xfrm>
              <a:off x="29241" y="19050"/>
              <a:ext cx="914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75" name="Rectangle 74">
              <a:extLst>
                <a:ext uri="{FF2B5EF4-FFF2-40B4-BE49-F238E27FC236}">
                  <a16:creationId xmlns:a16="http://schemas.microsoft.com/office/drawing/2014/main" id="{27A0CD9C-6D53-49C4-90C8-1C83A82760AD}"/>
                </a:ext>
              </a:extLst>
            </p:cNvPr>
            <p:cNvSpPr>
              <a:spLocks noChangeArrowheads="1"/>
            </p:cNvSpPr>
            <p:nvPr/>
          </p:nvSpPr>
          <p:spPr bwMode="auto">
            <a:xfrm>
              <a:off x="28477" y="15998"/>
              <a:ext cx="15450" cy="4573"/>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details</a:t>
              </a:r>
              <a:endParaRPr lang="en-US" sz="1200">
                <a:effectLst/>
                <a:latin typeface="Times New Roman" panose="02020603050405020304" pitchFamily="18" charset="0"/>
                <a:ea typeface="Times New Roman" panose="02020603050405020304" pitchFamily="18" charset="0"/>
              </a:endParaRPr>
            </a:p>
          </p:txBody>
        </p:sp>
        <p:sp>
          <p:nvSpPr>
            <p:cNvPr id="76" name="Rectangle 75">
              <a:extLst>
                <a:ext uri="{FF2B5EF4-FFF2-40B4-BE49-F238E27FC236}">
                  <a16:creationId xmlns:a16="http://schemas.microsoft.com/office/drawing/2014/main" id="{5979E7A8-6570-4B7E-9C64-1E333BF8A452}"/>
                </a:ext>
              </a:extLst>
            </p:cNvPr>
            <p:cNvSpPr>
              <a:spLocks noChangeArrowheads="1"/>
            </p:cNvSpPr>
            <p:nvPr/>
          </p:nvSpPr>
          <p:spPr bwMode="auto">
            <a:xfrm>
              <a:off x="20857" y="3047"/>
              <a:ext cx="13364" cy="4574"/>
            </a:xfrm>
            <a:prstGeom prst="rect">
              <a:avLst/>
            </a:prstGeom>
            <a:solidFill>
              <a:schemeClr val="bg1">
                <a:lumMod val="100000"/>
                <a:lumOff val="0"/>
              </a:schemeClr>
            </a:solidFill>
            <a:ln w="9525">
              <a:solidFill>
                <a:schemeClr val="tx1">
                  <a:lumMod val="100000"/>
                  <a:lumOff val="0"/>
                </a:schemeClr>
              </a:solidFill>
              <a:miter lim="800000"/>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Examiner  </a:t>
              </a:r>
              <a:endParaRPr lang="en-US" sz="1200">
                <a:effectLst/>
                <a:latin typeface="Times New Roman" panose="02020603050405020304" pitchFamily="18" charset="0"/>
                <a:ea typeface="Times New Roman" panose="02020603050405020304" pitchFamily="18" charset="0"/>
              </a:endParaRPr>
            </a:p>
          </p:txBody>
        </p:sp>
        <p:cxnSp>
          <p:nvCxnSpPr>
            <p:cNvPr id="77" name="Line 80">
              <a:extLst>
                <a:ext uri="{FF2B5EF4-FFF2-40B4-BE49-F238E27FC236}">
                  <a16:creationId xmlns:a16="http://schemas.microsoft.com/office/drawing/2014/main" id="{C754B55B-9A3E-4E9A-AEDB-03BBC0D9E784}"/>
                </a:ext>
              </a:extLst>
            </p:cNvPr>
            <p:cNvCxnSpPr>
              <a:cxnSpLocks noChangeShapeType="1"/>
            </p:cNvCxnSpPr>
            <p:nvPr/>
          </p:nvCxnSpPr>
          <p:spPr bwMode="auto">
            <a:xfrm>
              <a:off x="24955" y="7620"/>
              <a:ext cx="0" cy="6096"/>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78" name="Rectangle 77">
              <a:extLst>
                <a:ext uri="{FF2B5EF4-FFF2-40B4-BE49-F238E27FC236}">
                  <a16:creationId xmlns:a16="http://schemas.microsoft.com/office/drawing/2014/main" id="{4DAE531E-6E8B-4688-A406-64A38F2AB246}"/>
                </a:ext>
              </a:extLst>
            </p:cNvPr>
            <p:cNvSpPr>
              <a:spLocks noChangeArrowheads="1"/>
            </p:cNvSpPr>
            <p:nvPr/>
          </p:nvSpPr>
          <p:spPr bwMode="auto">
            <a:xfrm>
              <a:off x="24671" y="8383"/>
              <a:ext cx="16315" cy="4574"/>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Username &amp;</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a:t>
              </a:r>
              <a:endParaRPr lang="en-US" sz="1200">
                <a:effectLst/>
                <a:latin typeface="Times New Roman" panose="02020603050405020304" pitchFamily="18" charset="0"/>
                <a:ea typeface="Times New Roman" panose="02020603050405020304" pitchFamily="18" charset="0"/>
              </a:endParaRPr>
            </a:p>
          </p:txBody>
        </p:sp>
        <p:cxnSp>
          <p:nvCxnSpPr>
            <p:cNvPr id="79" name="Line 82">
              <a:extLst>
                <a:ext uri="{FF2B5EF4-FFF2-40B4-BE49-F238E27FC236}">
                  <a16:creationId xmlns:a16="http://schemas.microsoft.com/office/drawing/2014/main" id="{CCDC9139-8E86-4CA6-8501-70723F18DB72}"/>
                </a:ext>
              </a:extLst>
            </p:cNvPr>
            <p:cNvCxnSpPr>
              <a:cxnSpLocks noChangeShapeType="1"/>
            </p:cNvCxnSpPr>
            <p:nvPr/>
          </p:nvCxnSpPr>
          <p:spPr bwMode="auto">
            <a:xfrm>
              <a:off x="63531" y="20574"/>
              <a:ext cx="6858"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80" name="Line 83">
              <a:extLst>
                <a:ext uri="{FF2B5EF4-FFF2-40B4-BE49-F238E27FC236}">
                  <a16:creationId xmlns:a16="http://schemas.microsoft.com/office/drawing/2014/main" id="{B74CACE2-8FB6-4396-AA8E-78DE19605504}"/>
                </a:ext>
              </a:extLst>
            </p:cNvPr>
            <p:cNvCxnSpPr>
              <a:cxnSpLocks noChangeShapeType="1"/>
            </p:cNvCxnSpPr>
            <p:nvPr/>
          </p:nvCxnSpPr>
          <p:spPr bwMode="auto">
            <a:xfrm>
              <a:off x="78771" y="19812"/>
              <a:ext cx="2286"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81" name="Rectangle 80">
              <a:extLst>
                <a:ext uri="{FF2B5EF4-FFF2-40B4-BE49-F238E27FC236}">
                  <a16:creationId xmlns:a16="http://schemas.microsoft.com/office/drawing/2014/main" id="{21139830-9B9A-497D-AD1C-1A3A099F820D}"/>
                </a:ext>
              </a:extLst>
            </p:cNvPr>
            <p:cNvSpPr>
              <a:spLocks noChangeArrowheads="1"/>
            </p:cNvSpPr>
            <p:nvPr/>
          </p:nvSpPr>
          <p:spPr bwMode="auto">
            <a:xfrm>
              <a:off x="14000" y="39619"/>
              <a:ext cx="17904" cy="4574"/>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 report </a:t>
              </a:r>
              <a:endParaRPr lang="en-US" sz="1200">
                <a:effectLst/>
                <a:latin typeface="Times New Roman" panose="02020603050405020304" pitchFamily="18" charset="0"/>
                <a:ea typeface="Times New Roman" panose="02020603050405020304" pitchFamily="18" charset="0"/>
              </a:endParaRPr>
            </a:p>
          </p:txBody>
        </p:sp>
        <p:cxnSp>
          <p:nvCxnSpPr>
            <p:cNvPr id="82" name="Line 85">
              <a:extLst>
                <a:ext uri="{FF2B5EF4-FFF2-40B4-BE49-F238E27FC236}">
                  <a16:creationId xmlns:a16="http://schemas.microsoft.com/office/drawing/2014/main" id="{6468F8E3-39DD-4A8A-BBED-BD6164E3E1AB}"/>
                </a:ext>
              </a:extLst>
            </p:cNvPr>
            <p:cNvCxnSpPr>
              <a:cxnSpLocks noChangeShapeType="1"/>
            </p:cNvCxnSpPr>
            <p:nvPr/>
          </p:nvCxnSpPr>
          <p:spPr bwMode="auto">
            <a:xfrm>
              <a:off x="10953" y="41910"/>
              <a:ext cx="3048"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83" name="Line 86">
              <a:extLst>
                <a:ext uri="{FF2B5EF4-FFF2-40B4-BE49-F238E27FC236}">
                  <a16:creationId xmlns:a16="http://schemas.microsoft.com/office/drawing/2014/main" id="{E3C11575-B990-4CDD-A559-46F0DC2BDE2A}"/>
                </a:ext>
              </a:extLst>
            </p:cNvPr>
            <p:cNvCxnSpPr>
              <a:cxnSpLocks noChangeShapeType="1"/>
            </p:cNvCxnSpPr>
            <p:nvPr/>
          </p:nvCxnSpPr>
          <p:spPr bwMode="auto">
            <a:xfrm>
              <a:off x="10953" y="38862"/>
              <a:ext cx="0" cy="3048"/>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84" name="Line 87">
              <a:extLst>
                <a:ext uri="{FF2B5EF4-FFF2-40B4-BE49-F238E27FC236}">
                  <a16:creationId xmlns:a16="http://schemas.microsoft.com/office/drawing/2014/main" id="{9E5EF66A-30F6-43CB-A449-24B21F741EF5}"/>
                </a:ext>
              </a:extLst>
            </p:cNvPr>
            <p:cNvCxnSpPr>
              <a:cxnSpLocks noChangeShapeType="1"/>
            </p:cNvCxnSpPr>
            <p:nvPr/>
          </p:nvCxnSpPr>
          <p:spPr bwMode="auto">
            <a:xfrm flipV="1">
              <a:off x="12477" y="28194"/>
              <a:ext cx="0" cy="3048"/>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85" name="Line 88">
              <a:extLst>
                <a:ext uri="{FF2B5EF4-FFF2-40B4-BE49-F238E27FC236}">
                  <a16:creationId xmlns:a16="http://schemas.microsoft.com/office/drawing/2014/main" id="{8E01A21C-3B02-4119-B3D7-D20710B0D9CC}"/>
                </a:ext>
              </a:extLst>
            </p:cNvPr>
            <p:cNvCxnSpPr>
              <a:cxnSpLocks noChangeShapeType="1"/>
            </p:cNvCxnSpPr>
            <p:nvPr/>
          </p:nvCxnSpPr>
          <p:spPr bwMode="auto">
            <a:xfrm>
              <a:off x="12477" y="28194"/>
              <a:ext cx="15240"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86" name="Rectangle 85">
              <a:extLst>
                <a:ext uri="{FF2B5EF4-FFF2-40B4-BE49-F238E27FC236}">
                  <a16:creationId xmlns:a16="http://schemas.microsoft.com/office/drawing/2014/main" id="{B9D78E1D-851D-4CE4-8DEA-0CF4D5B2EA95}"/>
                </a:ext>
              </a:extLst>
            </p:cNvPr>
            <p:cNvSpPr>
              <a:spLocks noChangeArrowheads="1"/>
            </p:cNvSpPr>
            <p:nvPr/>
          </p:nvSpPr>
          <p:spPr bwMode="auto">
            <a:xfrm>
              <a:off x="17049" y="25145"/>
              <a:ext cx="19136" cy="4565"/>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  details</a:t>
              </a:r>
              <a:endParaRPr lang="en-US" sz="1200">
                <a:effectLst/>
                <a:latin typeface="Times New Roman" panose="02020603050405020304" pitchFamily="18" charset="0"/>
                <a:ea typeface="Times New Roman" panose="02020603050405020304" pitchFamily="18" charset="0"/>
              </a:endParaRPr>
            </a:p>
          </p:txBody>
        </p:sp>
        <p:sp>
          <p:nvSpPr>
            <p:cNvPr id="87" name="Oval 86">
              <a:extLst>
                <a:ext uri="{FF2B5EF4-FFF2-40B4-BE49-F238E27FC236}">
                  <a16:creationId xmlns:a16="http://schemas.microsoft.com/office/drawing/2014/main" id="{BBA6D681-BDFF-42C3-A60C-57340B218350}"/>
                </a:ext>
              </a:extLst>
            </p:cNvPr>
            <p:cNvSpPr>
              <a:spLocks noChangeArrowheads="1"/>
            </p:cNvSpPr>
            <p:nvPr/>
          </p:nvSpPr>
          <p:spPr bwMode="auto">
            <a:xfrm>
              <a:off x="27144" y="22858"/>
              <a:ext cx="15443" cy="9924"/>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Upload</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a:t>
              </a:r>
              <a:endParaRPr lang="en-US" sz="1200">
                <a:effectLst/>
                <a:latin typeface="Times New Roman" panose="02020603050405020304" pitchFamily="18" charset="0"/>
                <a:ea typeface="Times New Roman" panose="02020603050405020304" pitchFamily="18" charset="0"/>
              </a:endParaRPr>
            </a:p>
          </p:txBody>
        </p:sp>
        <p:cxnSp>
          <p:nvCxnSpPr>
            <p:cNvPr id="88" name="Line 92">
              <a:extLst>
                <a:ext uri="{FF2B5EF4-FFF2-40B4-BE49-F238E27FC236}">
                  <a16:creationId xmlns:a16="http://schemas.microsoft.com/office/drawing/2014/main" id="{0399108C-B979-4F85-A29F-1B40404A25DE}"/>
                </a:ext>
              </a:extLst>
            </p:cNvPr>
            <p:cNvCxnSpPr>
              <a:cxnSpLocks noChangeShapeType="1"/>
            </p:cNvCxnSpPr>
            <p:nvPr/>
          </p:nvCxnSpPr>
          <p:spPr bwMode="auto">
            <a:xfrm>
              <a:off x="33051" y="34290"/>
              <a:ext cx="914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89" name="Line 93">
              <a:extLst>
                <a:ext uri="{FF2B5EF4-FFF2-40B4-BE49-F238E27FC236}">
                  <a16:creationId xmlns:a16="http://schemas.microsoft.com/office/drawing/2014/main" id="{705A525D-7B02-4933-A8AC-178B475C5771}"/>
                </a:ext>
              </a:extLst>
            </p:cNvPr>
            <p:cNvCxnSpPr>
              <a:cxnSpLocks noChangeShapeType="1"/>
            </p:cNvCxnSpPr>
            <p:nvPr/>
          </p:nvCxnSpPr>
          <p:spPr bwMode="auto">
            <a:xfrm>
              <a:off x="33051" y="38862"/>
              <a:ext cx="9144"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90" name="Line 94">
              <a:extLst>
                <a:ext uri="{FF2B5EF4-FFF2-40B4-BE49-F238E27FC236}">
                  <a16:creationId xmlns:a16="http://schemas.microsoft.com/office/drawing/2014/main" id="{E444C23B-6DB5-4883-AE52-FE727AB28C9D}"/>
                </a:ext>
              </a:extLst>
            </p:cNvPr>
            <p:cNvCxnSpPr>
              <a:cxnSpLocks noChangeShapeType="1"/>
            </p:cNvCxnSpPr>
            <p:nvPr/>
          </p:nvCxnSpPr>
          <p:spPr bwMode="auto">
            <a:xfrm>
              <a:off x="33051" y="34290"/>
              <a:ext cx="0" cy="4572"/>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91" name="Rectangle 90">
              <a:extLst>
                <a:ext uri="{FF2B5EF4-FFF2-40B4-BE49-F238E27FC236}">
                  <a16:creationId xmlns:a16="http://schemas.microsoft.com/office/drawing/2014/main" id="{6DB44207-745E-40FD-8C2B-1861C7157F09}"/>
                </a:ext>
              </a:extLst>
            </p:cNvPr>
            <p:cNvSpPr>
              <a:spLocks noChangeArrowheads="1"/>
            </p:cNvSpPr>
            <p:nvPr/>
          </p:nvSpPr>
          <p:spPr bwMode="auto">
            <a:xfrm>
              <a:off x="31526" y="34292"/>
              <a:ext cx="12065" cy="4573"/>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Upload</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Times New Roman" panose="02020603050405020304" pitchFamily="18" charset="0"/>
              </a:endParaRPr>
            </a:p>
          </p:txBody>
        </p:sp>
        <p:cxnSp>
          <p:nvCxnSpPr>
            <p:cNvPr id="92" name="Line 96">
              <a:extLst>
                <a:ext uri="{FF2B5EF4-FFF2-40B4-BE49-F238E27FC236}">
                  <a16:creationId xmlns:a16="http://schemas.microsoft.com/office/drawing/2014/main" id="{44A339A0-CA2E-445E-8450-3F3E939DD3B2}"/>
                </a:ext>
              </a:extLst>
            </p:cNvPr>
            <p:cNvCxnSpPr>
              <a:cxnSpLocks noChangeShapeType="1"/>
            </p:cNvCxnSpPr>
            <p:nvPr/>
          </p:nvCxnSpPr>
          <p:spPr bwMode="auto">
            <a:xfrm>
              <a:off x="30765" y="36576"/>
              <a:ext cx="2286"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93" name="Line 97">
              <a:extLst>
                <a:ext uri="{FF2B5EF4-FFF2-40B4-BE49-F238E27FC236}">
                  <a16:creationId xmlns:a16="http://schemas.microsoft.com/office/drawing/2014/main" id="{50DCBA60-27E1-4FE9-8A72-A3950A8137D2}"/>
                </a:ext>
              </a:extLst>
            </p:cNvPr>
            <p:cNvCxnSpPr>
              <a:cxnSpLocks noChangeShapeType="1"/>
            </p:cNvCxnSpPr>
            <p:nvPr/>
          </p:nvCxnSpPr>
          <p:spPr bwMode="auto">
            <a:xfrm>
              <a:off x="30765" y="33528"/>
              <a:ext cx="0" cy="3048"/>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94" name="Rectangle 93">
              <a:extLst>
                <a:ext uri="{FF2B5EF4-FFF2-40B4-BE49-F238E27FC236}">
                  <a16:creationId xmlns:a16="http://schemas.microsoft.com/office/drawing/2014/main" id="{9C8D3612-EC1A-4C86-9508-F8204D046276}"/>
                </a:ext>
              </a:extLst>
            </p:cNvPr>
            <p:cNvSpPr>
              <a:spLocks noChangeArrowheads="1"/>
            </p:cNvSpPr>
            <p:nvPr/>
          </p:nvSpPr>
          <p:spPr bwMode="auto">
            <a:xfrm>
              <a:off x="47527" y="24383"/>
              <a:ext cx="13212" cy="4565"/>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Uploaded</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 </a:t>
              </a:r>
              <a:endParaRPr lang="en-US" sz="1200">
                <a:effectLst/>
                <a:latin typeface="Times New Roman" panose="02020603050405020304" pitchFamily="18" charset="0"/>
                <a:ea typeface="Times New Roman" panose="02020603050405020304" pitchFamily="18" charset="0"/>
              </a:endParaRPr>
            </a:p>
          </p:txBody>
        </p:sp>
        <p:sp>
          <p:nvSpPr>
            <p:cNvPr id="95" name="Rectangle 94">
              <a:extLst>
                <a:ext uri="{FF2B5EF4-FFF2-40B4-BE49-F238E27FC236}">
                  <a16:creationId xmlns:a16="http://schemas.microsoft.com/office/drawing/2014/main" id="{D80059FB-58E1-4656-94AE-741299CC7EFA}"/>
                </a:ext>
              </a:extLst>
            </p:cNvPr>
            <p:cNvSpPr>
              <a:spLocks noChangeArrowheads="1"/>
            </p:cNvSpPr>
            <p:nvPr/>
          </p:nvSpPr>
          <p:spPr bwMode="auto">
            <a:xfrm>
              <a:off x="70383" y="51053"/>
              <a:ext cx="12065" cy="4566"/>
            </a:xfrm>
            <a:prstGeom prst="rect">
              <a:avLst/>
            </a:prstGeom>
            <a:solidFill>
              <a:schemeClr val="bg1">
                <a:lumMod val="100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Centre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Times New Roman" panose="02020603050405020304" pitchFamily="18" charset="0"/>
              </a:endParaRPr>
            </a:p>
          </p:txBody>
        </p:sp>
        <p:cxnSp>
          <p:nvCxnSpPr>
            <p:cNvPr id="96" name="Line 101">
              <a:extLst>
                <a:ext uri="{FF2B5EF4-FFF2-40B4-BE49-F238E27FC236}">
                  <a16:creationId xmlns:a16="http://schemas.microsoft.com/office/drawing/2014/main" id="{B338006A-2A1C-4BCA-9CD4-2A23172A35AE}"/>
                </a:ext>
              </a:extLst>
            </p:cNvPr>
            <p:cNvCxnSpPr>
              <a:cxnSpLocks noChangeShapeType="1"/>
            </p:cNvCxnSpPr>
            <p:nvPr/>
          </p:nvCxnSpPr>
          <p:spPr bwMode="auto">
            <a:xfrm flipH="1">
              <a:off x="68865" y="52578"/>
              <a:ext cx="1524"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97" name="Line 102">
              <a:extLst>
                <a:ext uri="{FF2B5EF4-FFF2-40B4-BE49-F238E27FC236}">
                  <a16:creationId xmlns:a16="http://schemas.microsoft.com/office/drawing/2014/main" id="{D9E5C5C1-A8C0-4556-A789-C44959AA2BA5}"/>
                </a:ext>
              </a:extLst>
            </p:cNvPr>
            <p:cNvCxnSpPr>
              <a:cxnSpLocks noChangeShapeType="1"/>
            </p:cNvCxnSpPr>
            <p:nvPr/>
          </p:nvCxnSpPr>
          <p:spPr bwMode="auto">
            <a:xfrm>
              <a:off x="70389" y="50292"/>
              <a:ext cx="0" cy="5334"/>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98" name="Line 103">
              <a:extLst>
                <a:ext uri="{FF2B5EF4-FFF2-40B4-BE49-F238E27FC236}">
                  <a16:creationId xmlns:a16="http://schemas.microsoft.com/office/drawing/2014/main" id="{174A5B1E-224F-44D0-BBB5-1290D19BADEF}"/>
                </a:ext>
              </a:extLst>
            </p:cNvPr>
            <p:cNvCxnSpPr>
              <a:cxnSpLocks noChangeShapeType="1"/>
            </p:cNvCxnSpPr>
            <p:nvPr/>
          </p:nvCxnSpPr>
          <p:spPr bwMode="auto">
            <a:xfrm>
              <a:off x="70389" y="50292"/>
              <a:ext cx="6096"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cxnSp>
          <p:nvCxnSpPr>
            <p:cNvPr id="99" name="Line 104">
              <a:extLst>
                <a:ext uri="{FF2B5EF4-FFF2-40B4-BE49-F238E27FC236}">
                  <a16:creationId xmlns:a16="http://schemas.microsoft.com/office/drawing/2014/main" id="{9445038A-8C3F-4E1C-A400-C7DAC638AC1E}"/>
                </a:ext>
              </a:extLst>
            </p:cNvPr>
            <p:cNvCxnSpPr>
              <a:cxnSpLocks noChangeShapeType="1"/>
            </p:cNvCxnSpPr>
            <p:nvPr/>
          </p:nvCxnSpPr>
          <p:spPr bwMode="auto">
            <a:xfrm>
              <a:off x="70389" y="55626"/>
              <a:ext cx="6858"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100" name="Oval 99">
              <a:extLst>
                <a:ext uri="{FF2B5EF4-FFF2-40B4-BE49-F238E27FC236}">
                  <a16:creationId xmlns:a16="http://schemas.microsoft.com/office/drawing/2014/main" id="{92A52EF9-AEE4-466F-B3F7-9892F2B98110}"/>
                </a:ext>
              </a:extLst>
            </p:cNvPr>
            <p:cNvSpPr>
              <a:spLocks noChangeArrowheads="1"/>
            </p:cNvSpPr>
            <p:nvPr/>
          </p:nvSpPr>
          <p:spPr bwMode="auto">
            <a:xfrm>
              <a:off x="69046" y="35054"/>
              <a:ext cx="15030" cy="8379"/>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Selects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Centre</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Details </a:t>
              </a:r>
              <a:endParaRPr lang="en-US" sz="1200">
                <a:effectLst/>
                <a:latin typeface="Times New Roman" panose="02020603050405020304" pitchFamily="18" charset="0"/>
                <a:ea typeface="Times New Roman" panose="02020603050405020304" pitchFamily="18" charset="0"/>
              </a:endParaRPr>
            </a:p>
          </p:txBody>
        </p:sp>
        <p:cxnSp>
          <p:nvCxnSpPr>
            <p:cNvPr id="101" name="Line 106">
              <a:extLst>
                <a:ext uri="{FF2B5EF4-FFF2-40B4-BE49-F238E27FC236}">
                  <a16:creationId xmlns:a16="http://schemas.microsoft.com/office/drawing/2014/main" id="{E67E1785-50E6-48BA-B242-AD5B5AF13122}"/>
                </a:ext>
              </a:extLst>
            </p:cNvPr>
            <p:cNvCxnSpPr>
              <a:cxnSpLocks noChangeShapeType="1"/>
            </p:cNvCxnSpPr>
            <p:nvPr/>
          </p:nvCxnSpPr>
          <p:spPr bwMode="auto">
            <a:xfrm flipV="1">
              <a:off x="65055" y="39624"/>
              <a:ext cx="0" cy="762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102" name="Oval 101">
              <a:extLst>
                <a:ext uri="{FF2B5EF4-FFF2-40B4-BE49-F238E27FC236}">
                  <a16:creationId xmlns:a16="http://schemas.microsoft.com/office/drawing/2014/main" id="{2A672E41-BA46-492F-A2A3-31707EBADA41}"/>
                </a:ext>
              </a:extLst>
            </p:cNvPr>
            <p:cNvSpPr>
              <a:spLocks noChangeArrowheads="1"/>
            </p:cNvSpPr>
            <p:nvPr/>
          </p:nvSpPr>
          <p:spPr bwMode="auto">
            <a:xfrm>
              <a:off x="54581" y="34292"/>
              <a:ext cx="13195" cy="8379"/>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Takes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Paper  </a:t>
              </a:r>
              <a:endParaRPr lang="en-US" sz="1200">
                <a:effectLst/>
                <a:latin typeface="Times New Roman" panose="02020603050405020304" pitchFamily="18" charset="0"/>
                <a:ea typeface="Times New Roman" panose="02020603050405020304" pitchFamily="18" charset="0"/>
              </a:endParaRPr>
            </a:p>
          </p:txBody>
        </p:sp>
        <p:cxnSp>
          <p:nvCxnSpPr>
            <p:cNvPr id="103" name="Line 108">
              <a:extLst>
                <a:ext uri="{FF2B5EF4-FFF2-40B4-BE49-F238E27FC236}">
                  <a16:creationId xmlns:a16="http://schemas.microsoft.com/office/drawing/2014/main" id="{4C3E9D0F-2791-431D-B33F-8EAD46C8C48E}"/>
                </a:ext>
              </a:extLst>
            </p:cNvPr>
            <p:cNvCxnSpPr>
              <a:cxnSpLocks noChangeShapeType="1"/>
            </p:cNvCxnSpPr>
            <p:nvPr/>
          </p:nvCxnSpPr>
          <p:spPr bwMode="auto">
            <a:xfrm flipH="1">
              <a:off x="62769" y="38862"/>
              <a:ext cx="6096" cy="0"/>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sp>
          <p:nvSpPr>
            <p:cNvPr id="104" name="Oval 103">
              <a:extLst>
                <a:ext uri="{FF2B5EF4-FFF2-40B4-BE49-F238E27FC236}">
                  <a16:creationId xmlns:a16="http://schemas.microsoft.com/office/drawing/2014/main" id="{508A635D-7795-481F-9811-713D67075399}"/>
                </a:ext>
              </a:extLst>
            </p:cNvPr>
            <p:cNvSpPr>
              <a:spLocks noChangeArrowheads="1"/>
            </p:cNvSpPr>
            <p:nvPr/>
          </p:nvSpPr>
          <p:spPr bwMode="auto">
            <a:xfrm>
              <a:off x="43900" y="30480"/>
              <a:ext cx="18409" cy="8368"/>
            </a:xfrm>
            <a:prstGeom prst="ellipse">
              <a:avLst/>
            </a:prstGeom>
            <a:solidFill>
              <a:schemeClr val="bg1">
                <a:lumMod val="100000"/>
                <a:lumOff val="0"/>
              </a:schemeClr>
            </a:solidFill>
            <a:ln w="9525">
              <a:solidFill>
                <a:schemeClr val="tx1">
                  <a:lumMod val="100000"/>
                  <a:lumOff val="0"/>
                </a:schemeClr>
              </a:solidFill>
              <a:round/>
              <a:headEnd/>
              <a:tailEnd/>
            </a:ln>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Provides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Answer  </a:t>
              </a:r>
              <a:endParaRPr lang="en-US" sz="1200">
                <a:effectLst/>
                <a:latin typeface="Times New Roman" panose="02020603050405020304" pitchFamily="18" charset="0"/>
                <a:ea typeface="Times New Roman" panose="02020603050405020304" pitchFamily="18" charset="0"/>
              </a:endParaRPr>
            </a:p>
          </p:txBody>
        </p:sp>
        <p:cxnSp>
          <p:nvCxnSpPr>
            <p:cNvPr id="105" name="Line 111">
              <a:extLst>
                <a:ext uri="{FF2B5EF4-FFF2-40B4-BE49-F238E27FC236}">
                  <a16:creationId xmlns:a16="http://schemas.microsoft.com/office/drawing/2014/main" id="{5AE6A5F4-4BB5-48DD-8FDC-B9CAB10BB32F}"/>
                </a:ext>
              </a:extLst>
            </p:cNvPr>
            <p:cNvCxnSpPr>
              <a:cxnSpLocks noChangeShapeType="1"/>
            </p:cNvCxnSpPr>
            <p:nvPr/>
          </p:nvCxnSpPr>
          <p:spPr bwMode="auto">
            <a:xfrm flipV="1">
              <a:off x="46005" y="38862"/>
              <a:ext cx="0" cy="2286"/>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106" name="Line 112">
              <a:extLst>
                <a:ext uri="{FF2B5EF4-FFF2-40B4-BE49-F238E27FC236}">
                  <a16:creationId xmlns:a16="http://schemas.microsoft.com/office/drawing/2014/main" id="{9472CC77-6C31-414F-8806-2D602330E492}"/>
                </a:ext>
              </a:extLst>
            </p:cNvPr>
            <p:cNvCxnSpPr>
              <a:cxnSpLocks noChangeShapeType="1"/>
            </p:cNvCxnSpPr>
            <p:nvPr/>
          </p:nvCxnSpPr>
          <p:spPr bwMode="auto">
            <a:xfrm>
              <a:off x="46005" y="41148"/>
              <a:ext cx="8382"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107" name="Rectangle 106">
              <a:extLst>
                <a:ext uri="{FF2B5EF4-FFF2-40B4-BE49-F238E27FC236}">
                  <a16:creationId xmlns:a16="http://schemas.microsoft.com/office/drawing/2014/main" id="{AB6F5ADC-F9BC-4819-8949-7F10FC1F5BAA}"/>
                </a:ext>
              </a:extLst>
            </p:cNvPr>
            <p:cNvSpPr>
              <a:spLocks noChangeArrowheads="1"/>
            </p:cNvSpPr>
            <p:nvPr/>
          </p:nvSpPr>
          <p:spPr bwMode="auto">
            <a:xfrm>
              <a:off x="46002" y="38857"/>
              <a:ext cx="12488" cy="4574"/>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Question </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details </a:t>
              </a:r>
              <a:endParaRPr lang="en-US" sz="1200">
                <a:effectLst/>
                <a:latin typeface="Times New Roman" panose="02020603050405020304" pitchFamily="18" charset="0"/>
                <a:ea typeface="Times New Roman" panose="02020603050405020304" pitchFamily="18" charset="0"/>
              </a:endParaRPr>
            </a:p>
          </p:txBody>
        </p:sp>
        <p:cxnSp>
          <p:nvCxnSpPr>
            <p:cNvPr id="108" name="Line 114">
              <a:extLst>
                <a:ext uri="{FF2B5EF4-FFF2-40B4-BE49-F238E27FC236}">
                  <a16:creationId xmlns:a16="http://schemas.microsoft.com/office/drawing/2014/main" id="{ECDBD2B9-FF2B-4CC8-BBF1-F861BCB51557}"/>
                </a:ext>
              </a:extLst>
            </p:cNvPr>
            <p:cNvCxnSpPr>
              <a:cxnSpLocks noChangeShapeType="1"/>
            </p:cNvCxnSpPr>
            <p:nvPr/>
          </p:nvCxnSpPr>
          <p:spPr bwMode="auto">
            <a:xfrm>
              <a:off x="52101" y="32766"/>
              <a:ext cx="25908" cy="0"/>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109" name="Rectangle 108">
              <a:extLst>
                <a:ext uri="{FF2B5EF4-FFF2-40B4-BE49-F238E27FC236}">
                  <a16:creationId xmlns:a16="http://schemas.microsoft.com/office/drawing/2014/main" id="{F2438EB2-C5BA-4288-A744-A8D780A37D40}"/>
                </a:ext>
              </a:extLst>
            </p:cNvPr>
            <p:cNvSpPr>
              <a:spLocks noChangeArrowheads="1"/>
            </p:cNvSpPr>
            <p:nvPr/>
          </p:nvSpPr>
          <p:spPr bwMode="auto">
            <a:xfrm>
              <a:off x="56663" y="29718"/>
              <a:ext cx="11179" cy="3811"/>
            </a:xfrm>
            <a:prstGeom prst="rect">
              <a:avLst/>
            </a:prstGeom>
            <a:solidFill>
              <a:schemeClr val="bg1">
                <a:lumMod val="100000"/>
                <a:lumOff val="0"/>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ctr" anchorCtr="0" upright="1">
              <a:noAutofit/>
            </a:bodyPr>
            <a:lstStyle/>
            <a:p>
              <a:pPr marL="0" marR="0" algn="ctr">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Answer   </a:t>
              </a:r>
              <a:endParaRPr lang="en-US" sz="1200">
                <a:effectLst/>
                <a:latin typeface="Times New Roman" panose="02020603050405020304" pitchFamily="18" charset="0"/>
                <a:ea typeface="Times New Roman" panose="02020603050405020304" pitchFamily="18" charset="0"/>
              </a:endParaRPr>
            </a:p>
          </p:txBody>
        </p:sp>
        <p:cxnSp>
          <p:nvCxnSpPr>
            <p:cNvPr id="110" name="Line 117">
              <a:extLst>
                <a:ext uri="{FF2B5EF4-FFF2-40B4-BE49-F238E27FC236}">
                  <a16:creationId xmlns:a16="http://schemas.microsoft.com/office/drawing/2014/main" id="{4FA4F87E-9BA3-4BC9-AD0E-0397D63E96FE}"/>
                </a:ext>
              </a:extLst>
            </p:cNvPr>
            <p:cNvCxnSpPr>
              <a:cxnSpLocks noChangeShapeType="1"/>
            </p:cNvCxnSpPr>
            <p:nvPr/>
          </p:nvCxnSpPr>
          <p:spPr bwMode="auto">
            <a:xfrm flipV="1">
              <a:off x="78009" y="30480"/>
              <a:ext cx="0" cy="2286"/>
            </a:xfrm>
            <a:prstGeom prst="line">
              <a:avLst/>
            </a:prstGeom>
            <a:noFill/>
            <a:ln w="9525">
              <a:solidFill>
                <a:schemeClr val="tx1">
                  <a:lumMod val="100000"/>
                  <a:lumOff val="0"/>
                </a:schemeClr>
              </a:solidFill>
              <a:round/>
              <a:headEnd/>
              <a:tailEnd type="triangle" w="med" len="med"/>
            </a:ln>
            <a:extLst>
              <a:ext uri="{909E8E84-426E-40DD-AFC4-6F175D3DCCD1}">
                <a14:hiddenFill xmlns:a14="http://schemas.microsoft.com/office/drawing/2010/main">
                  <a:noFill/>
                </a14:hiddenFill>
              </a:ext>
            </a:extLst>
          </p:spPr>
        </p:cxnSp>
        <p:cxnSp>
          <p:nvCxnSpPr>
            <p:cNvPr id="111" name="Straight Arrow Connector 110">
              <a:extLst>
                <a:ext uri="{FF2B5EF4-FFF2-40B4-BE49-F238E27FC236}">
                  <a16:creationId xmlns:a16="http://schemas.microsoft.com/office/drawing/2014/main" id="{FAFABCC3-8381-494B-896E-5CFF30CBD926}"/>
                </a:ext>
              </a:extLst>
            </p:cNvPr>
            <p:cNvCxnSpPr>
              <a:cxnSpLocks noChangeShapeType="1"/>
            </p:cNvCxnSpPr>
            <p:nvPr/>
          </p:nvCxnSpPr>
          <p:spPr bwMode="auto">
            <a:xfrm>
              <a:off x="36861" y="28194"/>
              <a:ext cx="41148" cy="381"/>
            </a:xfrm>
            <a:prstGeom prst="straightConnector1">
              <a:avLst/>
            </a:prstGeom>
            <a:noFill/>
            <a:ln w="9525">
              <a:solidFill>
                <a:schemeClr val="dk1">
                  <a:lumMod val="95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112" name="Straight Arrow Connector 111">
              <a:extLst>
                <a:ext uri="{FF2B5EF4-FFF2-40B4-BE49-F238E27FC236}">
                  <a16:creationId xmlns:a16="http://schemas.microsoft.com/office/drawing/2014/main" id="{91334697-764F-4EEC-8D81-93F45A48A7AC}"/>
                </a:ext>
              </a:extLst>
            </p:cNvPr>
            <p:cNvCxnSpPr>
              <a:cxnSpLocks noChangeShapeType="1"/>
              <a:stCxn id="66" idx="6"/>
            </p:cNvCxnSpPr>
            <p:nvPr/>
          </p:nvCxnSpPr>
          <p:spPr bwMode="auto">
            <a:xfrm>
              <a:off x="50577" y="18288"/>
              <a:ext cx="4572" cy="15"/>
            </a:xfrm>
            <a:prstGeom prst="straightConnector1">
              <a:avLst/>
            </a:prstGeom>
            <a:noFill/>
            <a:ln w="9525">
              <a:solidFill>
                <a:schemeClr val="dk1">
                  <a:lumMod val="95000"/>
                  <a:lumOff val="0"/>
                </a:schemeClr>
              </a:solidFill>
              <a:round/>
              <a:headEnd/>
              <a:tailEnd type="arrow" w="med" len="med"/>
            </a:ln>
            <a:extLst>
              <a:ext uri="{909E8E84-426E-40DD-AFC4-6F175D3DCCD1}">
                <a14:hiddenFill xmlns:a14="http://schemas.microsoft.com/office/drawing/2010/main">
                  <a:noFill/>
                </a14:hiddenFill>
              </a:ext>
            </a:extLst>
          </p:spPr>
        </p:cxnSp>
        <p:cxnSp>
          <p:nvCxnSpPr>
            <p:cNvPr id="113" name="Line 97">
              <a:extLst>
                <a:ext uri="{FF2B5EF4-FFF2-40B4-BE49-F238E27FC236}">
                  <a16:creationId xmlns:a16="http://schemas.microsoft.com/office/drawing/2014/main" id="{4FB6B7CA-4B4D-4321-B365-4D9ED51535E9}"/>
                </a:ext>
              </a:extLst>
            </p:cNvPr>
            <p:cNvCxnSpPr>
              <a:cxnSpLocks noChangeShapeType="1"/>
            </p:cNvCxnSpPr>
            <p:nvPr/>
          </p:nvCxnSpPr>
          <p:spPr bwMode="auto">
            <a:xfrm>
              <a:off x="30765" y="32766"/>
              <a:ext cx="0" cy="3048"/>
            </a:xfrm>
            <a:prstGeom prst="line">
              <a:avLst/>
            </a:prstGeom>
            <a:noFill/>
            <a:ln w="9525">
              <a:solidFill>
                <a:schemeClr val="tx1">
                  <a:lumMod val="100000"/>
                  <a:lumOff val="0"/>
                </a:schemeClr>
              </a:solidFill>
              <a:round/>
              <a:headEnd/>
              <a:tailEnd/>
            </a:ln>
            <a:extLst>
              <a:ext uri="{909E8E84-426E-40DD-AFC4-6F175D3DCCD1}">
                <a14:hiddenFill xmlns:a14="http://schemas.microsoft.com/office/drawing/2010/main">
                  <a:noFill/>
                </a14:hiddenFill>
              </a:ext>
            </a:extLst>
          </p:spPr>
        </p:cxnSp>
      </p:grpSp>
      <p:sp>
        <p:nvSpPr>
          <p:cNvPr id="119" name="Rectangle 162">
            <a:extLst>
              <a:ext uri="{FF2B5EF4-FFF2-40B4-BE49-F238E27FC236}">
                <a16:creationId xmlns:a16="http://schemas.microsoft.com/office/drawing/2014/main" id="{0E7337E3-D538-466D-ACDB-1BEC4C5341B9}"/>
              </a:ext>
            </a:extLst>
          </p:cNvPr>
          <p:cNvSpPr>
            <a:spLocks noChangeArrowheads="1"/>
          </p:cNvSpPr>
          <p:nvPr/>
        </p:nvSpPr>
        <p:spPr bwMode="auto">
          <a:xfrm>
            <a:off x="251520" y="5745907"/>
            <a:ext cx="13570859" cy="47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7715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48A2EF-B58B-42C6-958A-0034C1C9D401}"/>
              </a:ext>
            </a:extLst>
          </p:cNvPr>
          <p:cNvSpPr/>
          <p:nvPr/>
        </p:nvSpPr>
        <p:spPr>
          <a:xfrm>
            <a:off x="467544" y="332655"/>
            <a:ext cx="3456384" cy="646331"/>
          </a:xfrm>
          <a:prstGeom prst="rect">
            <a:avLst/>
          </a:prstGeom>
        </p:spPr>
        <p:txBody>
          <a:bodyPr wrap="square">
            <a:spAutoFit/>
          </a:bodyPr>
          <a:lstStyle/>
          <a:p>
            <a:r>
              <a:rPr lang="en-IN" sz="3600" dirty="0"/>
              <a:t>Conclusion</a:t>
            </a:r>
            <a:endParaRPr lang="en-US" sz="3600" dirty="0"/>
          </a:p>
        </p:txBody>
      </p:sp>
      <p:sp>
        <p:nvSpPr>
          <p:cNvPr id="5" name="Rectangle 4">
            <a:extLst>
              <a:ext uri="{FF2B5EF4-FFF2-40B4-BE49-F238E27FC236}">
                <a16:creationId xmlns:a16="http://schemas.microsoft.com/office/drawing/2014/main" id="{7A8C22CF-B860-47CC-8B78-29889E784AD5}"/>
              </a:ext>
            </a:extLst>
          </p:cNvPr>
          <p:cNvSpPr/>
          <p:nvPr/>
        </p:nvSpPr>
        <p:spPr>
          <a:xfrm>
            <a:off x="107504" y="1166843"/>
            <a:ext cx="8712968"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Times New Roman" pitchFamily="18" charset="0"/>
                <a:cs typeface="Times New Roman" pitchFamily="18" charset="0"/>
              </a:rPr>
              <a:t>Define the target audience and their learning preferences.</a:t>
            </a:r>
          </a:p>
          <a:p>
            <a:pPr marL="285750" indent="-285750" algn="just">
              <a:buFont typeface="Arial" panose="020B0604020202020204" pitchFamily="34" charset="0"/>
              <a:buChar char="•"/>
            </a:pPr>
            <a:r>
              <a:rPr lang="en-IN" dirty="0">
                <a:latin typeface="Times New Roman" pitchFamily="18" charset="0"/>
                <a:cs typeface="Times New Roman" pitchFamily="18" charset="0"/>
              </a:rPr>
              <a:t>Keeping in mind that learning styles are different: visual learners, kinaesthetic learners, auditory learners E-learning courses must cater for all otherwise learners will lose interest.</a:t>
            </a:r>
          </a:p>
          <a:p>
            <a:pPr marL="285750" indent="-285750" algn="just">
              <a:buFont typeface="Arial" panose="020B0604020202020204" pitchFamily="34" charset="0"/>
              <a:buChar char="•"/>
            </a:pPr>
            <a:r>
              <a:rPr lang="en-IN" dirty="0">
                <a:latin typeface="Times New Roman" pitchFamily="18" charset="0"/>
                <a:cs typeface="Times New Roman" pitchFamily="18" charset="0"/>
              </a:rPr>
              <a:t> Defining clear learning objectives of each and every course.</a:t>
            </a:r>
          </a:p>
          <a:p>
            <a:pPr marL="285750" indent="-285750" algn="just">
              <a:buFont typeface="Arial" panose="020B0604020202020204" pitchFamily="34" charset="0"/>
              <a:buChar char="•"/>
            </a:pPr>
            <a:r>
              <a:rPr lang="en-IN" dirty="0">
                <a:latin typeface="Times New Roman" pitchFamily="18" charset="0"/>
                <a:cs typeface="Times New Roman" pitchFamily="18" charset="0"/>
              </a:rPr>
              <a:t> Use of interactivity/Games/Simulations</a:t>
            </a:r>
          </a:p>
          <a:p>
            <a:pPr marL="285750" indent="-285750" algn="just">
              <a:buFont typeface="Arial" panose="020B0604020202020204" pitchFamily="34" charset="0"/>
              <a:buChar char="•"/>
            </a:pPr>
            <a:r>
              <a:rPr lang="en-IN" dirty="0">
                <a:latin typeface="Times New Roman" pitchFamily="18" charset="0"/>
                <a:cs typeface="Times New Roman" pitchFamily="18" charset="0"/>
              </a:rPr>
              <a:t>Use of real life scenarios: Meaningful information is easier to learn and remember. It is very important for the students to know where they can apply the newly received knowledge.</a:t>
            </a:r>
          </a:p>
          <a:p>
            <a:pPr marL="285750" indent="-285750" algn="just">
              <a:buFont typeface="Arial" panose="020B0604020202020204" pitchFamily="34" charset="0"/>
              <a:buChar char="•"/>
            </a:pPr>
            <a:r>
              <a:rPr lang="en-IN" dirty="0">
                <a:latin typeface="Times New Roman" pitchFamily="18" charset="0"/>
                <a:cs typeface="Times New Roman" pitchFamily="18" charset="0"/>
              </a:rPr>
              <a:t> Assessment of the students’ motivation.</a:t>
            </a:r>
          </a:p>
          <a:p>
            <a:pPr algn="just"/>
            <a:endParaRPr lang="en-IN" dirty="0"/>
          </a:p>
        </p:txBody>
      </p:sp>
    </p:spTree>
    <p:extLst>
      <p:ext uri="{BB962C8B-B14F-4D97-AF65-F5344CB8AC3E}">
        <p14:creationId xmlns:p14="http://schemas.microsoft.com/office/powerpoint/2010/main" val="372069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  STATEMENT:</a:t>
            </a:r>
          </a:p>
        </p:txBody>
      </p:sp>
      <p:sp>
        <p:nvSpPr>
          <p:cNvPr id="3" name="Content Placeholder 2"/>
          <p:cNvSpPr>
            <a:spLocks noGrp="1"/>
          </p:cNvSpPr>
          <p:nvPr>
            <p:ph sz="quarter" idx="1"/>
          </p:nvPr>
        </p:nvSpPr>
        <p:spPr/>
        <p:txBody>
          <a:bodyPr>
            <a:normAutofit/>
          </a:bodyPr>
          <a:lstStyle/>
          <a:p>
            <a:pPr>
              <a:buNone/>
            </a:pPr>
            <a:r>
              <a:rPr lang="en-US" dirty="0"/>
              <a:t>  </a:t>
            </a:r>
          </a:p>
          <a:p>
            <a:pPr>
              <a:buNone/>
            </a:pPr>
            <a:r>
              <a:rPr lang="en-US" dirty="0"/>
              <a:t> </a:t>
            </a:r>
            <a:r>
              <a:rPr lang="en-US" dirty="0">
                <a:latin typeface="Times New Roman" pitchFamily="18" charset="0"/>
                <a:cs typeface="Times New Roman" pitchFamily="18" charset="0"/>
              </a:rPr>
              <a:t>Traditional education system had following drawbacks:-</a:t>
            </a:r>
          </a:p>
          <a:p>
            <a:pPr algn="just">
              <a:buNone/>
            </a:pPr>
            <a:endParaRPr lang="en-IN" sz="19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Financial Problem.</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Caste reservation system.</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No Repeated Class.</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One Size Does Not Fit All.</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Social Problems Are Condensed Into a Small Space.</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Places students in a passive rather than an active role, which hinders learning..</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Requires a considerable amount of unguided student time outside of the classroom to enable understanding and long-term retention of content.</a:t>
            </a:r>
            <a:endParaRPr lang="en-IN" sz="1800" dirty="0">
              <a:latin typeface="Times New Roman" pitchFamily="18" charset="0"/>
              <a:cs typeface="Times New Roman" pitchFamily="18" charset="0"/>
            </a:endParaRPr>
          </a:p>
          <a:p>
            <a:pPr algn="just">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Advancements done by:    </a:t>
            </a:r>
            <a:br>
              <a:rPr lang="en-IN" dirty="0"/>
            </a:br>
            <a:r>
              <a:rPr lang="en-IN" dirty="0"/>
              <a:t>                                    </a:t>
            </a:r>
            <a:r>
              <a:rPr lang="en-IN" u="sng" dirty="0"/>
              <a:t>“</a:t>
            </a:r>
            <a:r>
              <a:rPr lang="en-IN" b="1" u="sng" dirty="0"/>
              <a:t>BRAIN CAFÉ”</a:t>
            </a:r>
            <a:endParaRPr lang="en-IN" dirty="0"/>
          </a:p>
        </p:txBody>
      </p:sp>
      <p:sp>
        <p:nvSpPr>
          <p:cNvPr id="3" name="Content Placeholder 2"/>
          <p:cNvSpPr>
            <a:spLocks noGrp="1"/>
          </p:cNvSpPr>
          <p:nvPr>
            <p:ph sz="quarter" idx="1"/>
          </p:nvPr>
        </p:nvSpPr>
        <p:spPr>
          <a:xfrm>
            <a:off x="500034" y="1428736"/>
            <a:ext cx="7429552" cy="5429264"/>
          </a:xfrm>
        </p:spPr>
        <p:txBody>
          <a:bodyPr>
            <a:noAutofit/>
          </a:bodyPr>
          <a:lstStyle/>
          <a:p>
            <a:pPr lvl="0"/>
            <a:r>
              <a:rPr lang="en-IN" sz="1800" b="1" dirty="0">
                <a:latin typeface="Times New Roman" pitchFamily="18" charset="0"/>
                <a:cs typeface="Times New Roman" pitchFamily="18" charset="0"/>
              </a:rPr>
              <a:t>E-Learning is student </a:t>
            </a:r>
            <a:r>
              <a:rPr lang="en-IN" sz="1800" b="1" dirty="0" err="1">
                <a:latin typeface="Times New Roman" pitchFamily="18" charset="0"/>
                <a:cs typeface="Times New Roman" pitchFamily="18" charset="0"/>
              </a:rPr>
              <a:t>centered</a:t>
            </a:r>
            <a:r>
              <a:rPr lang="en-IN" sz="1800" b="1" dirty="0">
                <a:latin typeface="Times New Roman" pitchFamily="18" charset="0"/>
                <a:cs typeface="Times New Roman" pitchFamily="18" charset="0"/>
              </a:rPr>
              <a:t>:</a:t>
            </a:r>
          </a:p>
          <a:p>
            <a:pPr lvl="0" algn="just">
              <a:buNone/>
            </a:pP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The learner is the core of any e-Learning system. Materials and activities are designed with the needs and interests of the learner in mind.</a:t>
            </a:r>
          </a:p>
          <a:p>
            <a:pPr lvl="0"/>
            <a:r>
              <a:rPr lang="en-IN" sz="1800" b="1" dirty="0">
                <a:latin typeface="Times New Roman" pitchFamily="18" charset="0"/>
                <a:cs typeface="Times New Roman" pitchFamily="18" charset="0"/>
              </a:rPr>
              <a:t>E-Learning is self-directed and self-paced:</a:t>
            </a:r>
          </a:p>
          <a:p>
            <a:pPr lvl="0" algn="just">
              <a:buNone/>
            </a:pPr>
            <a:r>
              <a:rPr lang="en-IN" sz="1800" dirty="0">
                <a:latin typeface="Times New Roman" pitchFamily="18" charset="0"/>
                <a:cs typeface="Times New Roman" pitchFamily="18" charset="0"/>
              </a:rPr>
              <a:t>      Learners control the amount of time they spend on any particular topic. This allows learners to spend additional time on difficult items before moving on or to skip material they already understand. </a:t>
            </a:r>
          </a:p>
          <a:p>
            <a:pPr lvl="0"/>
            <a:r>
              <a:rPr lang="en-IN" sz="1800" b="1" dirty="0">
                <a:latin typeface="Times New Roman" pitchFamily="18" charset="0"/>
                <a:cs typeface="Times New Roman" pitchFamily="18" charset="0"/>
              </a:rPr>
              <a:t>E-Learning is interactive and hands-on:</a:t>
            </a:r>
          </a:p>
          <a:p>
            <a:pPr lvl="0" algn="just">
              <a:buNone/>
            </a:pP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The use of a variety of multimedia in e-Learning increases student involvement and reinforces the learning experience. </a:t>
            </a:r>
          </a:p>
          <a:p>
            <a:pPr lvl="0"/>
            <a:r>
              <a:rPr lang="en-IN" sz="1800" b="1" dirty="0">
                <a:latin typeface="Times New Roman" pitchFamily="18" charset="0"/>
                <a:cs typeface="Times New Roman" pitchFamily="18" charset="0"/>
              </a:rPr>
              <a:t>E-Learning is flexible:</a:t>
            </a:r>
          </a:p>
          <a:p>
            <a:pPr lvl="0" algn="just">
              <a:buNone/>
            </a:pP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 Learning can take place anytime and anywhere, as long as the necessary equipment is accessible. </a:t>
            </a:r>
          </a:p>
          <a:p>
            <a:pPr lvl="0"/>
            <a:r>
              <a:rPr lang="en-IN" sz="1800" b="1" dirty="0">
                <a:latin typeface="Times New Roman" pitchFamily="18" charset="0"/>
                <a:cs typeface="Times New Roman" pitchFamily="18" charset="0"/>
              </a:rPr>
              <a:t>E-Learning provides consistent and effective training:</a:t>
            </a:r>
          </a:p>
          <a:p>
            <a:pPr lvl="0" algn="just">
              <a:buNone/>
            </a:pPr>
            <a:r>
              <a:rPr lang="en-IN" sz="1800" dirty="0">
                <a:latin typeface="Times New Roman" pitchFamily="18" charset="0"/>
                <a:cs typeface="Times New Roman" pitchFamily="18" charset="0"/>
              </a:rPr>
              <a:t>     All of the target learners can participate simultaneously and receive the same information, reducing the variability introduced through multiple sessions in different locations. </a:t>
            </a:r>
          </a:p>
          <a:p>
            <a:pPr lvl="0">
              <a:buNone/>
            </a:pPr>
            <a:r>
              <a:rPr lang="en-IN" sz="16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Performance Requirements</a:t>
            </a:r>
            <a:br>
              <a:rPr lang="en-IN" sz="4000" dirty="0"/>
            </a:br>
            <a:endParaRPr lang="en-IN" dirty="0"/>
          </a:p>
        </p:txBody>
      </p:sp>
      <p:sp>
        <p:nvSpPr>
          <p:cNvPr id="3" name="Content Placeholder 2"/>
          <p:cNvSpPr>
            <a:spLocks noGrp="1"/>
          </p:cNvSpPr>
          <p:nvPr>
            <p:ph sz="quarter" idx="1"/>
          </p:nvPr>
        </p:nvSpPr>
        <p:spPr/>
        <p:txBody>
          <a:bodyPr>
            <a:normAutofit fontScale="47500" lnSpcReduction="20000"/>
          </a:bodyPr>
          <a:lstStyle/>
          <a:p>
            <a:r>
              <a:rPr lang="en-IN" sz="800" dirty="0"/>
              <a:t> </a:t>
            </a:r>
            <a:endParaRPr lang="en-IN" sz="4800" dirty="0"/>
          </a:p>
          <a:p>
            <a:pPr>
              <a:buNone/>
            </a:pPr>
            <a:r>
              <a:rPr lang="en-IN" sz="3800" dirty="0">
                <a:latin typeface="Arial Rounded MT Bold" pitchFamily="34" charset="0"/>
                <a:cs typeface="Times New Roman" pitchFamily="18" charset="0"/>
              </a:rPr>
              <a:t>     The following performance characteristics were taken care of in  developing the systems:-</a:t>
            </a:r>
          </a:p>
          <a:p>
            <a:pPr algn="just"/>
            <a:r>
              <a:rPr lang="en-IN" sz="3800" dirty="0">
                <a:latin typeface="Times New Roman" pitchFamily="18" charset="0"/>
                <a:cs typeface="Times New Roman" pitchFamily="18" charset="0"/>
              </a:rPr>
              <a:t>The system is easy to learn and understand.</a:t>
            </a:r>
          </a:p>
          <a:p>
            <a:pPr algn="just"/>
            <a:r>
              <a:rPr lang="en-IN" sz="3800" dirty="0">
                <a:latin typeface="Times New Roman" pitchFamily="18" charset="0"/>
                <a:cs typeface="Times New Roman" pitchFamily="18" charset="0"/>
              </a:rPr>
              <a:t> The system is such that it stands up to the user’s expectations and requirements.</a:t>
            </a:r>
          </a:p>
          <a:p>
            <a:pPr algn="just"/>
            <a:r>
              <a:rPr lang="en-IN" sz="3800" dirty="0">
                <a:latin typeface="Times New Roman" pitchFamily="18" charset="0"/>
                <a:cs typeface="Times New Roman" pitchFamily="18" charset="0"/>
              </a:rPr>
              <a:t> The response time of all the operations is very low. This has been made possible by careful programming.</a:t>
            </a:r>
          </a:p>
          <a:p>
            <a:pPr algn="just"/>
            <a:r>
              <a:rPr lang="en-IN" sz="3800" dirty="0">
                <a:latin typeface="Times New Roman" pitchFamily="18" charset="0"/>
                <a:cs typeface="Times New Roman" pitchFamily="18" charset="0"/>
              </a:rPr>
              <a:t> Response to User Errors and undesired situations have been taken care of to ensure that the system operates without halting in case of such situation and proper error messages are given to user.</a:t>
            </a:r>
          </a:p>
          <a:p>
            <a:pPr algn="just"/>
            <a:r>
              <a:rPr lang="en-IN" sz="3800" dirty="0">
                <a:latin typeface="Times New Roman" pitchFamily="18" charset="0"/>
                <a:cs typeface="Times New Roman" pitchFamily="18" charset="0"/>
              </a:rPr>
              <a:t> The system recovers from undesired events without human intervention.</a:t>
            </a:r>
          </a:p>
          <a:p>
            <a:pPr algn="just"/>
            <a:r>
              <a:rPr lang="en-IN" sz="3800" dirty="0">
                <a:latin typeface="Times New Roman" pitchFamily="18" charset="0"/>
                <a:cs typeface="Times New Roman" pitchFamily="18" charset="0"/>
              </a:rPr>
              <a:t> The system provides protection of information through the mechanism of password incorporated in it. Therefore, only authorized people can access the databases.</a:t>
            </a:r>
          </a:p>
          <a:p>
            <a:pPr algn="just"/>
            <a:r>
              <a:rPr lang="en-IN" sz="3800" dirty="0">
                <a:latin typeface="Times New Roman" pitchFamily="18" charset="0"/>
                <a:cs typeface="Times New Roman" pitchFamily="18" charset="0"/>
              </a:rPr>
              <a:t>The system is accurate. Thus, its utility is very high.</a:t>
            </a:r>
          </a:p>
          <a:p>
            <a:pPr algn="just">
              <a:buNone/>
            </a:pPr>
            <a:endParaRPr lang="en-IN" sz="4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530B-C27C-4634-8C2D-53B1474832B9}"/>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B9740C07-7A6F-4923-BCCC-A67521EDBD43}"/>
              </a:ext>
            </a:extLst>
          </p:cNvPr>
          <p:cNvSpPr>
            <a:spLocks noGrp="1"/>
          </p:cNvSpPr>
          <p:nvPr>
            <p:ph sz="quarter" idx="1"/>
          </p:nvPr>
        </p:nvSpPr>
        <p:spPr/>
        <p:txBody>
          <a:bodyPr/>
          <a:lstStyle/>
          <a:p>
            <a:r>
              <a:rPr lang="en-US" dirty="0"/>
              <a:t>Framework -</a:t>
            </a:r>
            <a:r>
              <a:rPr lang="en-US" dirty="0" err="1"/>
              <a:t>.Net</a:t>
            </a:r>
            <a:r>
              <a:rPr lang="en-US" dirty="0"/>
              <a:t> Framework</a:t>
            </a:r>
          </a:p>
          <a:p>
            <a:r>
              <a:rPr lang="en-US" dirty="0"/>
              <a:t>IDE – Microsoft Visual Studio</a:t>
            </a:r>
          </a:p>
          <a:p>
            <a:r>
              <a:rPr lang="en-US" dirty="0"/>
              <a:t>Language – C# Language</a:t>
            </a:r>
          </a:p>
          <a:p>
            <a:r>
              <a:rPr lang="en-US" dirty="0"/>
              <a:t>Front-End- HTML, </a:t>
            </a:r>
            <a:r>
              <a:rPr lang="en-US" dirty="0" err="1"/>
              <a:t>CSS,Javascript</a:t>
            </a:r>
            <a:endParaRPr lang="en-US" dirty="0"/>
          </a:p>
          <a:p>
            <a:r>
              <a:rPr lang="en-US" dirty="0"/>
              <a:t>Back-End – SQL  Server </a:t>
            </a:r>
          </a:p>
          <a:p>
            <a:endParaRPr lang="en-US" dirty="0"/>
          </a:p>
        </p:txBody>
      </p:sp>
    </p:spTree>
    <p:extLst>
      <p:ext uri="{BB962C8B-B14F-4D97-AF65-F5344CB8AC3E}">
        <p14:creationId xmlns:p14="http://schemas.microsoft.com/office/powerpoint/2010/main" val="332064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7424766" cy="868346"/>
          </a:xfrm>
        </p:spPr>
        <p:txBody>
          <a:bodyPr/>
          <a:lstStyle/>
          <a:p>
            <a:r>
              <a:rPr lang="en-IN" b="1" dirty="0"/>
              <a:t>Module description</a:t>
            </a:r>
            <a:endParaRPr lang="en-IN" dirty="0"/>
          </a:p>
        </p:txBody>
      </p:sp>
      <p:graphicFrame>
        <p:nvGraphicFramePr>
          <p:cNvPr id="4" name="Content Placeholder 3"/>
          <p:cNvGraphicFramePr>
            <a:graphicFrameLocks noGrp="1"/>
          </p:cNvGraphicFramePr>
          <p:nvPr>
            <p:ph sz="quarter" idx="1"/>
          </p:nvPr>
        </p:nvGraphicFramePr>
        <p:xfrm>
          <a:off x="428596" y="1285859"/>
          <a:ext cx="8301038" cy="5221642"/>
        </p:xfrm>
        <a:graphic>
          <a:graphicData uri="http://schemas.openxmlformats.org/drawingml/2006/table">
            <a:tbl>
              <a:tblPr firstRow="1" bandRow="1">
                <a:tableStyleId>{5C22544A-7EE6-4342-B048-85BDC9FD1C3A}</a:tableStyleId>
              </a:tblPr>
              <a:tblGrid>
                <a:gridCol w="4150519">
                  <a:extLst>
                    <a:ext uri="{9D8B030D-6E8A-4147-A177-3AD203B41FA5}">
                      <a16:colId xmlns:a16="http://schemas.microsoft.com/office/drawing/2014/main" val="20000"/>
                    </a:ext>
                  </a:extLst>
                </a:gridCol>
                <a:gridCol w="4150519">
                  <a:extLst>
                    <a:ext uri="{9D8B030D-6E8A-4147-A177-3AD203B41FA5}">
                      <a16:colId xmlns:a16="http://schemas.microsoft.com/office/drawing/2014/main" val="20001"/>
                    </a:ext>
                  </a:extLst>
                </a:gridCol>
              </a:tblGrid>
              <a:tr h="558202">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10000"/>
                  </a:ext>
                </a:extLst>
              </a:tr>
              <a:tr h="2008804">
                <a:tc>
                  <a:txBody>
                    <a:bodyPr/>
                    <a:lstStyle/>
                    <a:p>
                      <a:r>
                        <a:rPr lang="en-IN" b="1" dirty="0"/>
                        <a:t>Login module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The Login Manager is responsible for handling login related information of user. It has user friendly GUI interface which provides all the required information with minimum efforts.</a:t>
                      </a:r>
                    </a:p>
                    <a:p>
                      <a:endParaRPr lang="en-IN" dirty="0"/>
                    </a:p>
                  </a:txBody>
                  <a:tcPr/>
                </a:tc>
                <a:extLst>
                  <a:ext uri="{0D108BD9-81ED-4DB2-BD59-A6C34878D82A}">
                    <a16:rowId xmlns:a16="http://schemas.microsoft.com/office/drawing/2014/main" val="10001"/>
                  </a:ext>
                </a:extLst>
              </a:tr>
              <a:tr h="1460948">
                <a:tc>
                  <a:txBody>
                    <a:bodyPr/>
                    <a:lstStyle/>
                    <a:p>
                      <a:r>
                        <a:rPr lang="en-IN" b="1" dirty="0"/>
                        <a:t>Basic</a:t>
                      </a:r>
                      <a:r>
                        <a:rPr lang="en-IN" b="1" baseline="0" dirty="0"/>
                        <a:t> profile module</a:t>
                      </a:r>
                      <a:endParaRPr lang="en-IN" b="1"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Basic profile deals with profile creation of the user during his/her registration time. Users can be either being Learner or trainer.</a:t>
                      </a:r>
                    </a:p>
                    <a:p>
                      <a:endParaRPr lang="en-IN" dirty="0"/>
                    </a:p>
                  </a:txBody>
                  <a:tcPr/>
                </a:tc>
                <a:extLst>
                  <a:ext uri="{0D108BD9-81ED-4DB2-BD59-A6C34878D82A}">
                    <a16:rowId xmlns:a16="http://schemas.microsoft.com/office/drawing/2014/main" val="10002"/>
                  </a:ext>
                </a:extLst>
              </a:tr>
              <a:tr h="1187021">
                <a:tc>
                  <a:txBody>
                    <a:bodyPr/>
                    <a:lstStyle/>
                    <a:p>
                      <a:r>
                        <a:rPr lang="en-IN" b="1" dirty="0"/>
                        <a:t>Learner advance profile module</a:t>
                      </a:r>
                    </a:p>
                  </a:txBody>
                  <a:tcPr/>
                </a:tc>
                <a:tc>
                  <a:txBody>
                    <a:bodyPr/>
                    <a:lstStyle/>
                    <a:p>
                      <a:pPr algn="just"/>
                      <a:r>
                        <a:rPr lang="en-IN" sz="1800" kern="1200" dirty="0">
                          <a:solidFill>
                            <a:schemeClr val="dk1"/>
                          </a:solidFill>
                          <a:latin typeface="+mn-lt"/>
                          <a:ea typeface="+mn-ea"/>
                          <a:cs typeface="+mn-cs"/>
                        </a:rPr>
                        <a:t>This advance profile is responsible for saving the entries given by the learner according to his learning interest area . </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7496204" cy="439718"/>
          </a:xfrm>
        </p:spPr>
        <p:txBody>
          <a:bodyPr>
            <a:normAutofit fontScale="90000"/>
          </a:bodyPr>
          <a:lstStyle/>
          <a:p>
            <a:endParaRPr lang="en-IN" dirty="0"/>
          </a:p>
        </p:txBody>
      </p:sp>
      <p:graphicFrame>
        <p:nvGraphicFramePr>
          <p:cNvPr id="4" name="Content Placeholder 3"/>
          <p:cNvGraphicFramePr>
            <a:graphicFrameLocks noGrp="1"/>
          </p:cNvGraphicFramePr>
          <p:nvPr>
            <p:ph sz="quarter" idx="1"/>
          </p:nvPr>
        </p:nvGraphicFramePr>
        <p:xfrm>
          <a:off x="428596" y="357166"/>
          <a:ext cx="8015286" cy="5636900"/>
        </p:xfrm>
        <a:graphic>
          <a:graphicData uri="http://schemas.openxmlformats.org/drawingml/2006/table">
            <a:tbl>
              <a:tblPr firstRow="1" bandRow="1">
                <a:tableStyleId>{5C22544A-7EE6-4342-B048-85BDC9FD1C3A}</a:tableStyleId>
              </a:tblPr>
              <a:tblGrid>
                <a:gridCol w="4007643">
                  <a:extLst>
                    <a:ext uri="{9D8B030D-6E8A-4147-A177-3AD203B41FA5}">
                      <a16:colId xmlns:a16="http://schemas.microsoft.com/office/drawing/2014/main" val="20000"/>
                    </a:ext>
                  </a:extLst>
                </a:gridCol>
                <a:gridCol w="4007643">
                  <a:extLst>
                    <a:ext uri="{9D8B030D-6E8A-4147-A177-3AD203B41FA5}">
                      <a16:colId xmlns:a16="http://schemas.microsoft.com/office/drawing/2014/main" val="20001"/>
                    </a:ext>
                  </a:extLst>
                </a:gridCol>
              </a:tblGrid>
              <a:tr h="151446">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10000"/>
                  </a:ext>
                </a:extLst>
              </a:tr>
              <a:tr h="1672274">
                <a:tc>
                  <a:txBody>
                    <a:bodyPr/>
                    <a:lstStyle/>
                    <a:p>
                      <a:pPr lvl="0"/>
                      <a:r>
                        <a:rPr kumimoji="0" lang="en-IN" sz="1800" b="1" kern="1200" dirty="0">
                          <a:solidFill>
                            <a:schemeClr val="dk1"/>
                          </a:solidFill>
                          <a:latin typeface="+mn-lt"/>
                          <a:ea typeface="+mn-ea"/>
                          <a:cs typeface="+mn-cs"/>
                        </a:rPr>
                        <a:t>Request Module</a:t>
                      </a:r>
                      <a:endParaRPr kumimoji="0" lang="en-IN" sz="1800" kern="1200" dirty="0">
                        <a:solidFill>
                          <a:schemeClr val="dk1"/>
                        </a:solidFill>
                        <a:latin typeface="+mn-lt"/>
                        <a:ea typeface="+mn-ea"/>
                        <a:cs typeface="+mn-cs"/>
                      </a:endParaRPr>
                    </a:p>
                    <a:p>
                      <a:endParaRPr lang="en-IN" dirty="0"/>
                    </a:p>
                  </a:txBody>
                  <a:tcPr/>
                </a:tc>
                <a:tc>
                  <a:txBody>
                    <a:bodyPr/>
                    <a:lstStyle/>
                    <a:p>
                      <a:pPr algn="just"/>
                      <a:r>
                        <a:rPr kumimoji="0" lang="en-IN" sz="1800" kern="1200" dirty="0">
                          <a:solidFill>
                            <a:schemeClr val="dk1"/>
                          </a:solidFill>
                          <a:latin typeface="+mn-lt"/>
                          <a:ea typeface="+mn-ea"/>
                          <a:cs typeface="+mn-cs"/>
                        </a:rPr>
                        <a:t>This module is responsible for sending request by the learner to the trainer whom he want to handshake or attached so that learner will get his desired material</a:t>
                      </a:r>
                      <a:endParaRPr lang="en-IN" dirty="0"/>
                    </a:p>
                  </a:txBody>
                  <a:tcPr/>
                </a:tc>
                <a:extLst>
                  <a:ext uri="{0D108BD9-81ED-4DB2-BD59-A6C34878D82A}">
                    <a16:rowId xmlns:a16="http://schemas.microsoft.com/office/drawing/2014/main" val="10001"/>
                  </a:ext>
                </a:extLst>
              </a:tr>
              <a:tr h="1587186">
                <a:tc>
                  <a:txBody>
                    <a:bodyPr/>
                    <a:lstStyle/>
                    <a:p>
                      <a:pPr lvl="0"/>
                      <a:r>
                        <a:rPr kumimoji="0" lang="en-IN" sz="1800" b="1" kern="1200" dirty="0">
                          <a:solidFill>
                            <a:schemeClr val="dk1"/>
                          </a:solidFill>
                          <a:latin typeface="+mn-lt"/>
                          <a:ea typeface="+mn-ea"/>
                          <a:cs typeface="+mn-cs"/>
                        </a:rPr>
                        <a:t>Download Material Module</a:t>
                      </a:r>
                      <a:endParaRPr kumimoji="0" lang="en-IN" sz="1800" kern="1200" dirty="0">
                        <a:solidFill>
                          <a:schemeClr val="dk1"/>
                        </a:solidFill>
                        <a:latin typeface="+mn-lt"/>
                        <a:ea typeface="+mn-ea"/>
                        <a:cs typeface="+mn-cs"/>
                      </a:endParaRPr>
                    </a:p>
                    <a:p>
                      <a:endParaRPr lang="en-IN" dirty="0"/>
                    </a:p>
                  </a:txBody>
                  <a:tcPr/>
                </a:tc>
                <a:tc>
                  <a:txBody>
                    <a:bodyPr/>
                    <a:lstStyle/>
                    <a:p>
                      <a:pPr algn="just"/>
                      <a:r>
                        <a:rPr kumimoji="0" lang="en-IN" sz="1800" kern="1200" dirty="0">
                          <a:solidFill>
                            <a:schemeClr val="dk1"/>
                          </a:solidFill>
                          <a:latin typeface="+mn-lt"/>
                          <a:ea typeface="+mn-ea"/>
                          <a:cs typeface="+mn-cs"/>
                        </a:rPr>
                        <a:t>This module is responsible for downloading material which is given by the trainer to the learner.</a:t>
                      </a:r>
                      <a:endParaRPr lang="en-IN" dirty="0"/>
                    </a:p>
                  </a:txBody>
                  <a:tcPr/>
                </a:tc>
                <a:extLst>
                  <a:ext uri="{0D108BD9-81ED-4DB2-BD59-A6C34878D82A}">
                    <a16:rowId xmlns:a16="http://schemas.microsoft.com/office/drawing/2014/main" val="10002"/>
                  </a:ext>
                </a:extLst>
              </a:tr>
              <a:tr h="2002164">
                <a:tc>
                  <a:txBody>
                    <a:bodyPr/>
                    <a:lstStyle/>
                    <a:p>
                      <a:pPr lvl="0"/>
                      <a:r>
                        <a:rPr kumimoji="0" lang="en-IN" sz="1800" b="1" kern="1200" dirty="0">
                          <a:solidFill>
                            <a:schemeClr val="dk1"/>
                          </a:solidFill>
                          <a:latin typeface="+mn-lt"/>
                          <a:ea typeface="+mn-ea"/>
                          <a:cs typeface="+mn-cs"/>
                        </a:rPr>
                        <a:t>Material Collection</a:t>
                      </a:r>
                      <a:endParaRPr kumimoji="0" lang="en-IN" sz="1800" kern="1200" dirty="0">
                        <a:solidFill>
                          <a:schemeClr val="dk1"/>
                        </a:solidFill>
                        <a:latin typeface="+mn-lt"/>
                        <a:ea typeface="+mn-ea"/>
                        <a:cs typeface="+mn-cs"/>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dk1"/>
                          </a:solidFill>
                          <a:latin typeface="+mn-lt"/>
                          <a:ea typeface="+mn-ea"/>
                          <a:cs typeface="+mn-cs"/>
                        </a:rPr>
                        <a:t>This module is responsible collecting all the materials according to trainer’s need. </a:t>
                      </a:r>
                      <a:endParaRPr lang="en-IN" dirty="0"/>
                    </a:p>
                    <a:p>
                      <a:pPr marL="0" marR="0" indent="0" algn="just"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dk1"/>
                          </a:solidFill>
                          <a:latin typeface="+mn-lt"/>
                          <a:ea typeface="+mn-ea"/>
                          <a:cs typeface="+mn-cs"/>
                        </a:rPr>
                        <a:t>This archive will be maintained with full description of the material.</a:t>
                      </a:r>
                    </a:p>
                    <a:p>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sz="quarter" idx="1"/>
          </p:nvPr>
        </p:nvGraphicFramePr>
        <p:xfrm>
          <a:off x="428596" y="285729"/>
          <a:ext cx="7858180" cy="339219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124380">
                  <a:extLst>
                    <a:ext uri="{9D8B030D-6E8A-4147-A177-3AD203B41FA5}">
                      <a16:colId xmlns:a16="http://schemas.microsoft.com/office/drawing/2014/main" val="20001"/>
                    </a:ext>
                  </a:extLst>
                </a:gridCol>
              </a:tblGrid>
              <a:tr h="557552">
                <a:tc>
                  <a:txBody>
                    <a:bodyPr/>
                    <a:lstStyle/>
                    <a:p>
                      <a:r>
                        <a:rPr lang="en-IN" dirty="0"/>
                        <a:t>Module</a:t>
                      </a:r>
                    </a:p>
                  </a:txBody>
                  <a:tcPr/>
                </a:tc>
                <a:tc>
                  <a:txBody>
                    <a:bodyPr/>
                    <a:lstStyle/>
                    <a:p>
                      <a:r>
                        <a:rPr lang="en-IN" dirty="0"/>
                        <a:t>Description</a:t>
                      </a:r>
                    </a:p>
                  </a:txBody>
                  <a:tcPr/>
                </a:tc>
                <a:extLst>
                  <a:ext uri="{0D108BD9-81ED-4DB2-BD59-A6C34878D82A}">
                    <a16:rowId xmlns:a16="http://schemas.microsoft.com/office/drawing/2014/main" val="10000"/>
                  </a:ext>
                </a:extLst>
              </a:tr>
              <a:tr h="2457480">
                <a:tc>
                  <a:txBody>
                    <a:bodyPr/>
                    <a:lstStyle/>
                    <a:p>
                      <a:pPr lvl="0"/>
                      <a:r>
                        <a:rPr kumimoji="0" lang="en-IN" sz="1800" b="1" kern="1200" dirty="0">
                          <a:solidFill>
                            <a:schemeClr val="dk1"/>
                          </a:solidFill>
                          <a:latin typeface="+mn-lt"/>
                          <a:ea typeface="+mn-ea"/>
                          <a:cs typeface="+mn-cs"/>
                        </a:rPr>
                        <a:t>Exam Module</a:t>
                      </a:r>
                      <a:endParaRPr kumimoji="0" lang="en-IN" sz="1800" kern="1200" dirty="0">
                        <a:solidFill>
                          <a:schemeClr val="dk1"/>
                        </a:solidFill>
                        <a:latin typeface="+mn-lt"/>
                        <a:ea typeface="+mn-ea"/>
                        <a:cs typeface="+mn-cs"/>
                      </a:endParaRPr>
                    </a:p>
                    <a:p>
                      <a:endParaRPr lang="en-IN" dirty="0"/>
                    </a:p>
                  </a:txBody>
                  <a:tcPr/>
                </a:tc>
                <a:tc>
                  <a:txBody>
                    <a:bodyPr/>
                    <a:lstStyle/>
                    <a:p>
                      <a:pPr algn="just"/>
                      <a:r>
                        <a:rPr kumimoji="0" lang="en-IN" sz="1800" kern="1200" dirty="0">
                          <a:solidFill>
                            <a:schemeClr val="dk1"/>
                          </a:solidFill>
                          <a:latin typeface="+mn-lt"/>
                          <a:ea typeface="+mn-ea"/>
                          <a:cs typeface="+mn-cs"/>
                        </a:rPr>
                        <a:t>This module is responsible for learning capability test; in this module we check that how much learner gain knowledge with our learning program for check its knowledge we take a small exam of learner and give them grade according to its score.</a:t>
                      </a:r>
                    </a:p>
                    <a:p>
                      <a:r>
                        <a:rPr kumimoji="0" lang="en-IN" sz="1800" kern="1200" dirty="0">
                          <a:solidFill>
                            <a:schemeClr val="dk1"/>
                          </a:solidFill>
                          <a:latin typeface="+mn-lt"/>
                          <a:ea typeface="+mn-ea"/>
                          <a:cs typeface="+mn-cs"/>
                        </a:rPr>
                        <a:t> </a:t>
                      </a:r>
                    </a:p>
                    <a:p>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467600" cy="1143000"/>
          </a:xfrm>
        </p:spPr>
        <p:txBody>
          <a:bodyPr/>
          <a:lstStyle/>
          <a:p>
            <a:r>
              <a:rPr lang="en-US" b="1" dirty="0"/>
              <a:t>11. Future Scope</a:t>
            </a:r>
            <a:br>
              <a:rPr lang="en-IN" b="1" dirty="0"/>
            </a:br>
            <a:endParaRPr lang="en-IN" dirty="0"/>
          </a:p>
        </p:txBody>
      </p:sp>
      <p:sp>
        <p:nvSpPr>
          <p:cNvPr id="3" name="Content Placeholder 2"/>
          <p:cNvSpPr>
            <a:spLocks noGrp="1"/>
          </p:cNvSpPr>
          <p:nvPr>
            <p:ph sz="quarter" idx="1"/>
          </p:nvPr>
        </p:nvSpPr>
        <p:spPr/>
        <p:txBody>
          <a:bodyPr>
            <a:normAutofit/>
          </a:bodyPr>
          <a:lstStyle/>
          <a:p>
            <a:pPr algn="just"/>
            <a:r>
              <a:rPr lang="en-IN" sz="2000" b="1" dirty="0">
                <a:latin typeface="Times New Roman" pitchFamily="18" charset="0"/>
                <a:cs typeface="Times New Roman" pitchFamily="18" charset="0"/>
              </a:rPr>
              <a:t>Member management: - </a:t>
            </a:r>
            <a:r>
              <a:rPr lang="en-IN" sz="2000" dirty="0">
                <a:latin typeface="Times New Roman" pitchFamily="18" charset="0"/>
                <a:cs typeface="Times New Roman" pitchFamily="18" charset="0"/>
              </a:rPr>
              <a:t>It empowers the site owner to customize each and every aspect of the membership like: maintaining complete profile of the member.</a:t>
            </a:r>
          </a:p>
          <a:p>
            <a:pPr algn="just"/>
            <a:r>
              <a:rPr lang="en-IN" sz="2000" b="1" dirty="0">
                <a:latin typeface="Times New Roman" pitchFamily="18" charset="0"/>
                <a:cs typeface="Times New Roman" pitchFamily="18" charset="0"/>
              </a:rPr>
              <a:t>Security enhancement: -</a:t>
            </a:r>
            <a:r>
              <a:rPr lang="en-IN" sz="2000" dirty="0">
                <a:latin typeface="Times New Roman" pitchFamily="18" charset="0"/>
                <a:cs typeface="Times New Roman" pitchFamily="18" charset="0"/>
              </a:rPr>
              <a:t> More authentication responsibilities can be added in existing system. </a:t>
            </a:r>
          </a:p>
          <a:p>
            <a:pPr algn="just"/>
            <a:r>
              <a:rPr lang="en-IN" sz="2000" b="1" dirty="0">
                <a:latin typeface="Times New Roman" pitchFamily="18" charset="0"/>
                <a:cs typeface="Times New Roman" pitchFamily="18" charset="0"/>
              </a:rPr>
              <a:t>User download: -</a:t>
            </a:r>
            <a:r>
              <a:rPr lang="en-IN" sz="2000" dirty="0">
                <a:latin typeface="Times New Roman" pitchFamily="18" charset="0"/>
                <a:cs typeface="Times New Roman" pitchFamily="18" charset="0"/>
              </a:rPr>
              <a:t>Facility to downloading of questions with their answers can be provided to the user.</a:t>
            </a:r>
          </a:p>
          <a:p>
            <a:pPr algn="just"/>
            <a:r>
              <a:rPr lang="en-IN" sz="2000" b="1" dirty="0">
                <a:latin typeface="Times New Roman" pitchFamily="18" charset="0"/>
                <a:cs typeface="Times New Roman" pitchFamily="18" charset="0"/>
              </a:rPr>
              <a:t>Answer search: -</a:t>
            </a:r>
            <a:r>
              <a:rPr lang="en-IN" sz="2000" dirty="0">
                <a:latin typeface="Times New Roman" pitchFamily="18" charset="0"/>
                <a:cs typeface="Times New Roman" pitchFamily="18" charset="0"/>
              </a:rPr>
              <a:t> It offers user a facility to search answer of questions.</a:t>
            </a:r>
          </a:p>
          <a:p>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4481</TotalTime>
  <Words>1084</Words>
  <Application>Microsoft Office PowerPoint</Application>
  <PresentationFormat>On-screen Show (4:3)</PresentationFormat>
  <Paragraphs>227</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Arial Rounded MT Bold</vt:lpstr>
      <vt:lpstr>Calibri</vt:lpstr>
      <vt:lpstr>Century Schoolbook</vt:lpstr>
      <vt:lpstr>Times New Roman</vt:lpstr>
      <vt:lpstr>Wingdings</vt:lpstr>
      <vt:lpstr>Wingdings 2</vt:lpstr>
      <vt:lpstr>Oriel</vt:lpstr>
      <vt:lpstr>Slide</vt:lpstr>
      <vt:lpstr>“BRAIN CAFÉ” BEST PLATFROM FOR SELF LEARNING  </vt:lpstr>
      <vt:lpstr>PROBLEM  STATEMENT:</vt:lpstr>
      <vt:lpstr>Advancements done by:                                         “BRAIN CAFÉ”</vt:lpstr>
      <vt:lpstr>Performance Requirements </vt:lpstr>
      <vt:lpstr>Software Requirements</vt:lpstr>
      <vt:lpstr>Module description</vt:lpstr>
      <vt:lpstr>PowerPoint Presentation</vt:lpstr>
      <vt:lpstr>PowerPoint Presentation</vt:lpstr>
      <vt:lpstr>11. Future Scope </vt:lpstr>
      <vt:lpstr>12.Bibliography:- </vt:lpstr>
      <vt:lpstr> Data Models:- ER-Diagram:-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CAFÉ” BEST PLATFROM FOR SELF LEARNING</dc:title>
  <dc:creator>NEETIKA</dc:creator>
  <cp:lastModifiedBy>akansha singh</cp:lastModifiedBy>
  <cp:revision>24</cp:revision>
  <dcterms:created xsi:type="dcterms:W3CDTF">2019-11-01T11:17:54Z</dcterms:created>
  <dcterms:modified xsi:type="dcterms:W3CDTF">2020-05-13T16:51:50Z</dcterms:modified>
</cp:coreProperties>
</file>