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Urban Vitality Index (UVI)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NASA Earth Observation–Powered Smart Growth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AI-driven decision-support system integrating NASA EO data to design climate-resilient, equitable cities.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Empowers data-backed decisions reducing heat islands, improving air quality, preserving green cover, and enhancing livability.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Introduces 'City Health Score' and digital twin simulation using ML to visualize environmental health.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on NASA datasets (Landsat, Sentinel, MODIS, SMAP, GPM) with validated ML models for feasibility.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Aligns with NASA Earth Science Division goals; bridges EO data with local policy design.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dashboard visualizing maps, health scores, and climate scenario simulations.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UVI transforms EO data into a living diagnostic for cities—creating balance between human and planetary health.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