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9" r:id="rId4"/>
    <p:sldId id="27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E52-2F16-4849-AC43-F8CE74971C4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BCB81-34BE-4E1E-8C9C-479F475CC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CB81-34BE-4E1E-8C9C-479F475CC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Ideatory </a:t>
            </a:r>
            <a:r>
              <a:rPr lang="en-US" b="1" dirty="0" err="1" smtClean="0"/>
              <a:t>MakeMyTrip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Submission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</a:t>
            </a:r>
          </a:p>
          <a:p>
            <a:r>
              <a:rPr lang="en-US" dirty="0" smtClean="0"/>
              <a:t>Name: </a:t>
            </a:r>
          </a:p>
          <a:p>
            <a:r>
              <a:rPr lang="en-US" dirty="0" err="1" smtClean="0"/>
              <a:t>Ideatory</a:t>
            </a:r>
            <a:r>
              <a:rPr lang="en-US" dirty="0" smtClean="0"/>
              <a:t> username:</a:t>
            </a:r>
          </a:p>
        </p:txBody>
      </p:sp>
    </p:spTree>
    <p:extLst>
      <p:ext uri="{BB962C8B-B14F-4D97-AF65-F5344CB8AC3E}">
        <p14:creationId xmlns:p14="http://schemas.microsoft.com/office/powerpoint/2010/main" val="2683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did you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IN" sz="1800" dirty="0" smtClean="0"/>
              <a:t>Explain in up to 13 slides the following. </a:t>
            </a:r>
          </a:p>
          <a:p>
            <a:pPr algn="just">
              <a:buNone/>
            </a:pPr>
            <a:r>
              <a:rPr lang="en-IN" sz="1800" dirty="0" smtClean="0"/>
              <a:t>Use graphs/visualization as much as possible</a:t>
            </a:r>
          </a:p>
          <a:p>
            <a:r>
              <a:rPr lang="en-IN" sz="1800" dirty="0" smtClean="0"/>
              <a:t>Problem definition and approach</a:t>
            </a:r>
          </a:p>
          <a:p>
            <a:pPr lvl="1"/>
            <a:r>
              <a:rPr lang="en-US" sz="1400" dirty="0" smtClean="0"/>
              <a:t>What unique aspects of the travel and tourism industry did you consider?</a:t>
            </a:r>
            <a:endParaRPr lang="en-IN" sz="1400" dirty="0" smtClean="0"/>
          </a:p>
          <a:p>
            <a:r>
              <a:rPr lang="en-IN" sz="1800" dirty="0" smtClean="0"/>
              <a:t>Data preparation and </a:t>
            </a:r>
            <a:r>
              <a:rPr lang="en-IN" sz="1800" dirty="0" err="1" smtClean="0"/>
              <a:t>preprocessing</a:t>
            </a:r>
            <a:r>
              <a:rPr lang="en-IN" sz="1800" dirty="0" smtClean="0"/>
              <a:t> (</a:t>
            </a:r>
            <a:r>
              <a:rPr lang="en-US" sz="1800" dirty="0" smtClean="0"/>
              <a:t>including any data aggregations or transformations, and quality checks performed</a:t>
            </a:r>
            <a:r>
              <a:rPr lang="en-IN" sz="1800" dirty="0" smtClean="0"/>
              <a:t>)</a:t>
            </a:r>
          </a:p>
          <a:p>
            <a:pPr lvl="1"/>
            <a:r>
              <a:rPr lang="en-IN" sz="1400" dirty="0" smtClean="0"/>
              <a:t>What variables did you derive?</a:t>
            </a:r>
          </a:p>
          <a:p>
            <a:r>
              <a:rPr lang="en-IN" sz="1800" dirty="0" smtClean="0"/>
              <a:t>Model selection</a:t>
            </a:r>
          </a:p>
          <a:p>
            <a:pPr lvl="1"/>
            <a:r>
              <a:rPr lang="en-IN" sz="1400" dirty="0" smtClean="0"/>
              <a:t>Why you selected the particular model?</a:t>
            </a:r>
          </a:p>
          <a:p>
            <a:pPr lvl="1"/>
            <a:r>
              <a:rPr lang="en-IN" sz="1400" dirty="0" smtClean="0"/>
              <a:t>What did you give importance to, 1) prediction accuracy or 2) model interpretability? Why?</a:t>
            </a:r>
          </a:p>
          <a:p>
            <a:r>
              <a:rPr lang="en-IN" sz="1800" dirty="0" smtClean="0"/>
              <a:t>Overview of </a:t>
            </a:r>
            <a:r>
              <a:rPr lang="en-IN" sz="1800" dirty="0" err="1" smtClean="0"/>
              <a:t>modeling</a:t>
            </a:r>
            <a:endParaRPr lang="en-IN" sz="1800" dirty="0" smtClean="0"/>
          </a:p>
          <a:p>
            <a:r>
              <a:rPr lang="en-IN" sz="1800" dirty="0" smtClean="0"/>
              <a:t>Visualization of results</a:t>
            </a:r>
          </a:p>
          <a:p>
            <a:r>
              <a:rPr lang="en-IN" sz="1800" dirty="0" smtClean="0"/>
              <a:t>Interpretation of results</a:t>
            </a:r>
          </a:p>
          <a:p>
            <a:r>
              <a:rPr lang="en-IN" sz="1800" dirty="0" smtClean="0"/>
              <a:t>Issues encountered</a:t>
            </a:r>
          </a:p>
          <a:p>
            <a:pPr lvl="1"/>
            <a:r>
              <a:rPr lang="en-US" sz="1400" dirty="0" smtClean="0"/>
              <a:t>Any potential errors /or inaccuracies in the dataset</a:t>
            </a:r>
            <a:endParaRPr lang="en-IN" sz="1400" dirty="0" smtClean="0"/>
          </a:p>
          <a:p>
            <a:r>
              <a:rPr lang="en-IN" sz="1800" dirty="0" smtClean="0"/>
              <a:t>Other approaches tried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 Uncovered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Present interesting insights that you found from the dataset (at least 2)</a:t>
            </a:r>
          </a:p>
          <a:p>
            <a:pPr lvl="1" algn="just"/>
            <a:r>
              <a:rPr lang="en-IN" dirty="0" smtClean="0"/>
              <a:t>Do you think the uncovered insight will solve any business problem</a:t>
            </a:r>
          </a:p>
          <a:p>
            <a:pPr lvl="1" algn="just"/>
            <a:r>
              <a:rPr lang="en-IN" dirty="0" smtClean="0"/>
              <a:t>Use graphs/visualizations as much as possible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Present your thoughts  on your model can be improved</a:t>
            </a:r>
          </a:p>
          <a:p>
            <a:pPr lvl="1" algn="just"/>
            <a:r>
              <a:rPr lang="en-IN" dirty="0" smtClean="0"/>
              <a:t>Is there any other data that could have helped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tools/software did you use?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Anything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you can give anything else that you want to add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Ideatory MakeMyTrip Submission Template</vt:lpstr>
      <vt:lpstr>How did you do it?</vt:lpstr>
      <vt:lpstr>Insights Uncovered</vt:lpstr>
      <vt:lpstr>Future Work</vt:lpstr>
      <vt:lpstr>Tools</vt:lpstr>
      <vt:lpstr>Anything else?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2014-07-27T09:20:03Z</dcterms:created>
  <dcterms:modified xsi:type="dcterms:W3CDTF">2016-06-01T00:53:20Z</dcterms:modified>
</cp:coreProperties>
</file>